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nva Sans Bold" panose="020B0803030501040103" pitchFamily="34" charset="0"/>
      <p:regular r:id="rId6"/>
      <p:bold r:id="rId7"/>
    </p:embeddedFont>
    <p:embeddedFont>
      <p:font typeface="Heebo Bold" pitchFamily="2" charset="-79"/>
      <p:regular r:id="rId8"/>
      <p:bold r:id="rId9"/>
    </p:embeddedFont>
    <p:embeddedFont>
      <p:font typeface="Playfair Display Bold" pitchFamily="2" charset="77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68EF4-FB51-1C4B-B0A5-3940C9242BE6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4186C-DEA3-F44F-9557-AD3EE919F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98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A4186C-DEA3-F44F-9557-AD3EE919F7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2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4076" r="-5884" b="-4174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-4382322" y="4875978"/>
            <a:ext cx="10287000" cy="535044"/>
            <a:chOff x="0" y="0"/>
            <a:chExt cx="6567447" cy="3415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567447" cy="341584"/>
            </a:xfrm>
            <a:custGeom>
              <a:avLst/>
              <a:gdLst/>
              <a:ahLst/>
              <a:cxnLst/>
              <a:rect l="l" t="t" r="r" b="b"/>
              <a:pathLst>
                <a:path w="6567447" h="341584">
                  <a:moveTo>
                    <a:pt x="0" y="0"/>
                  </a:moveTo>
                  <a:lnTo>
                    <a:pt x="6567447" y="0"/>
                  </a:lnTo>
                  <a:lnTo>
                    <a:pt x="6567447" y="341584"/>
                  </a:lnTo>
                  <a:lnTo>
                    <a:pt x="0" y="341584"/>
                  </a:lnTo>
                  <a:close/>
                </a:path>
              </a:pathLst>
            </a:custGeom>
            <a:solidFill>
              <a:srgbClr val="FFFFFF">
                <a:alpha val="3098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6567447" cy="360634"/>
            </a:xfrm>
            <a:prstGeom prst="rect">
              <a:avLst/>
            </a:prstGeom>
          </p:spPr>
          <p:txBody>
            <a:bodyPr lIns="24495" tIns="24495" rIns="24495" bIns="24495" rtlCol="0" anchor="ctr"/>
            <a:lstStyle/>
            <a:p>
              <a:pPr algn="ctr">
                <a:lnSpc>
                  <a:spcPts val="114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760303" y="-153886"/>
            <a:ext cx="8102919" cy="8102919"/>
          </a:xfrm>
          <a:custGeom>
            <a:avLst/>
            <a:gdLst/>
            <a:ahLst/>
            <a:cxnLst/>
            <a:rect l="l" t="t" r="r" b="b"/>
            <a:pathLst>
              <a:path w="8102919" h="8102919">
                <a:moveTo>
                  <a:pt x="0" y="0"/>
                </a:moveTo>
                <a:lnTo>
                  <a:pt x="8102919" y="0"/>
                </a:lnTo>
                <a:lnTo>
                  <a:pt x="8102919" y="8102919"/>
                </a:lnTo>
                <a:lnTo>
                  <a:pt x="0" y="81029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615051" y="6541031"/>
            <a:ext cx="4757957" cy="1408002"/>
          </a:xfrm>
          <a:custGeom>
            <a:avLst/>
            <a:gdLst/>
            <a:ahLst/>
            <a:cxnLst/>
            <a:rect l="l" t="t" r="r" b="b"/>
            <a:pathLst>
              <a:path w="4757957" h="1408002">
                <a:moveTo>
                  <a:pt x="0" y="0"/>
                </a:moveTo>
                <a:lnTo>
                  <a:pt x="4757956" y="0"/>
                </a:lnTo>
                <a:lnTo>
                  <a:pt x="4757956" y="1408002"/>
                </a:lnTo>
                <a:lnTo>
                  <a:pt x="0" y="14080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615051" y="620548"/>
            <a:ext cx="8270450" cy="3404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8"/>
              </a:lnSpc>
              <a:spcBef>
                <a:spcPct val="0"/>
              </a:spcBef>
            </a:pPr>
            <a:r>
              <a:rPr lang="en-US" sz="6606" b="1">
                <a:solidFill>
                  <a:srgbClr val="115C4E"/>
                </a:solidFill>
                <a:latin typeface="Heebo Bold"/>
                <a:ea typeface="Heebo Bold"/>
                <a:cs typeface="Heebo Bold"/>
                <a:sym typeface="Heebo Bold"/>
              </a:rPr>
              <a:t>Join us in the fight against food insecurity!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15051" y="5252954"/>
            <a:ext cx="7168002" cy="1269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4"/>
              </a:lnSpc>
              <a:spcBef>
                <a:spcPct val="0"/>
              </a:spcBef>
            </a:pPr>
            <a:r>
              <a:rPr lang="en-US" sz="366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WeRespond.ca/journeyforhope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15051" y="4370943"/>
            <a:ext cx="3871370" cy="546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2"/>
              </a:lnSpc>
              <a:spcBef>
                <a:spcPct val="0"/>
              </a:spcBef>
            </a:pPr>
            <a:r>
              <a:rPr lang="en-US" sz="3251" b="1">
                <a:solidFill>
                  <a:srgbClr val="000000"/>
                </a:solidFill>
                <a:latin typeface="Heebo Bold"/>
                <a:ea typeface="Heebo Bold"/>
                <a:cs typeface="Heebo Bold"/>
                <a:sym typeface="Heebo Bold"/>
              </a:rPr>
              <a:t>September 26,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8748028"/>
            <a:ext cx="18461507" cy="1538972"/>
            <a:chOff x="0" y="0"/>
            <a:chExt cx="17254643" cy="1406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254643" cy="1406420"/>
            </a:xfrm>
            <a:custGeom>
              <a:avLst/>
              <a:gdLst/>
              <a:ahLst/>
              <a:cxnLst/>
              <a:rect l="l" t="t" r="r" b="b"/>
              <a:pathLst>
                <a:path w="17254643" h="1406420">
                  <a:moveTo>
                    <a:pt x="0" y="0"/>
                  </a:moveTo>
                  <a:lnTo>
                    <a:pt x="17254643" y="0"/>
                  </a:lnTo>
                  <a:lnTo>
                    <a:pt x="17254643" y="1406420"/>
                  </a:lnTo>
                  <a:lnTo>
                    <a:pt x="0" y="1406420"/>
                  </a:lnTo>
                  <a:close/>
                </a:path>
              </a:pathLst>
            </a:custGeom>
            <a:solidFill>
              <a:srgbClr val="115C4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1701906" y="2785632"/>
            <a:ext cx="5638510" cy="5638510"/>
          </a:xfrm>
          <a:custGeom>
            <a:avLst/>
            <a:gdLst/>
            <a:ahLst/>
            <a:cxnLst/>
            <a:rect l="l" t="t" r="r" b="b"/>
            <a:pathLst>
              <a:path w="5638510" h="5638510">
                <a:moveTo>
                  <a:pt x="0" y="0"/>
                </a:moveTo>
                <a:lnTo>
                  <a:pt x="5638510" y="0"/>
                </a:lnTo>
                <a:lnTo>
                  <a:pt x="5638510" y="5638510"/>
                </a:lnTo>
                <a:lnTo>
                  <a:pt x="0" y="5638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0" y="8627088"/>
            <a:ext cx="3354954" cy="1780852"/>
          </a:xfrm>
          <a:custGeom>
            <a:avLst/>
            <a:gdLst/>
            <a:ahLst/>
            <a:cxnLst/>
            <a:rect l="l" t="t" r="r" b="b"/>
            <a:pathLst>
              <a:path w="3354954" h="1780852">
                <a:moveTo>
                  <a:pt x="0" y="0"/>
                </a:moveTo>
                <a:lnTo>
                  <a:pt x="3354954" y="0"/>
                </a:lnTo>
                <a:lnTo>
                  <a:pt x="3354954" y="1780852"/>
                </a:lnTo>
                <a:lnTo>
                  <a:pt x="0" y="1780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4195" b="-441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906000" y="0"/>
            <a:ext cx="8555508" cy="8748028"/>
          </a:xfrm>
          <a:custGeom>
            <a:avLst/>
            <a:gdLst/>
            <a:ahLst/>
            <a:cxnLst/>
            <a:rect l="l" t="t" r="r" b="b"/>
            <a:pathLst>
              <a:path w="8624139" h="8748028">
                <a:moveTo>
                  <a:pt x="0" y="0"/>
                </a:moveTo>
                <a:lnTo>
                  <a:pt x="8624140" y="0"/>
                </a:lnTo>
                <a:lnTo>
                  <a:pt x="8624140" y="8748028"/>
                </a:lnTo>
                <a:lnTo>
                  <a:pt x="0" y="8748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342" r="-129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235347" y="1196936"/>
            <a:ext cx="4571629" cy="1861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75"/>
              </a:lnSpc>
            </a:pPr>
            <a:r>
              <a:rPr lang="en-US" sz="7862" b="1">
                <a:solidFill>
                  <a:srgbClr val="115C4E"/>
                </a:solidFill>
                <a:latin typeface="Heebo Bold"/>
                <a:ea typeface="Heebo Bold"/>
                <a:cs typeface="Heebo Bold"/>
                <a:sym typeface="Heebo Bold"/>
              </a:rPr>
              <a:t>Will you join us?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3719" y="3560766"/>
            <a:ext cx="5494883" cy="813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5"/>
              </a:lnSpc>
            </a:pPr>
            <a:r>
              <a:rPr lang="en-US" sz="4732" b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September 26,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04367" y="6511939"/>
            <a:ext cx="6233588" cy="59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4"/>
              </a:lnSpc>
              <a:spcBef>
                <a:spcPct val="0"/>
              </a:spcBef>
            </a:pPr>
            <a:r>
              <a:rPr lang="en-US" sz="3489" b="1">
                <a:solidFill>
                  <a:srgbClr val="115C4E"/>
                </a:solidFill>
                <a:latin typeface="Heebo Bold"/>
                <a:ea typeface="Heebo Bold"/>
                <a:cs typeface="Heebo Bold"/>
                <a:sym typeface="Heebo Bold"/>
              </a:rPr>
              <a:t>WeRespond.ca/journeyforhope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134059" y="8625944"/>
            <a:ext cx="4463347" cy="654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52"/>
              </a:lnSpc>
            </a:pPr>
            <a:r>
              <a:rPr lang="en-US" sz="3751" b="1" dirty="0">
                <a:solidFill>
                  <a:srgbClr val="115C4E"/>
                </a:solidFill>
                <a:latin typeface="Heebo Bold"/>
                <a:ea typeface="Heebo Bold"/>
                <a:cs typeface="Heebo Bold"/>
                <a:sym typeface="Heebo Bold"/>
              </a:rPr>
              <a:t>September 26, 2026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80029" y="9399389"/>
            <a:ext cx="6605183" cy="564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4"/>
              </a:lnSpc>
              <a:spcBef>
                <a:spcPct val="0"/>
              </a:spcBef>
            </a:pPr>
            <a:r>
              <a:rPr lang="en-US" sz="3289" b="1" dirty="0" err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WeRespond.ca</a:t>
            </a:r>
            <a:r>
              <a:rPr lang="en-US" sz="3289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/</a:t>
            </a:r>
            <a:r>
              <a:rPr lang="en-US" sz="3289" b="1" dirty="0" err="1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journeyforhope</a:t>
            </a:r>
            <a:r>
              <a:rPr lang="en-US" sz="3289" b="1" dirty="0">
                <a:solidFill>
                  <a:srgbClr val="9D906B"/>
                </a:solidFill>
                <a:latin typeface="Heebo Bold"/>
                <a:ea typeface="Heebo Bold"/>
                <a:cs typeface="Heebo Bold"/>
                <a:sym typeface="Heebo Bold"/>
              </a:rPr>
              <a:t> </a:t>
            </a:r>
          </a:p>
        </p:txBody>
      </p:sp>
      <p:sp>
        <p:nvSpPr>
          <p:cNvPr id="6" name="Freeform 6"/>
          <p:cNvSpPr/>
          <p:nvPr/>
        </p:nvSpPr>
        <p:spPr>
          <a:xfrm>
            <a:off x="10451431" y="6556512"/>
            <a:ext cx="4463347" cy="4463347"/>
          </a:xfrm>
          <a:custGeom>
            <a:avLst/>
            <a:gdLst/>
            <a:ahLst/>
            <a:cxnLst/>
            <a:rect l="l" t="t" r="r" b="b"/>
            <a:pathLst>
              <a:path w="4463347" h="4463347">
                <a:moveTo>
                  <a:pt x="0" y="0"/>
                </a:moveTo>
                <a:lnTo>
                  <a:pt x="4463346" y="0"/>
                </a:lnTo>
                <a:lnTo>
                  <a:pt x="4463346" y="4463347"/>
                </a:lnTo>
                <a:lnTo>
                  <a:pt x="0" y="44633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0" y="0"/>
            <a:ext cx="18288000" cy="6874293"/>
          </a:xfrm>
          <a:custGeom>
            <a:avLst/>
            <a:gdLst/>
            <a:ahLst/>
            <a:cxnLst/>
            <a:rect l="l" t="t" r="r" b="b"/>
            <a:pathLst>
              <a:path w="18387604" h="6874293">
                <a:moveTo>
                  <a:pt x="0" y="0"/>
                </a:moveTo>
                <a:lnTo>
                  <a:pt x="18387604" y="0"/>
                </a:lnTo>
                <a:lnTo>
                  <a:pt x="18387604" y="6874293"/>
                </a:lnTo>
                <a:lnTo>
                  <a:pt x="0" y="68742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888" b="-3848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0" y="-1103205"/>
            <a:ext cx="3366283" cy="3617894"/>
          </a:xfrm>
          <a:custGeom>
            <a:avLst/>
            <a:gdLst/>
            <a:ahLst/>
            <a:cxnLst/>
            <a:rect l="l" t="t" r="r" b="b"/>
            <a:pathLst>
              <a:path w="3366283" h="3617894">
                <a:moveTo>
                  <a:pt x="0" y="0"/>
                </a:moveTo>
                <a:lnTo>
                  <a:pt x="3366283" y="0"/>
                </a:lnTo>
                <a:lnTo>
                  <a:pt x="3366283" y="3617894"/>
                </a:lnTo>
                <a:lnTo>
                  <a:pt x="0" y="36178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74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783840" y="7960083"/>
            <a:ext cx="5163783" cy="594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33"/>
              </a:lnSpc>
              <a:spcBef>
                <a:spcPct val="0"/>
              </a:spcBef>
            </a:pPr>
            <a:r>
              <a:rPr lang="en-US" sz="3452" b="1" dirty="0">
                <a:solidFill>
                  <a:srgbClr val="115C4E"/>
                </a:solidFill>
                <a:latin typeface="Heebo Bold"/>
                <a:ea typeface="Heebo Bold"/>
                <a:cs typeface="Heebo Bold"/>
                <a:sym typeface="Heebo Bold"/>
              </a:rPr>
              <a:t>Join Journey for Hope!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66253" y="7219570"/>
            <a:ext cx="10755494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68"/>
              </a:lnSpc>
            </a:pPr>
            <a:r>
              <a:rPr lang="en-US" sz="5964" b="1" spc="-369" dirty="0">
                <a:solidFill>
                  <a:srgbClr val="9D906B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STEP UP FOR FOOD SECURITY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52</Words>
  <Application>Microsoft Macintosh PowerPoint</Application>
  <PresentationFormat>Custom</PresentationFormat>
  <Paragraphs>11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Heebo Bold</vt:lpstr>
      <vt:lpstr>Arial</vt:lpstr>
      <vt:lpstr>Calibri</vt:lpstr>
      <vt:lpstr>Canva Sans Bold</vt:lpstr>
      <vt:lpstr>Aptos</vt:lpstr>
      <vt:lpstr>Playfair Display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 us in the fight against food insecurity! (PPT Slides 2026)</dc:title>
  <cp:lastModifiedBy>Stephanie Chunoo</cp:lastModifiedBy>
  <cp:revision>4</cp:revision>
  <dcterms:created xsi:type="dcterms:W3CDTF">2006-08-16T00:00:00Z</dcterms:created>
  <dcterms:modified xsi:type="dcterms:W3CDTF">2026-07-21T17:38:53Z</dcterms:modified>
  <dc:identifier>DAGKYxf3krI</dc:identifier>
</cp:coreProperties>
</file>