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C4E"/>
    <a:srgbClr val="9D906B"/>
    <a:srgbClr val="A3A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2"/>
  </p:normalViewPr>
  <p:slideViewPr>
    <p:cSldViewPr snapToGrid="0">
      <p:cViewPr>
        <p:scale>
          <a:sx n="63" d="100"/>
          <a:sy n="63" d="100"/>
        </p:scale>
        <p:origin x="5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ADA16-6D87-D99A-9F0D-60FC489B76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3A37A0-3EC3-82BE-AFC9-8A3F14635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74FF4-1020-92C8-9BEA-AF78093025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48474-1387-B265-1F72-B55994318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92FAD-B135-47F2-7E08-207E1722C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5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0BDC1-C6F7-C0B8-7561-53ACF41BC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0E7FCD-C781-4994-5D3D-6F1B32215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EDA0F-BF76-48C0-00B6-5C95164109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AEB8B-29F3-7544-F804-0E989BD09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568778-066C-5E4F-1F7B-1B750C4FF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9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2E2F4D-6F73-BB7D-0F0B-5D203AFDE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50FEC5-FDE5-AD01-ADD5-77348B2720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8AC09-9D5A-8355-5C6C-AB6854C38A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3BD3D-BEE6-FE81-DE13-CDF829888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1F6E7-7A8C-0AA1-E2FF-5A6E9DD70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0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5E011-5D78-FCC6-44BE-9A93AF185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33399-84A0-B714-7418-0DF63D3A5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17320-4369-4A52-05FE-63F97E4F9B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67FDC-9B28-EA00-4DA4-3EF0453B7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B4A09-DF4B-85F1-C965-E82392F0B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96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49700-78BA-DDB4-0106-3C1614965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1D46C0-028E-BB0A-81D0-137F9477F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C3BD5-8E72-8248-F75A-323E025C56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3DFBAA-B1C3-AB77-7DF1-BE1020BAA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A5105-A858-7CAB-3A7A-6CD1F54F0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266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C316-93AD-8062-3CC5-8747EBF8D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13D5B-1CA8-36EA-B39F-A685DDFAD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8FC509-75B8-A0FC-9A12-A7CDCDF05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A5BDC7-4857-100A-E297-975BE28E68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E2EC2-CD5E-C19B-CE96-0494A55DA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D2FB07-A36B-1F52-D150-66E6A6762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4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95C5C-61F8-1ED5-B57E-43FD55FB5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5A6F00-BB36-603E-5613-3634A57D2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CBDCD-8D50-419C-D415-77DA19AEEF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CA7F37-AF5E-79BB-DDE1-D81F9937C3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2FFBDF-564B-883B-D34B-9D4D4B4BE8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7F09E0-0406-5BAF-1509-1BFB8B5422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4145E-AACD-17FD-25C5-2614095F4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C5BA71-05B7-13E4-47B9-EA12ADE01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691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D9FE6-9157-19FF-2AB5-BD3C81897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4AD17C-6119-B157-FC02-D4281D9C16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0F9301-D855-0C96-B94A-01CC62D89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BB6DA2-34A2-11F4-87B0-48723A0BC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57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E0762C-D28B-0EDF-095D-1DB5EA93D4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D705AB-CBC3-9343-624E-A7211E547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C2E124-CF46-A929-9712-F3B3E603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5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0AC1C-1FD5-64CE-A929-F8A40469A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43DB4-D941-DEBC-2906-6FFF56F9C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C1FBD8-E265-BA44-3F47-B38D41D12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C0D59-8C64-1CEF-4D40-22F50BC87D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E2B68-B5E4-5B99-DBA1-3EE1A3C08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F59C7-4835-C3C3-C981-B5E5607A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02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AE436-45F4-7BD3-4381-1D764FD57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FA2D01-C660-1468-4AD5-A99D6FD598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9B03F-54FC-F10D-D507-A6D8B35FD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5B5C1-E059-D9BE-5599-08F2DF6FCE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2CA7F-E6F2-D146-B9BB-D967311A3508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DA9D3-A824-DABD-90C6-805A383E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1A66EA-BD14-0E53-5846-45D49240A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9A2BD6-C086-9648-BEE5-9E041DF56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BD9E299-FD7B-9DD9-F729-D74DD29B90C8}"/>
              </a:ext>
            </a:extLst>
          </p:cNvPr>
          <p:cNvSpPr/>
          <p:nvPr userDrawn="1"/>
        </p:nvSpPr>
        <p:spPr>
          <a:xfrm>
            <a:off x="9568071" y="0"/>
            <a:ext cx="2623929" cy="6858000"/>
          </a:xfrm>
          <a:prstGeom prst="rect">
            <a:avLst/>
          </a:prstGeom>
          <a:solidFill>
            <a:srgbClr val="115C4E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black and white text&#10;&#10;Description automatically generated">
            <a:extLst>
              <a:ext uri="{FF2B5EF4-FFF2-40B4-BE49-F238E27FC236}">
                <a16:creationId xmlns:a16="http://schemas.microsoft.com/office/drawing/2014/main" id="{2D839A5C-6AF4-E77A-0CC0-E4C44AC268D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713920" y="2739774"/>
            <a:ext cx="2332229" cy="68922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EF26633-CAF2-1D09-D2D2-1B16034744CE}"/>
              </a:ext>
            </a:extLst>
          </p:cNvPr>
          <p:cNvCxnSpPr>
            <a:cxnSpLocks/>
          </p:cNvCxnSpPr>
          <p:nvPr userDrawn="1"/>
        </p:nvCxnSpPr>
        <p:spPr>
          <a:xfrm>
            <a:off x="9754401" y="3568147"/>
            <a:ext cx="2302489" cy="0"/>
          </a:xfrm>
          <a:prstGeom prst="line">
            <a:avLst/>
          </a:prstGeom>
          <a:ln>
            <a:solidFill>
              <a:srgbClr val="9D906B"/>
            </a:solidFill>
            <a:headEnd type="none" w="med" len="med"/>
            <a:tailEnd type="none" w="med" len="med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7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uple of young women wearing colorful headscarves&#10;&#10;AI-generated content may be incorrect.">
            <a:extLst>
              <a:ext uri="{FF2B5EF4-FFF2-40B4-BE49-F238E27FC236}">
                <a16:creationId xmlns:a16="http://schemas.microsoft.com/office/drawing/2014/main" id="{D1C6C203-665F-A638-DCA2-30B437A051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639" t="1236" r="12354" b="11856"/>
          <a:stretch/>
        </p:blipFill>
        <p:spPr>
          <a:xfrm>
            <a:off x="0" y="-2466"/>
            <a:ext cx="9568543" cy="58851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F8B85A-ADB1-284B-F69E-003F6206072C}"/>
              </a:ext>
            </a:extLst>
          </p:cNvPr>
          <p:cNvSpPr txBox="1"/>
          <p:nvPr/>
        </p:nvSpPr>
        <p:spPr>
          <a:xfrm>
            <a:off x="0" y="4160327"/>
            <a:ext cx="9568542" cy="1415772"/>
          </a:xfrm>
          <a:prstGeom prst="rect">
            <a:avLst/>
          </a:prstGeom>
          <a:solidFill>
            <a:srgbClr val="9D906B">
              <a:alpha val="89804"/>
            </a:srgbClr>
          </a:solidFill>
        </p:spPr>
        <p:txBody>
          <a:bodyPr wrap="square" lIns="182880" tIns="91440" rIns="182880" bIns="91440">
            <a:spAutoFit/>
          </a:bodyPr>
          <a:lstStyle/>
          <a:p>
            <a:r>
              <a:rPr lang="en-US" sz="2000" b="1" dirty="0"/>
              <a:t>This International Women’s Day</a:t>
            </a:r>
            <a:r>
              <a:rPr lang="en-US" sz="2000" dirty="0"/>
              <a:t>, we celebrate the theme: </a:t>
            </a:r>
            <a:r>
              <a:rPr lang="en-US" sz="2000" b="1" dirty="0"/>
              <a:t>"For ALL women and girls: Rights. Equality. Empowerment."</a:t>
            </a:r>
            <a:r>
              <a:rPr lang="en-US" sz="2000" dirty="0"/>
              <a:t> Every woman and girl deserves freedom to dream, thrive and lead—no exceptions. Through PWS&amp;D programs, we are working to break barriers and build a more inclusive world.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87802A-7375-BB6A-8114-842BFA45D38D}"/>
              </a:ext>
            </a:extLst>
          </p:cNvPr>
          <p:cNvSpPr txBox="1"/>
          <p:nvPr/>
        </p:nvSpPr>
        <p:spPr>
          <a:xfrm>
            <a:off x="0" y="6045200"/>
            <a:ext cx="9568541" cy="553998"/>
          </a:xfrm>
          <a:prstGeom prst="rect">
            <a:avLst/>
          </a:prstGeom>
          <a:noFill/>
        </p:spPr>
        <p:txBody>
          <a:bodyPr wrap="square" lIns="182880" tIns="91440" rIns="182880" bIns="91440">
            <a:spAutoFit/>
          </a:bodyPr>
          <a:lstStyle/>
          <a:p>
            <a:pPr algn="ctr"/>
            <a:r>
              <a:rPr lang="en-US" sz="2400" b="1" i="1" dirty="0">
                <a:solidFill>
                  <a:srgbClr val="115C4E"/>
                </a:solidFill>
              </a:rPr>
              <a:t>Learn more: WeRespond.ca/International-Womens-Day-2025</a:t>
            </a:r>
            <a:endParaRPr lang="en-US" sz="2400" i="1" dirty="0">
              <a:solidFill>
                <a:srgbClr val="115C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08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Chunoo</dc:creator>
  <cp:lastModifiedBy>Emma Goldstein</cp:lastModifiedBy>
  <cp:revision>6</cp:revision>
  <dcterms:created xsi:type="dcterms:W3CDTF">2024-10-21T16:23:00Z</dcterms:created>
  <dcterms:modified xsi:type="dcterms:W3CDTF">2025-03-06T16:16:36Z</dcterms:modified>
</cp:coreProperties>
</file>