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4"/>
    <p:sldMasterId id="2147483976" r:id="rId5"/>
    <p:sldMasterId id="2147483952" r:id="rId6"/>
    <p:sldMasterId id="2147483964" r:id="rId7"/>
    <p:sldMasterId id="2147483940" r:id="rId8"/>
  </p:sldMasterIdLst>
  <p:notesMasterIdLst>
    <p:notesMasterId r:id="rId31"/>
  </p:notesMasterIdLst>
  <p:handoutMasterIdLst>
    <p:handoutMasterId r:id="rId32"/>
  </p:handoutMasterIdLst>
  <p:sldIdLst>
    <p:sldId id="931" r:id="rId9"/>
    <p:sldId id="932" r:id="rId10"/>
    <p:sldId id="933" r:id="rId11"/>
    <p:sldId id="934" r:id="rId12"/>
    <p:sldId id="935" r:id="rId13"/>
    <p:sldId id="948" r:id="rId14"/>
    <p:sldId id="949" r:id="rId15"/>
    <p:sldId id="787" r:id="rId16"/>
    <p:sldId id="945" r:id="rId17"/>
    <p:sldId id="955" r:id="rId18"/>
    <p:sldId id="796" r:id="rId19"/>
    <p:sldId id="960" r:id="rId20"/>
    <p:sldId id="803" r:id="rId21"/>
    <p:sldId id="772" r:id="rId22"/>
    <p:sldId id="961" r:id="rId23"/>
    <p:sldId id="959" r:id="rId24"/>
    <p:sldId id="950" r:id="rId25"/>
    <p:sldId id="957" r:id="rId26"/>
    <p:sldId id="951" r:id="rId27"/>
    <p:sldId id="952" r:id="rId28"/>
    <p:sldId id="953" r:id="rId29"/>
    <p:sldId id="954" r:id="rId30"/>
  </p:sldIdLst>
  <p:sldSz cx="11557000" cy="6500813"/>
  <p:notesSz cx="7315200" cy="9601200"/>
  <p:defaultTextStyle>
    <a:defPPr>
      <a:defRPr lang="en-US"/>
    </a:defPPr>
    <a:lvl1pPr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36563" indent="20638"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873125" indent="41275"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09688" indent="61913"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746250" indent="82550"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8">
          <p15:clr>
            <a:srgbClr val="A4A3A4"/>
          </p15:clr>
        </p15:guide>
        <p15:guide id="2" pos="364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2C532B-272A-DF01-F874-55308E25EF28}" name="Karen Bokma" initials="KB" userId="S::Kbokma@presbyterian.ca::eaf58848-2427-4f2c-ba38-2b58b0f6a82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C4E"/>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90"/>
    <p:restoredTop sz="54372" autoAdjust="0"/>
  </p:normalViewPr>
  <p:slideViewPr>
    <p:cSldViewPr snapToGrid="0">
      <p:cViewPr varScale="1">
        <p:scale>
          <a:sx n="69" d="100"/>
          <a:sy n="69" d="100"/>
        </p:scale>
        <p:origin x="2088" y="200"/>
      </p:cViewPr>
      <p:guideLst>
        <p:guide orient="horz" pos="2048"/>
        <p:guide pos="364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040" y="144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8988EF-8906-4446-87B5-BB3D6F095264}"/>
              </a:ext>
            </a:extLst>
          </p:cNvPr>
          <p:cNvSpPr>
            <a:spLocks noGrp="1"/>
          </p:cNvSpPr>
          <p:nvPr>
            <p:ph type="hdr" sz="quarter"/>
          </p:nvPr>
        </p:nvSpPr>
        <p:spPr>
          <a:xfrm>
            <a:off x="0" y="0"/>
            <a:ext cx="3170238" cy="479425"/>
          </a:xfrm>
          <a:prstGeom prst="rect">
            <a:avLst/>
          </a:prstGeom>
        </p:spPr>
        <p:txBody>
          <a:bodyPr vert="horz" lIns="96653" tIns="48327" rIns="96653" bIns="48327" rtlCol="0"/>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497693A0-0B08-4E62-93DE-A23A154FA2F5}"/>
              </a:ext>
            </a:extLst>
          </p:cNvPr>
          <p:cNvSpPr>
            <a:spLocks noGrp="1"/>
          </p:cNvSpPr>
          <p:nvPr>
            <p:ph type="dt" sz="quarter"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3428E42-2AED-4E19-83F7-17128B9C714C}" type="datetime1">
              <a:rPr lang="en-US" altLang="en-US"/>
              <a:pPr>
                <a:defRPr/>
              </a:pPr>
              <a:t>6/5/26</a:t>
            </a:fld>
            <a:endParaRPr lang="en-US" altLang="en-US" dirty="0"/>
          </a:p>
        </p:txBody>
      </p:sp>
      <p:sp>
        <p:nvSpPr>
          <p:cNvPr id="4" name="Footer Placeholder 3">
            <a:extLst>
              <a:ext uri="{FF2B5EF4-FFF2-40B4-BE49-F238E27FC236}">
                <a16:creationId xmlns:a16="http://schemas.microsoft.com/office/drawing/2014/main" id="{A00436E8-F473-4667-9118-2EF3FA6098C1}"/>
              </a:ext>
            </a:extLst>
          </p:cNvPr>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D6AFE561-73F8-4403-B2A4-08C61291FD0B}"/>
              </a:ext>
            </a:extLst>
          </p:cNvPr>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AE74C36D-EBEA-433A-8338-C8388C54382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BE269-3BFD-469E-87D0-99C4935E7B2A}"/>
              </a:ext>
            </a:extLst>
          </p:cNvPr>
          <p:cNvSpPr>
            <a:spLocks noGrp="1"/>
          </p:cNvSpPr>
          <p:nvPr>
            <p:ph type="hdr" sz="quarter"/>
          </p:nvPr>
        </p:nvSpPr>
        <p:spPr>
          <a:xfrm>
            <a:off x="0" y="0"/>
            <a:ext cx="3170238" cy="479425"/>
          </a:xfrm>
          <a:prstGeom prst="rect">
            <a:avLst/>
          </a:prstGeom>
        </p:spPr>
        <p:txBody>
          <a:bodyPr vert="horz" wrap="square" lIns="96653" tIns="48327" rIns="96653" bIns="48327" numCol="1" anchor="t"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DCE42F5A-2DA5-4AA8-9C98-B8B54DB43B02}"/>
              </a:ext>
            </a:extLst>
          </p:cNvPr>
          <p:cNvSpPr>
            <a:spLocks noGrp="1"/>
          </p:cNvSpPr>
          <p:nvPr>
            <p:ph type="dt"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47654903-8D1A-46C7-B4C3-A53A2972AD6F}" type="datetime1">
              <a:rPr lang="en-US" altLang="en-US"/>
              <a:pPr>
                <a:defRPr/>
              </a:pPr>
              <a:t>6/5/26</a:t>
            </a:fld>
            <a:endParaRPr lang="en-US" altLang="en-US" dirty="0"/>
          </a:p>
        </p:txBody>
      </p:sp>
      <p:sp>
        <p:nvSpPr>
          <p:cNvPr id="4" name="Slide Image Placeholder 3">
            <a:extLst>
              <a:ext uri="{FF2B5EF4-FFF2-40B4-BE49-F238E27FC236}">
                <a16:creationId xmlns:a16="http://schemas.microsoft.com/office/drawing/2014/main" id="{CCE8727C-9540-4124-A3F5-2F17BA87CC95}"/>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27ABF989-7756-471F-843A-674F5A349F22}"/>
              </a:ext>
            </a:extLst>
          </p:cNvPr>
          <p:cNvSpPr>
            <a:spLocks noGrp="1"/>
          </p:cNvSpPr>
          <p:nvPr>
            <p:ph type="body" sz="quarter" idx="3"/>
          </p:nvPr>
        </p:nvSpPr>
        <p:spPr>
          <a:xfrm>
            <a:off x="731838" y="4560888"/>
            <a:ext cx="5851525" cy="4319587"/>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431F96-8731-47EF-9AB1-2DE99890C113}"/>
              </a:ext>
            </a:extLst>
          </p:cNvPr>
          <p:cNvSpPr>
            <a:spLocks noGrp="1"/>
          </p:cNvSpPr>
          <p:nvPr>
            <p:ph type="ftr" sz="quarter" idx="4"/>
          </p:nvPr>
        </p:nvSpPr>
        <p:spPr>
          <a:xfrm>
            <a:off x="0" y="9120188"/>
            <a:ext cx="3170238" cy="479425"/>
          </a:xfrm>
          <a:prstGeom prst="rect">
            <a:avLst/>
          </a:prstGeom>
        </p:spPr>
        <p:txBody>
          <a:bodyPr vert="horz" wrap="square" lIns="96653" tIns="48327" rIns="96653" bIns="48327" numCol="1" anchor="b"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DB6898F-42F3-4C61-9522-7E4125D9A3FC}"/>
              </a:ext>
            </a:extLst>
          </p:cNvPr>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5846B7D1-74FE-4DCB-B688-0E07866305C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ＭＳ Ｐゴシック" pitchFamily="-112" charset="-128"/>
      </a:defRPr>
    </a:lvl1pPr>
    <a:lvl2pPr marL="436563"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2pPr>
    <a:lvl3pPr marL="873125"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3pPr>
    <a:lvl4pPr marL="1309688"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4pPr>
    <a:lvl5pPr marL="1746250"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5pPr>
    <a:lvl6pPr marL="2183816" algn="l" defTabSz="436763" rtl="0" eaLnBrk="1" latinLnBrk="0" hangingPunct="1">
      <a:defRPr sz="1100" kern="1200">
        <a:solidFill>
          <a:schemeClr val="tx1"/>
        </a:solidFill>
        <a:latin typeface="+mn-lt"/>
        <a:ea typeface="+mn-ea"/>
        <a:cs typeface="+mn-cs"/>
      </a:defRPr>
    </a:lvl6pPr>
    <a:lvl7pPr marL="2620579" algn="l" defTabSz="436763" rtl="0" eaLnBrk="1" latinLnBrk="0" hangingPunct="1">
      <a:defRPr sz="1100" kern="1200">
        <a:solidFill>
          <a:schemeClr val="tx1"/>
        </a:solidFill>
        <a:latin typeface="+mn-lt"/>
        <a:ea typeface="+mn-ea"/>
        <a:cs typeface="+mn-cs"/>
      </a:defRPr>
    </a:lvl7pPr>
    <a:lvl8pPr marL="3057342" algn="l" defTabSz="436763" rtl="0" eaLnBrk="1" latinLnBrk="0" hangingPunct="1">
      <a:defRPr sz="1100" kern="1200">
        <a:solidFill>
          <a:schemeClr val="tx1"/>
        </a:solidFill>
        <a:latin typeface="+mn-lt"/>
        <a:ea typeface="+mn-ea"/>
        <a:cs typeface="+mn-cs"/>
      </a:defRPr>
    </a:lvl8pPr>
    <a:lvl9pPr marL="3494105" algn="l" defTabSz="43676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[Presenter to introduce self and relationship to PWS&amp;D]</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Following the example set by Jesus, our church responds faithfully to the call to serve people in need. We do this through Presbyterian World Service &amp; Development—the development and relief agency of The Presbyterian Church in Canada. </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For almost 80 years, our church has been actively working to serve marginalized communities through Presbyterian World Service &amp; Development.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The global context has changed a lot since PWS&amp;D was first formed, and it feels like it continues to change on a daily base. What has not changed, though, is the church’s commitment to Christ’s message of love expressed through PWS&amp;D’s work.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Haiti)</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a:t>
            </a:fld>
            <a:endParaRPr lang="en-US" altLang="en-US" dirty="0"/>
          </a:p>
        </p:txBody>
      </p:sp>
    </p:spTree>
    <p:extLst>
      <p:ext uri="{BB962C8B-B14F-4D97-AF65-F5344CB8AC3E}">
        <p14:creationId xmlns:p14="http://schemas.microsoft.com/office/powerpoint/2010/main" val="411754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Communities are also seeing transformation through PWS&amp;D’s work to treat disease and illness.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Shining Hospital in Nepal, with PWS&amp;D’s support, ensures timely diagnosis for patients living with leprosy and tuberculosis, and connects them with appropriate care.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Shining Hospital does more than just help people with their physical problems—by ensuring correct diagnoses and eliminating costs such as those for traditional healers, patients are protected financially.</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b="0" i="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b="0" i="0" kern="1200" dirty="0">
                <a:solidFill>
                  <a:schemeClr val="tx1"/>
                </a:solidFill>
                <a:effectLst/>
                <a:latin typeface="+mn-lt"/>
                <a:ea typeface="MS PGothic" panose="020B0600070205080204" pitchFamily="34" charset="-128"/>
                <a:cs typeface="ＭＳ Ｐゴシック" pitchFamily="-112" charset="-128"/>
              </a:rPr>
              <a:t>Dhane BK, an elderly man from Nepal, completed treatment for leprosy seven years ago but recently developed a serious foot ulcer. He was admitted to Shining Hospital for specialized care supported by PWS&amp;D. With strong support from his family and dedicated medical staff, Dhane showed resilience and followed his treatment plan closely, including daily ulcer care and learning self‑care practices. His condition has steadily improved, and his story highlights the power of determination, family support, and access to quality health care in overcoming difficult health challenges.</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10</a:t>
            </a:fld>
            <a:endParaRPr lang="en-US" altLang="en-US" dirty="0"/>
          </a:p>
        </p:txBody>
      </p:sp>
    </p:spTree>
    <p:extLst>
      <p:ext uri="{BB962C8B-B14F-4D97-AF65-F5344CB8AC3E}">
        <p14:creationId xmlns:p14="http://schemas.microsoft.com/office/powerpoint/2010/main" val="73879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D6381889-4316-4746-BEA1-41CB7C216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1D074205-30D4-9344-98CB-A63498D8F8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Having a sustainable livelihood means having food, water, shelter and clothing – the things needed in order to survive. It means being self-sufficient and able to provide for one’s family. It means having access to economic opportunities and meaningful employment.</a:t>
            </a:r>
          </a:p>
          <a:p>
            <a:r>
              <a:rPr lang="en-CA" altLang="en-US" dirty="0">
                <a:ea typeface="ＭＳ Ｐゴシック" panose="020B0600070205080204" pitchFamily="34" charset="-128"/>
              </a:rPr>
              <a:t>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PWS&amp;D’s livelihood programs include education, small business development and vocational training for marginalized groups, with a special focus on girls, women and youth.</a:t>
            </a:r>
          </a:p>
          <a:p>
            <a:endParaRPr lang="en-US" altLang="en-US" dirty="0">
              <a:ea typeface="ＭＳ Ｐゴシック" panose="020B0600070205080204" pitchFamily="34" charset="-128"/>
            </a:endParaRPr>
          </a:p>
          <a:p>
            <a:r>
              <a:rPr lang="en-CA" altLang="en-US" dirty="0">
                <a:ea typeface="ＭＳ Ｐゴシック" panose="020B0600070205080204" pitchFamily="34" charset="-128"/>
              </a:rPr>
              <a:t>PWS&amp;D has supported livelihoods projects in </a:t>
            </a:r>
            <a:r>
              <a:rPr lang="en-CA" dirty="0"/>
              <a:t>Bangladesh, Ethiopia, Ghana, Guatemala, India, Nepal, Malawi, South Sudan and Pakistan. </a:t>
            </a:r>
            <a:endParaRPr lang="en-US"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a:t>
            </a:r>
            <a:endParaRPr lang="en-US" altLang="en-US" dirty="0">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7D46CF7D-FD50-CE4C-9F9C-A1FF0F0B1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E2F17-6C48-2746-8230-1A64940AD863}" type="slidenum">
              <a:rPr lang="en-US" altLang="en-US" sz="1200" smtClean="0"/>
              <a:pPr>
                <a:spcBef>
                  <a:spcPct val="0"/>
                </a:spcBef>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100" b="0" i="0" kern="1200" dirty="0">
                <a:solidFill>
                  <a:schemeClr val="tx1"/>
                </a:solidFill>
                <a:effectLst/>
                <a:latin typeface="+mn-lt"/>
                <a:ea typeface="MS PGothic" panose="020B0600070205080204" pitchFamily="34" charset="-128"/>
                <a:cs typeface="ＭＳ Ｐゴシック" pitchFamily="-112" charset="-128"/>
              </a:rPr>
              <a:t>Debora </a:t>
            </a:r>
            <a:r>
              <a:rPr lang="en-CA" sz="1100" b="0" i="0" kern="1200" dirty="0" err="1">
                <a:solidFill>
                  <a:schemeClr val="tx1"/>
                </a:solidFill>
                <a:effectLst/>
                <a:latin typeface="+mn-lt"/>
                <a:ea typeface="MS PGothic" panose="020B0600070205080204" pitchFamily="34" charset="-128"/>
                <a:cs typeface="ＭＳ Ｐゴシック" pitchFamily="-112" charset="-128"/>
              </a:rPr>
              <a:t>Nguloube</a:t>
            </a:r>
            <a:r>
              <a:rPr lang="en-CA" sz="1100" b="0" i="0" kern="1200" dirty="0">
                <a:solidFill>
                  <a:schemeClr val="tx1"/>
                </a:solidFill>
                <a:effectLst/>
                <a:latin typeface="+mn-lt"/>
                <a:ea typeface="MS PGothic" panose="020B0600070205080204" pitchFamily="34" charset="-128"/>
                <a:cs typeface="ＭＳ Ｐゴシック" pitchFamily="-112" charset="-128"/>
              </a:rPr>
              <a:t> grew up in rural Malawi, facing profound loss at a young age. Abandoned by her mother at just four years old and later losing her father, she was raised by her grandparents. Despite these hardships, Debora held tightly to a dream: to continue her education.</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When she was accepted into secondary school but couldn’t afford the fees, that dream seemed to slip away. </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For a moment, it felt as though her life had come to a standstill.</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Everything changed when she received support through the </a:t>
            </a:r>
            <a:r>
              <a:rPr lang="en-CA" sz="1100" b="0" i="0" kern="1200" dirty="0" err="1">
                <a:solidFill>
                  <a:schemeClr val="tx1"/>
                </a:solidFill>
                <a:effectLst/>
                <a:latin typeface="+mn-lt"/>
                <a:ea typeface="MS PGothic" panose="020B0600070205080204" pitchFamily="34" charset="-128"/>
                <a:cs typeface="ＭＳ Ｐゴシック" pitchFamily="-112" charset="-128"/>
              </a:rPr>
              <a:t>Ekwendeni</a:t>
            </a:r>
            <a:r>
              <a:rPr lang="en-CA" sz="1100" b="0" i="0" kern="1200" dirty="0">
                <a:solidFill>
                  <a:schemeClr val="tx1"/>
                </a:solidFill>
                <a:effectLst/>
                <a:latin typeface="+mn-lt"/>
                <a:ea typeface="MS PGothic" panose="020B0600070205080204" pitchFamily="34" charset="-128"/>
                <a:cs typeface="ＭＳ Ｐゴシック" pitchFamily="-112" charset="-128"/>
              </a:rPr>
              <a:t> Hospital AIDS Program’s Orphans and Vulnerable Children project. With their help, Debora was able to stay in school and eventually pursue a university degree in banking and finance.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“I saw life becoming easier, and I could envision a future for myself, not just for me, but for my family and the community,” she shared.</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Reflecting on the kindness that made her journey possible, Debora said, “What I’ve learned is to be kind, not just to people so close to you… You never knew I existed, but you still had a heart to give.”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Her words echo the message of Matthew 25:37–40, where Jesus teaches that acts of compassion, especially toward those we may never meet—are acts done for Him. Even when we don’t know who we are helping, God sees a heart that chooses love.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Today, Debora’s story is inspiring change in her village. Her journey is opening doors not only for herself, but for others.</a:t>
            </a:r>
          </a:p>
          <a:p>
            <a:r>
              <a:rPr lang="en-CA" sz="1100" b="0" i="0" kern="1200" dirty="0">
                <a:solidFill>
                  <a:schemeClr val="tx1"/>
                </a:solidFill>
                <a:effectLst/>
                <a:latin typeface="+mn-lt"/>
                <a:ea typeface="MS PGothic" panose="020B0600070205080204" pitchFamily="34" charset="-128"/>
                <a:cs typeface="ＭＳ Ｐゴシック" pitchFamily="-112" charset="-128"/>
              </a:rPr>
              <a:t>“When they look at me, they get inspired,” she said. “They say, ‘I think we should have gone back to school.’ And some are even going back to school.”</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12</a:t>
            </a:fld>
            <a:endParaRPr lang="en-US" altLang="en-US" dirty="0"/>
          </a:p>
        </p:txBody>
      </p:sp>
    </p:spTree>
    <p:extLst>
      <p:ext uri="{BB962C8B-B14F-4D97-AF65-F5344CB8AC3E}">
        <p14:creationId xmlns:p14="http://schemas.microsoft.com/office/powerpoint/2010/main" val="374652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25A30715-C2A8-F24D-B16D-0C5285F66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68BBAEBD-AA1C-544C-AF66-5C0A2A74D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While many regard the topic of human rights as purely political, it is difficult to deny how connected human rights and sustainable development are. Both signify a movement towards greater human dignity.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Poverty is one of the greatest obstacles to human rights. Poverty erodes people’s access to health care, adequate housing, nutritious food, education and safe water. </a:t>
            </a:r>
          </a:p>
          <a:p>
            <a:r>
              <a:rPr lang="en-CA" altLang="en-US" dirty="0">
                <a:ea typeface="ＭＳ Ｐゴシック" panose="020B0600070205080204" pitchFamily="34"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human rights projects aim to address issues such as inequality, disempowerment, exclusion, and discrimination, to help ensure that the most marginalized groups in society do not become further marginalized.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PWS&amp;D has supported human rights projects in </a:t>
            </a:r>
            <a:r>
              <a:rPr lang="en-CA" dirty="0"/>
              <a:t>Ghana, Guatemala, India, Malawi, Nicaragua and Nepal.</a:t>
            </a:r>
            <a:r>
              <a:rPr lang="en-CA" altLang="en-US" dirty="0">
                <a:ea typeface="ＭＳ Ｐゴシック" panose="020B0600070205080204" pitchFamily="34" charset="-128"/>
              </a:rPr>
              <a:t> In addition, PWS&amp;D supports KAIROS partners in Colombia, Democratic Republic of Congo, Palestine and South Sudan.</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Ghana)</a:t>
            </a:r>
          </a:p>
        </p:txBody>
      </p:sp>
      <p:sp>
        <p:nvSpPr>
          <p:cNvPr id="106499" name="Slide Number Placeholder 3">
            <a:extLst>
              <a:ext uri="{FF2B5EF4-FFF2-40B4-BE49-F238E27FC236}">
                <a16:creationId xmlns:a16="http://schemas.microsoft.com/office/drawing/2014/main" id="{293E809C-B48C-394F-96B2-34415214FE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629644-1EE8-B14F-A9D8-788A12C15854}" type="slidenum">
              <a:rPr lang="en-US" altLang="en-US" sz="1200" smtClean="0"/>
              <a:pPr>
                <a:spcBef>
                  <a:spcPct val="0"/>
                </a:spcBef>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44AD6910-A736-1149-8BC3-F883A3559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A4338B5-7F5B-9C4A-A58C-36C1967E1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In emergency situations, thousands or even millions of people can face food shortages, displacement and disease. Children are often the most affected as they are pulled out of schools and placed in dangerous situations. </a:t>
            </a:r>
            <a:endParaRPr lang="en-CA" altLang="en-US" dirty="0">
              <a:ea typeface="ＭＳ Ｐゴシック" panose="020B0600070205080204" pitchFamily="34" charset="-128"/>
            </a:endParaRPr>
          </a:p>
          <a:p>
            <a:r>
              <a:rPr lang="en-CA" altLang="en-US" dirty="0">
                <a:ea typeface="ＭＳ Ｐゴシック" panose="020B0600070205080204" pitchFamily="34" charset="-128"/>
              </a:rPr>
              <a:t> </a:t>
            </a:r>
          </a:p>
          <a:p>
            <a:r>
              <a:rPr lang="en-US" altLang="en-US" dirty="0">
                <a:ea typeface="ＭＳ Ｐゴシック" panose="020B0600070205080204" pitchFamily="34" charset="-128"/>
              </a:rPr>
              <a:t>Humanitarian crises in many parts of the world brought to the forefront how marginalized so many people are. Immediate relief ensures that people in need and refugees have access to food, shelter, and water, and can recover from trauma and loss.</a:t>
            </a:r>
          </a:p>
          <a:p>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 the past couple of years, PWS&amp;D was involved in emergency relief with direct partners and through ecumenical networks such as ACT Alliance and the Canadian Foodgrains Bank.</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has responded to emergency situations in Afghanistan, Gaza, Haiti, Jordan, Kenya, Lebanon, Malawi, Moldova, Myanmar, Nepal, Pakistan, Somalia, South Sudan, Sudan, Syria,</a:t>
            </a:r>
            <a:r>
              <a:rPr lang="en-CA" dirty="0">
                <a:solidFill>
                  <a:srgbClr val="211D1E"/>
                </a:solidFill>
                <a:effectLst/>
                <a:latin typeface="Helvetica" pitchFamily="2" charset="0"/>
              </a:rPr>
              <a:t> and Ukraine.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a:t>
            </a:r>
          </a:p>
        </p:txBody>
      </p:sp>
      <p:sp>
        <p:nvSpPr>
          <p:cNvPr id="112643" name="Slide Number Placeholder 3">
            <a:extLst>
              <a:ext uri="{FF2B5EF4-FFF2-40B4-BE49-F238E27FC236}">
                <a16:creationId xmlns:a16="http://schemas.microsoft.com/office/drawing/2014/main" id="{8B2C4AE3-1703-2B4A-86A5-C4F8B1363A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45C76-DC7A-514C-97B6-CCD611A0F0BC}" type="slidenum">
              <a:rPr lang="en-US" altLang="en-US" sz="1800" smtClean="0">
                <a:latin typeface="Arial" panose="020B0604020202020204" pitchFamily="34" charset="0"/>
              </a:rPr>
              <a:pPr>
                <a:spcBef>
                  <a:spcPct val="0"/>
                </a:spcBef>
              </a:pPr>
              <a:t>14</a:t>
            </a:fld>
            <a:endParaRPr lang="en-US" altLang="en-US" sz="18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D164-AB1D-D731-11B2-ABFB081A9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A3DD4-A15D-863C-19D9-91F7EA061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C75F8-0CB7-F987-8DEE-EDF0B14047E8}"/>
              </a:ext>
            </a:extLst>
          </p:cNvPr>
          <p:cNvSpPr>
            <a:spLocks noGrp="1"/>
          </p:cNvSpPr>
          <p:nvPr>
            <p:ph type="body" idx="1"/>
          </p:nvPr>
        </p:nvSpPr>
        <p:spPr/>
        <p:txBody>
          <a:bodyPr>
            <a:normAutofit/>
          </a:bodyPr>
          <a:lstStyle/>
          <a:p>
            <a:r>
              <a:rPr lang="en-CA" sz="1100" kern="1200" dirty="0">
                <a:solidFill>
                  <a:schemeClr val="tx1"/>
                </a:solidFill>
                <a:effectLst/>
                <a:latin typeface="+mn-lt"/>
                <a:ea typeface="MS PGothic" panose="020B0600070205080204" pitchFamily="34" charset="-128"/>
                <a:cs typeface="ＭＳ Ｐゴシック" pitchFamily="-112" charset="-128"/>
              </a:rPr>
              <a:t>Since the war began in Gaza in October 2023, over 75,000 people have been killed or injured, millions have been displaced multiple times, and extensive damage to health facilities and other civilian infrastructure has left almost the entire population of Gaza without access to clean drinking water or adequate nutrition.</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Blockades and difficulties in accessing Gaza create barriers to assistance, but despite</a:t>
            </a:r>
            <a:r>
              <a:rPr lang="en-CA" sz="1100" kern="1200" dirty="0">
                <a:solidFill>
                  <a:schemeClr val="tx1"/>
                </a:solidFill>
                <a:effectLst/>
                <a:highlight>
                  <a:srgbClr val="FFFFFF"/>
                </a:highlight>
                <a:latin typeface="+mn-lt"/>
                <a:ea typeface="MS PGothic" panose="020B0600070205080204" pitchFamily="34" charset="-128"/>
                <a:cs typeface="ＭＳ Ｐゴシック" pitchFamily="-112" charset="-128"/>
              </a:rPr>
              <a:t> the challenges, we remain committed to providing as much assistance as possible through available channels.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Since the start of the conflict, at various times, PWS&amp;D has provided cash assistance to enable families to buy water, food and other essentials. Primary health and dental care have been supported, as well as psychosocial care for children and mothers to help with coping mechanisms and relieve emotional distress.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Additionally, we’ve supported food assistance through distributions of both cooking supplies and ready-to-eat food</a:t>
            </a:r>
            <a:r>
              <a:rPr lang="en-CA" dirty="0">
                <a:effectLst/>
              </a:rPr>
              <a:t> </a:t>
            </a:r>
            <a:r>
              <a:rPr lang="en-CA" sz="1100" kern="1200" dirty="0">
                <a:solidFill>
                  <a:schemeClr val="tx1"/>
                </a:solidFill>
                <a:effectLst/>
                <a:highlight>
                  <a:srgbClr val="FFFFFF"/>
                </a:highlight>
                <a:latin typeface="+mn-lt"/>
                <a:ea typeface="MS PGothic" panose="020B0600070205080204" pitchFamily="34" charset="-128"/>
                <a:cs typeface="ＭＳ Ｐゴシック" pitchFamily="-112" charset="-128"/>
              </a:rPr>
              <a:t>. </a:t>
            </a:r>
            <a:endParaRPr lang="en-CA" sz="1100" kern="1200" dirty="0">
              <a:solidFill>
                <a:schemeClr val="tx1"/>
              </a:solidFill>
              <a:latin typeface="+mn-lt"/>
              <a:ea typeface="MS PGothic" panose="020B0600070205080204" pitchFamily="34" charset="-128"/>
              <a:cs typeface="ＭＳ Ｐゴシック" pitchFamily="-112" charset="-128"/>
            </a:endParaRPr>
          </a:p>
        </p:txBody>
      </p:sp>
      <p:sp>
        <p:nvSpPr>
          <p:cNvPr id="4" name="Slide Number Placeholder 3">
            <a:extLst>
              <a:ext uri="{FF2B5EF4-FFF2-40B4-BE49-F238E27FC236}">
                <a16:creationId xmlns:a16="http://schemas.microsoft.com/office/drawing/2014/main" id="{20AEA0CF-92C9-FBD8-3ADF-F3C10A254D7F}"/>
              </a:ext>
            </a:extLst>
          </p:cNvPr>
          <p:cNvSpPr>
            <a:spLocks noGrp="1"/>
          </p:cNvSpPr>
          <p:nvPr>
            <p:ph type="sldNum" sz="quarter" idx="5"/>
          </p:nvPr>
        </p:nvSpPr>
        <p:spPr/>
        <p:txBody>
          <a:bodyPr/>
          <a:lstStyle/>
          <a:p>
            <a:pPr>
              <a:defRPr/>
            </a:pPr>
            <a:fld id="{5846B7D1-74FE-4DCB-B688-0E07866305C0}" type="slidenum">
              <a:rPr lang="en-US" altLang="en-US" smtClean="0"/>
              <a:pPr>
                <a:defRPr/>
              </a:pPr>
              <a:t>15</a:t>
            </a:fld>
            <a:endParaRPr lang="en-US" altLang="en-US" dirty="0"/>
          </a:p>
        </p:txBody>
      </p:sp>
    </p:spTree>
    <p:extLst>
      <p:ext uri="{BB962C8B-B14F-4D97-AF65-F5344CB8AC3E}">
        <p14:creationId xmlns:p14="http://schemas.microsoft.com/office/powerpoint/2010/main" val="141700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3449-B389-8EAE-D83A-F3981B5BA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89EFB-9029-98E8-EFB5-3B2CE39F1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FF536-140F-A460-F0E2-F860643537B3}"/>
              </a:ext>
            </a:extLst>
          </p:cNvPr>
          <p:cNvSpPr>
            <a:spLocks noGrp="1"/>
          </p:cNvSpPr>
          <p:nvPr>
            <p:ph type="body" idx="1"/>
          </p:nvPr>
        </p:nvSpPr>
        <p:spPr/>
        <p:txBody>
          <a:bodyPr>
            <a:normAutofit/>
          </a:bodyPr>
          <a:lstStyle/>
          <a:p>
            <a:r>
              <a:rPr lang="en-CA" sz="1100" kern="1200" dirty="0">
                <a:solidFill>
                  <a:schemeClr val="tx1"/>
                </a:solidFill>
                <a:effectLst/>
                <a:latin typeface="+mn-lt"/>
                <a:ea typeface="MS PGothic" panose="020B0600070205080204" pitchFamily="34" charset="-128"/>
                <a:cs typeface="ＭＳ Ｐゴシック" pitchFamily="-112" charset="-128"/>
              </a:rPr>
              <a:t>Ibrahim Atallah is a father in Gaza whose life has been profoundly affected by the conflict that escalated after October 2023. He cares for his three‑year‑old son, who has a disability and depends on a very limited diet of biscuits and milk—foods that have become scarce and unaffordable due to shortages and rising prices.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Struggling to meet his son’s basic needs, Ibrahim faced increasing stress as access to food and other essentials declined. </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In response, PWS&amp;D supported a Canadian Foodgrains Bank project that provided ready-to-eat food parcels to displaced, conflict-affected families across Gaza City and North Gaza, helping those without access to kitchens, fuel, or stable incomes.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The assistance eased his financial burden and improved his son’s well-being, with familiar foods providing comfort and stability during an otherwise uncertain time. </a:t>
            </a:r>
          </a:p>
          <a:p>
            <a:r>
              <a:rPr lang="en-GB" sz="1100" kern="1200" dirty="0">
                <a:solidFill>
                  <a:schemeClr val="tx1"/>
                </a:solidFill>
                <a:effectLst/>
                <a:latin typeface="+mn-lt"/>
                <a:ea typeface="MS PGothic" panose="020B0600070205080204" pitchFamily="34" charset="-128"/>
                <a:cs typeface="ＭＳ Ｐゴシック" pitchFamily="-112" charset="-128"/>
              </a:rPr>
              <a:t>“This parcel will alleviate his suffering and provide my child with the necessary food,” </a:t>
            </a:r>
            <a:r>
              <a:rPr lang="en-CA" sz="1100" kern="1200" dirty="0">
                <a:solidFill>
                  <a:schemeClr val="tx1"/>
                </a:solidFill>
                <a:effectLst/>
                <a:latin typeface="+mn-lt"/>
                <a:ea typeface="MS PGothic" panose="020B0600070205080204" pitchFamily="34" charset="-128"/>
                <a:cs typeface="ＭＳ Ｐゴシック" pitchFamily="-112" charset="-128"/>
              </a:rPr>
              <a:t>Ibrahim shared, adding that receiving support in a respectful and dignified way made him feel valued and gave him hope.</a:t>
            </a:r>
          </a:p>
          <a:p>
            <a:endParaRPr lang="en-CA" sz="1100" kern="1200" dirty="0">
              <a:solidFill>
                <a:schemeClr val="tx1"/>
              </a:solidFill>
              <a:effectLst/>
              <a:latin typeface="+mn-lt"/>
              <a:ea typeface="MS PGothic" panose="020B0600070205080204" pitchFamily="34" charset="-128"/>
              <a:cs typeface="ＭＳ Ｐゴシック" pitchFamily="-112" charset="-128"/>
            </a:endParaRPr>
          </a:p>
        </p:txBody>
      </p:sp>
      <p:sp>
        <p:nvSpPr>
          <p:cNvPr id="4" name="Slide Number Placeholder 3">
            <a:extLst>
              <a:ext uri="{FF2B5EF4-FFF2-40B4-BE49-F238E27FC236}">
                <a16:creationId xmlns:a16="http://schemas.microsoft.com/office/drawing/2014/main" id="{36ABBD6D-028F-54A2-6701-C2AB2651BABA}"/>
              </a:ext>
            </a:extLst>
          </p:cNvPr>
          <p:cNvSpPr>
            <a:spLocks noGrp="1"/>
          </p:cNvSpPr>
          <p:nvPr>
            <p:ph type="sldNum" sz="quarter" idx="5"/>
          </p:nvPr>
        </p:nvSpPr>
        <p:spPr/>
        <p:txBody>
          <a:bodyPr/>
          <a:lstStyle/>
          <a:p>
            <a:pPr>
              <a:defRPr/>
            </a:pPr>
            <a:fld id="{5846B7D1-74FE-4DCB-B688-0E07866305C0}" type="slidenum">
              <a:rPr lang="en-US" altLang="en-US" smtClean="0"/>
              <a:pPr>
                <a:defRPr/>
              </a:pPr>
              <a:t>16</a:t>
            </a:fld>
            <a:endParaRPr lang="en-US" altLang="en-US" dirty="0"/>
          </a:p>
        </p:txBody>
      </p:sp>
    </p:spTree>
    <p:extLst>
      <p:ext uri="{BB962C8B-B14F-4D97-AF65-F5344CB8AC3E}">
        <p14:creationId xmlns:p14="http://schemas.microsoft.com/office/powerpoint/2010/main" val="3866513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kern="1200" dirty="0">
                <a:solidFill>
                  <a:schemeClr val="tx1"/>
                </a:solidFill>
                <a:effectLst/>
                <a:latin typeface="+mn-lt"/>
                <a:ea typeface="MS PGothic" panose="020B0600070205080204" pitchFamily="34" charset="-128"/>
                <a:cs typeface="ＭＳ Ｐゴシック" pitchFamily="-112" charset="-128"/>
              </a:rPr>
              <a:t>Since the Taliban took control of Afghanistan again in 2021, humanitarian conditions have only worsened. Now largely out of the news, millions of people in Afghanistan do not have enough food to eat.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has supported work in Afghanistan since 2001 and continues to partner with a local organization to provide assistance where we can. For a second year, we have implemented a project to aid over 3,000 families with cash to buy food over the harsh winter months.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This support is making a real difference. I want to share some words of gratitude from Zahra, a project participant, after the first of five food-aid distributions.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“Now we can eat, stay warm, and I can care for my children without borrowing and falling deeper into debt. Your support goes far beyond food. It has restored hope and dignity to our lives. It reminds me that we are not forgotten, that someone still cares about families like ours. With continued support, I believe my children can have a brighter future than the hardships we face today."</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17</a:t>
            </a:fld>
            <a:endParaRPr lang="en-US" altLang="en-US" dirty="0"/>
          </a:p>
        </p:txBody>
      </p:sp>
    </p:spTree>
    <p:extLst>
      <p:ext uri="{BB962C8B-B14F-4D97-AF65-F5344CB8AC3E}">
        <p14:creationId xmlns:p14="http://schemas.microsoft.com/office/powerpoint/2010/main" val="34905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F110-3663-12E8-E18C-5EB42DFA2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42741-17BA-DAFB-73F8-472FAF2EF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DE955-0183-F884-AAA8-284CB396F440}"/>
              </a:ext>
            </a:extLst>
          </p:cNvPr>
          <p:cNvSpPr>
            <a:spLocks noGrp="1"/>
          </p:cNvSpPr>
          <p:nvPr>
            <p:ph type="body" idx="1"/>
          </p:nvPr>
        </p:nvSpPr>
        <p:spPr/>
        <p:txBody>
          <a:bodyPr/>
          <a:lstStyle/>
          <a:p>
            <a:r>
              <a:rPr lang="en-CA" sz="1100" b="0" i="0" kern="1200" dirty="0">
                <a:solidFill>
                  <a:schemeClr val="tx1"/>
                </a:solidFill>
                <a:effectLst/>
                <a:latin typeface="+mn-lt"/>
                <a:ea typeface="MS PGothic" panose="020B0600070205080204" pitchFamily="34" charset="-128"/>
                <a:cs typeface="ＭＳ Ｐゴシック" pitchFamily="-112" charset="-128"/>
              </a:rPr>
              <a:t>Sudan is currently facing the severe humanitarian crisis, with 24.8 million people in need of urgent aid, including 14 million children. The country has experienced significant population displacement, with millions of people—mainly children and women—forced to leave their homes and scatter across various regions; many of them have been displaced multiple times.</a:t>
            </a:r>
          </a:p>
          <a:p>
            <a:endParaRPr lang="en-CA" sz="1100" b="0" i="0" kern="1200" dirty="0">
              <a:solidFill>
                <a:schemeClr val="tx1"/>
              </a:solidFill>
              <a:effectLst/>
              <a:latin typeface="+mn-lt"/>
              <a:ea typeface="MS PGothic"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b="0" i="0" kern="1200" dirty="0">
                <a:solidFill>
                  <a:schemeClr val="tx1"/>
                </a:solidFill>
                <a:effectLst/>
                <a:latin typeface="+mn-lt"/>
                <a:ea typeface="MS PGothic" panose="020B0600070205080204" pitchFamily="34" charset="-128"/>
                <a:cs typeface="ＭＳ Ｐゴシック" pitchFamily="-112" charset="-128"/>
              </a:rPr>
              <a:t>PWS&amp;D, in partnership with the Canadian Foodgrains Bank, Development and Peace, and local partner </a:t>
            </a:r>
            <a:r>
              <a:rPr lang="en-CA" sz="1100" b="0" i="0" kern="1200" dirty="0" err="1">
                <a:solidFill>
                  <a:schemeClr val="tx1"/>
                </a:solidFill>
                <a:effectLst/>
                <a:latin typeface="+mn-lt"/>
                <a:ea typeface="MS PGothic" panose="020B0600070205080204" pitchFamily="34" charset="-128"/>
                <a:cs typeface="ＭＳ Ｐゴシック" pitchFamily="-112" charset="-128"/>
              </a:rPr>
              <a:t>Trócaire</a:t>
            </a:r>
            <a:r>
              <a:rPr lang="en-CA" sz="1100" b="0" i="0" kern="1200" dirty="0">
                <a:solidFill>
                  <a:schemeClr val="tx1"/>
                </a:solidFill>
                <a:effectLst/>
                <a:latin typeface="+mn-lt"/>
                <a:ea typeface="MS PGothic" panose="020B0600070205080204" pitchFamily="34" charset="-128"/>
                <a:cs typeface="ＭＳ Ｐゴシック" pitchFamily="-112" charset="-128"/>
              </a:rPr>
              <a:t> Sudan, is supporting an emergency nutrition project in South Kordofan. Given</a:t>
            </a:r>
            <a:r>
              <a:rPr lang="en-CA" sz="1100" kern="1200" dirty="0">
                <a:solidFill>
                  <a:schemeClr val="tx1"/>
                </a:solidFill>
                <a:effectLst/>
                <a:latin typeface="+mn-lt"/>
                <a:ea typeface="MS PGothic" panose="020B0600070205080204" pitchFamily="34" charset="-128"/>
                <a:cs typeface="ＭＳ Ｐゴシック" pitchFamily="-112" charset="-128"/>
              </a:rPr>
              <a:t> the enormous impact the crisis is having on children, the program is focusing on providing emergency malnutrition treatment for children and pregnant/lactating mothers. </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endParaRPr lang="en-CA" sz="1100" b="0" i="0" kern="1200" dirty="0">
              <a:solidFill>
                <a:schemeClr val="tx1"/>
              </a:solidFill>
              <a:effectLst/>
              <a:latin typeface="+mn-lt"/>
              <a:ea typeface="MS PGothic" panose="020B0600070205080204" pitchFamily="34" charset="-128"/>
            </a:endParaRPr>
          </a:p>
          <a:p>
            <a:endParaRPr lang="en-US" dirty="0"/>
          </a:p>
        </p:txBody>
      </p:sp>
      <p:sp>
        <p:nvSpPr>
          <p:cNvPr id="4" name="Slide Number Placeholder 3">
            <a:extLst>
              <a:ext uri="{FF2B5EF4-FFF2-40B4-BE49-F238E27FC236}">
                <a16:creationId xmlns:a16="http://schemas.microsoft.com/office/drawing/2014/main" id="{1DB03ECD-D896-0C76-5ABF-FA30CD27299E}"/>
              </a:ext>
            </a:extLst>
          </p:cNvPr>
          <p:cNvSpPr>
            <a:spLocks noGrp="1"/>
          </p:cNvSpPr>
          <p:nvPr>
            <p:ph type="sldNum" sz="quarter" idx="5"/>
          </p:nvPr>
        </p:nvSpPr>
        <p:spPr/>
        <p:txBody>
          <a:bodyPr/>
          <a:lstStyle/>
          <a:p>
            <a:pPr>
              <a:defRPr/>
            </a:pPr>
            <a:fld id="{5846B7D1-74FE-4DCB-B688-0E07866305C0}" type="slidenum">
              <a:rPr lang="en-US" altLang="en-US" smtClean="0"/>
              <a:pPr>
                <a:defRPr/>
              </a:pPr>
              <a:t>18</a:t>
            </a:fld>
            <a:endParaRPr lang="en-US" altLang="en-US" dirty="0"/>
          </a:p>
        </p:txBody>
      </p:sp>
    </p:spTree>
    <p:extLst>
      <p:ext uri="{BB962C8B-B14F-4D97-AF65-F5344CB8AC3E}">
        <p14:creationId xmlns:p14="http://schemas.microsoft.com/office/powerpoint/2010/main" val="195705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S PGothic" panose="020B0600070205080204" pitchFamily="34" charset="-128"/>
                <a:cs typeface="ＭＳ Ｐゴシック" pitchFamily="-112" charset="-128"/>
              </a:rPr>
              <a:t>PWS&amp;D’s refugee ministry is based on the belief that no one is a refugee by choice. </a:t>
            </a:r>
          </a:p>
          <a:p>
            <a:endParaRPr lang="en-GB" sz="1100" kern="1200" dirty="0">
              <a:solidFill>
                <a:schemeClr val="tx1"/>
              </a:solidFill>
              <a:effectLst/>
              <a:latin typeface="+mn-lt"/>
              <a:ea typeface="MS PGothic" panose="020B0600070205080204" pitchFamily="34"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On behalf of the Presbyterian Church in Canada, PWS&amp;D implements the refugee sponsorship agreement the church holds with the Government of Canada. PWS&amp;D staff provide assistance and accompaniment to congregations and presbyteries who are hoping to sponsor refugees to come to Canada.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and the PCC are increasingly concerned about changes to Canada’s immigration policy, which have made significant cuts to the number of refugees who are able to be sponsored to Canada. We continue to advocate for Canada to keep its doors open to refugees and work to address the causes that force people to seek refuge away from their home countries.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Since 2024, there has been a 70% reduction in the number of spaces allocated to the PCC for sponsorship.   </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I</a:t>
            </a:r>
            <a:r>
              <a:rPr lang="en-GB" sz="1100" kern="1200" dirty="0">
                <a:solidFill>
                  <a:schemeClr val="tx1"/>
                </a:solidFill>
                <a:effectLst/>
                <a:latin typeface="+mn-lt"/>
                <a:ea typeface="MS PGothic" panose="020B0600070205080204" pitchFamily="34" charset="-128"/>
                <a:cs typeface="ＭＳ Ｐゴシック" pitchFamily="-112" charset="-128"/>
              </a:rPr>
              <a:t>n 2025, PWS&amp;D’s refugee sponsorship work has provided accompaniment to 13 congregations and six presbyteries, sponsoring 55 refugees.</a:t>
            </a:r>
            <a:r>
              <a:rPr lang="en-US" sz="1100" kern="1200" dirty="0">
                <a:solidFill>
                  <a:schemeClr val="tx1"/>
                </a:solidFill>
                <a:effectLst/>
                <a:latin typeface="+mn-lt"/>
                <a:ea typeface="MS PGothic" panose="020B0600070205080204" pitchFamily="34" charset="-128"/>
                <a:cs typeface="ＭＳ Ｐゴシック" pitchFamily="-112" charset="-128"/>
              </a:rPr>
              <a:t>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Please reach out if you’re interested in more information about how your congregation can become involved with sponsorship.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19</a:t>
            </a:fld>
            <a:endParaRPr lang="en-US" altLang="en-US" dirty="0"/>
          </a:p>
        </p:txBody>
      </p:sp>
    </p:spTree>
    <p:extLst>
      <p:ext uri="{BB962C8B-B14F-4D97-AF65-F5344CB8AC3E}">
        <p14:creationId xmlns:p14="http://schemas.microsoft.com/office/powerpoint/2010/main" val="397461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Rooted in the living hope of Jesus Christ and inspired by God’s promise of abundant life, PWS&amp;D envisions a sustainable, compassionate and just world.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With support from Presbyterians across Canada, we respond to God’s call to serve the marginalized and distressed.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We respond to help communities around the world overcome poverty, recover from emergency situations and build sustainable futures.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a:t>
            </a:fld>
            <a:endParaRPr lang="en-US" altLang="en-US" dirty="0"/>
          </a:p>
        </p:txBody>
      </p:sp>
    </p:spTree>
    <p:extLst>
      <p:ext uri="{BB962C8B-B14F-4D97-AF65-F5344CB8AC3E}">
        <p14:creationId xmlns:p14="http://schemas.microsoft.com/office/powerpoint/2010/main" val="360730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There are a variety of ways that you can support the work of PWS&amp;D. </a:t>
            </a:r>
            <a:endParaRPr lang="en-CA" dirty="0"/>
          </a:p>
          <a:p>
            <a:pPr>
              <a:defRPr/>
            </a:pPr>
            <a:r>
              <a:rPr lang="en-US" dirty="0"/>
              <a:t> </a:t>
            </a:r>
            <a:endParaRPr lang="en-CA" dirty="0"/>
          </a:p>
          <a:p>
            <a:pPr>
              <a:defRPr/>
            </a:pPr>
            <a:r>
              <a:rPr lang="en-US" b="1" dirty="0"/>
              <a:t>Pray</a:t>
            </a:r>
            <a:r>
              <a:rPr lang="en-US" dirty="0"/>
              <a:t> for those who lack the basic necessities, that they may experience abundant life</a:t>
            </a:r>
            <a:endParaRPr lang="en-CA" dirty="0"/>
          </a:p>
          <a:p>
            <a:pPr>
              <a:defRPr/>
            </a:pPr>
            <a:r>
              <a:rPr lang="en-US" b="1" dirty="0"/>
              <a:t> </a:t>
            </a:r>
            <a:endParaRPr lang="en-CA" dirty="0"/>
          </a:p>
          <a:p>
            <a:pPr>
              <a:defRPr/>
            </a:pPr>
            <a:r>
              <a:rPr lang="en-US" b="1" dirty="0"/>
              <a:t>Become a donor: </a:t>
            </a:r>
            <a:r>
              <a:rPr lang="en-US" dirty="0"/>
              <a:t>Ultimately, we need money and resources to support our important programs around the world. You can support PWS&amp;D by one-time or monthly donations or by purchasing a gift from our Gifts of Change catalogue.</a:t>
            </a:r>
            <a:endParaRPr lang="en-CA" dirty="0"/>
          </a:p>
          <a:p>
            <a:pPr>
              <a:defRPr/>
            </a:pPr>
            <a:r>
              <a:rPr lang="en-US" dirty="0"/>
              <a:t> </a:t>
            </a:r>
            <a:endParaRPr lang="en-CA" dirty="0"/>
          </a:p>
          <a:p>
            <a:pPr>
              <a:defRPr/>
            </a:pPr>
            <a:r>
              <a:rPr lang="en-US" dirty="0"/>
              <a:t>Make a legacy gift to PWS&amp;D’s </a:t>
            </a:r>
            <a:r>
              <a:rPr lang="en-US" b="1" dirty="0"/>
              <a:t>Loaves &amp; Fishes Fund</a:t>
            </a:r>
            <a:r>
              <a:rPr lang="en-US" dirty="0"/>
              <a:t>: Planned gifts include a bequest through your will, RRSPs, publicly traded securities, real estate, life insurance, special gifts of cash, and more.</a:t>
            </a:r>
            <a:endParaRPr lang="en-CA" dirty="0"/>
          </a:p>
          <a:p>
            <a:pPr>
              <a:defRPr/>
            </a:pPr>
            <a:r>
              <a:rPr lang="en-US" b="1" dirty="0"/>
              <a:t> </a:t>
            </a:r>
            <a:endParaRPr lang="en-CA" dirty="0"/>
          </a:p>
          <a:p>
            <a:pPr>
              <a:defRPr/>
            </a:pPr>
            <a:r>
              <a:rPr lang="en-US" dirty="0"/>
              <a:t>Request a </a:t>
            </a:r>
            <a:r>
              <a:rPr lang="en-US" b="1" dirty="0"/>
              <a:t>speaker </a:t>
            </a:r>
            <a:r>
              <a:rPr lang="en-US" dirty="0"/>
              <a:t>for a Sunday service, group meeting or youth gathering</a:t>
            </a:r>
            <a:endParaRPr lang="en-CA" dirty="0"/>
          </a:p>
          <a:p>
            <a:pPr>
              <a:defRPr/>
            </a:pPr>
            <a:r>
              <a:rPr lang="en-US" dirty="0"/>
              <a:t> </a:t>
            </a:r>
            <a:endParaRPr lang="en-CA" dirty="0"/>
          </a:p>
          <a:p>
            <a:pPr>
              <a:defRPr/>
            </a:pPr>
            <a:r>
              <a:rPr lang="en-US" dirty="0"/>
              <a:t>Use </a:t>
            </a:r>
            <a:r>
              <a:rPr lang="en-US" b="1" dirty="0"/>
              <a:t>PWS&amp;D resources</a:t>
            </a:r>
            <a:r>
              <a:rPr lang="en-US" dirty="0"/>
              <a:t> to understand the challenges facing vulnerable communities</a:t>
            </a:r>
          </a:p>
          <a:p>
            <a:pPr>
              <a:defRPr/>
            </a:pPr>
            <a:r>
              <a:rPr lang="en-US" b="1" dirty="0"/>
              <a:t> </a:t>
            </a:r>
            <a:endParaRPr lang="en-CA" dirty="0"/>
          </a:p>
          <a:p>
            <a:pPr>
              <a:defRPr/>
            </a:pPr>
            <a:r>
              <a:rPr lang="en-US" b="1" dirty="0"/>
              <a:t>Stay Connected: </a:t>
            </a:r>
            <a:r>
              <a:rPr lang="en-US" dirty="0"/>
              <a:t>You can sign up on the PWS&amp;D website to receive our newsletters with valuable updates from our programs around the world and news about what’s happening at PWS&amp;D. Be sure to also visit our Facebook, Instagram and Twitter pages.</a:t>
            </a:r>
            <a:endParaRPr lang="en-CA" dirty="0"/>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(Photo: Haiti)</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20</a:t>
            </a:fld>
            <a:endParaRPr lang="en-US" altLang="en-US" dirty="0"/>
          </a:p>
        </p:txBody>
      </p:sp>
    </p:spTree>
    <p:extLst>
      <p:ext uri="{BB962C8B-B14F-4D97-AF65-F5344CB8AC3E}">
        <p14:creationId xmlns:p14="http://schemas.microsoft.com/office/powerpoint/2010/main" val="2727401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One way to get more involved in PWS&amp;D and play a vital role in the journey towards a more sustainable, compassionate and just world is to become a PWS&amp;D Champion.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A PWS&amp;D Champion is a volunteer who stays informed about PWS&amp;D’s projects and partners, promotes the work of PWS&amp;D and encourages others to get involved.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In a world with too much poverty, hunger and oppression, be a Champion for Change.</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Visit WeRespond.ca/be-a-champion for more information.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 Paul Jeffrey)</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21</a:t>
            </a:fld>
            <a:endParaRPr lang="en-US" altLang="en-US" dirty="0"/>
          </a:p>
        </p:txBody>
      </p:sp>
    </p:spTree>
    <p:extLst>
      <p:ext uri="{BB962C8B-B14F-4D97-AF65-F5344CB8AC3E}">
        <p14:creationId xmlns:p14="http://schemas.microsoft.com/office/powerpoint/2010/main" val="297245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anose="020B0600070205080204" pitchFamily="34" charset="-128"/>
              </a:rPr>
              <a:t>Visit WeRespond.ca to learn more about PWS&amp;D and how you can get involved!</a:t>
            </a:r>
          </a:p>
          <a:p>
            <a:endParaRPr lang="en-US" altLang="en-US" sz="800"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sz="800" dirty="0">
                <a:solidFill>
                  <a:schemeClr val="bg1"/>
                </a:solidFill>
                <a:latin typeface="Arial" panose="020B0604020202020204" pitchFamily="34" charset="0"/>
              </a:rPr>
              <a:t>Photo: (Pakistan)</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22</a:t>
            </a:fld>
            <a:endParaRPr lang="en-US" altLang="en-US" dirty="0"/>
          </a:p>
        </p:txBody>
      </p:sp>
    </p:spTree>
    <p:extLst>
      <p:ext uri="{BB962C8B-B14F-4D97-AF65-F5344CB8AC3E}">
        <p14:creationId xmlns:p14="http://schemas.microsoft.com/office/powerpoint/2010/main" val="35366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Working with communities around the world, PWS&amp;D is guided by: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Compassion</a:t>
            </a:r>
            <a:r>
              <a:rPr lang="en-CA" altLang="en-US" i="1" dirty="0">
                <a:ea typeface="ＭＳ Ｐゴシック" panose="020B0600070205080204" pitchFamily="34" charset="-128"/>
              </a:rPr>
              <a:t>: </a:t>
            </a:r>
            <a:r>
              <a:rPr lang="en-CA" altLang="en-US" dirty="0">
                <a:ea typeface="ＭＳ Ｐゴシック" panose="020B0600070205080204" pitchFamily="34" charset="-128"/>
              </a:rPr>
              <a:t>PWS&amp;D walks with distressed and marginalized people, listening carefully to their stories and responding effectively.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Justice:</a:t>
            </a:r>
            <a:r>
              <a:rPr lang="en-CA" altLang="en-US" dirty="0">
                <a:ea typeface="ＭＳ Ｐゴシック" panose="020B0600070205080204" pitchFamily="34" charset="-128"/>
              </a:rPr>
              <a:t> PWS&amp;D works for equality, empowerment, human dignity, peace and stewardship of creation. In solidarity, we affirm that all people are entitled to know their rights, to receive equal protection, and to have access to and control over resources.</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Partnership:</a:t>
            </a:r>
            <a:r>
              <a:rPr lang="en-CA" altLang="en-US" dirty="0">
                <a:ea typeface="ＭＳ Ｐゴシック" panose="020B0600070205080204" pitchFamily="34" charset="-128"/>
              </a:rPr>
              <a:t> PWS&amp;D believes in dynamic relationships that involve mutual learning, trust, and shared vision. Healthy partnerships are accountable, ethical, equitable, flexible and respectful.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3</a:t>
            </a:fld>
            <a:endParaRPr lang="en-US" altLang="en-US" dirty="0"/>
          </a:p>
        </p:txBody>
      </p:sp>
    </p:spTree>
    <p:extLst>
      <p:ext uri="{BB962C8B-B14F-4D97-AF65-F5344CB8AC3E}">
        <p14:creationId xmlns:p14="http://schemas.microsoft.com/office/powerpoint/2010/main" val="310441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Many people ask, “What’s the difference between PWS&amp;D and </a:t>
            </a:r>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Both funds support the overall mission and ministry of The Presbyterian Church in Canada, but they work in different ways.</a:t>
            </a:r>
            <a:endParaRPr lang="en-CA" altLang="en-US" dirty="0">
              <a:ea typeface="ＭＳ Ｐゴシック" panose="020B0600070205080204" pitchFamily="34" charset="-128"/>
            </a:endParaRPr>
          </a:p>
          <a:p>
            <a:r>
              <a:rPr lang="en-US" altLang="en-US" b="1" i="1" dirty="0">
                <a:ea typeface="ＭＳ Ｐゴシック" panose="020B0600070205080204" pitchFamily="34" charset="-128"/>
              </a:rPr>
              <a:t>  </a:t>
            </a:r>
            <a:endParaRPr lang="en-CA"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focuses on international development to address global poverty and injustice, and responds to emergencies, whether natural or human-made. We raise funds directly from individuals and congregations. While PWS&amp;D doesn’t receive funds directly from </a:t>
            </a:r>
            <a:r>
              <a:rPr lang="en-US" altLang="en-US" i="1" dirty="0">
                <a:ea typeface="ＭＳ Ｐゴシック" panose="020B0600070205080204" pitchFamily="34" charset="-128"/>
              </a:rPr>
              <a:t>Presbyterians Sharing</a:t>
            </a:r>
            <a:r>
              <a:rPr lang="en-US" altLang="en-US" dirty="0">
                <a:ea typeface="ＭＳ Ｐゴシック" panose="020B0600070205080204" pitchFamily="34" charset="-128"/>
              </a:rPr>
              <a:t>, we receive valuable in-kind support that helps keep administrative costs to a minimum, allowing us to maximize overseas program funding.</a:t>
            </a:r>
            <a:endParaRPr lang="en-CA" altLang="en-US" dirty="0">
              <a:ea typeface="ＭＳ Ｐゴシック" panose="020B0600070205080204" pitchFamily="34" charset="-128"/>
            </a:endParaRPr>
          </a:p>
          <a:p>
            <a:endParaRPr lang="en-US" altLang="en-US" i="1" dirty="0">
              <a:ea typeface="ＭＳ Ｐゴシック" panose="020B0600070205080204" pitchFamily="34" charset="-128"/>
            </a:endParaRPr>
          </a:p>
          <a:p>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is the fund that supports the national programs and ministries of The Presbyterian Church in Canada. Examples include the placement of mission staff overseas through International Ministries, General Assembly, Indigenous ministries, and new and renewing congregations in Canada.</a:t>
            </a:r>
          </a:p>
          <a:p>
            <a:r>
              <a:rPr lang="en-CA" altLang="en-US"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4</a:t>
            </a:fld>
            <a:endParaRPr lang="en-US" altLang="en-US" dirty="0"/>
          </a:p>
        </p:txBody>
      </p:sp>
    </p:spTree>
    <p:extLst>
      <p:ext uri="{BB962C8B-B14F-4D97-AF65-F5344CB8AC3E}">
        <p14:creationId xmlns:p14="http://schemas.microsoft.com/office/powerpoint/2010/main" val="31252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S PGothic" panose="020B0600070205080204" pitchFamily="34" charset="-128"/>
                <a:cs typeface="ＭＳ Ｐゴシック" pitchFamily="-112" charset="-128"/>
              </a:rPr>
              <a:t>PWS&amp;D prioritizes working with local partners in the countries where we work. Recognizing that local people know best about what is needed in their communities, we work respectfully and collaboratively to create and implement programs that meet these needs.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In addition to local partners, PWS&amp;D collaborates with other internationally focused organizations, faith-based and secular, to have a greater impact and help address some of the structural issues that affect the communities where the church is working overseas.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These partnerships also allow us to maximize Presbyterian donations and to respond faster in times of emergency. These organizations include the ACT Alliance, Canadian Foodgrains Bank and KAIROS.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dirty="0"/>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(Photo: </a:t>
            </a:r>
            <a:r>
              <a:rPr lang="en-US" dirty="0"/>
              <a:t>Guatemala</a:t>
            </a:r>
            <a:r>
              <a:rPr lang="en-US" altLang="en-US" dirty="0">
                <a:ea typeface="ＭＳ Ｐゴシック" panose="020B0600070205080204" pitchFamily="34" charset="-128"/>
              </a:rPr>
              <a:t>) </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5</a:t>
            </a:fld>
            <a:endParaRPr lang="en-US" altLang="en-US" dirty="0"/>
          </a:p>
        </p:txBody>
      </p:sp>
    </p:spTree>
    <p:extLst>
      <p:ext uri="{BB962C8B-B14F-4D97-AF65-F5344CB8AC3E}">
        <p14:creationId xmlns:p14="http://schemas.microsoft.com/office/powerpoint/2010/main" val="328947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work we are doing together as a church through PWS&amp;D can be broken into six pillars or priorities:</a:t>
            </a:r>
          </a:p>
          <a:p>
            <a:pPr>
              <a:defRPr/>
            </a:pPr>
            <a:endParaRPr lang="en-CA" dirty="0"/>
          </a:p>
          <a:p>
            <a:pPr marL="228600" indent="-228600">
              <a:buFont typeface="+mj-lt"/>
              <a:buAutoNum type="arabicPeriod"/>
              <a:defRPr/>
            </a:pPr>
            <a:r>
              <a:rPr lang="en-US" dirty="0"/>
              <a:t>Food Security</a:t>
            </a:r>
            <a:endParaRPr lang="en-CA" dirty="0"/>
          </a:p>
          <a:p>
            <a:pPr marL="228600" indent="-228600">
              <a:buFont typeface="+mj-lt"/>
              <a:buAutoNum type="arabicPeriod"/>
              <a:defRPr/>
            </a:pPr>
            <a:r>
              <a:rPr lang="en-US" dirty="0"/>
              <a:t>Health</a:t>
            </a:r>
            <a:endParaRPr lang="en-CA" dirty="0"/>
          </a:p>
          <a:p>
            <a:pPr marL="228600" indent="-228600">
              <a:buFont typeface="+mj-lt"/>
              <a:buAutoNum type="arabicPeriod"/>
              <a:defRPr/>
            </a:pPr>
            <a:r>
              <a:rPr lang="en-US" dirty="0"/>
              <a:t>Economic Empowerment/Livelihoods</a:t>
            </a:r>
            <a:endParaRPr lang="en-CA" dirty="0"/>
          </a:p>
          <a:p>
            <a:pPr marL="228600" indent="-228600">
              <a:buFont typeface="+mj-lt"/>
              <a:buAutoNum type="arabicPeriod"/>
              <a:defRPr/>
            </a:pPr>
            <a:r>
              <a:rPr lang="en-US" dirty="0"/>
              <a:t>Human Rights</a:t>
            </a:r>
            <a:endParaRPr lang="en-CA" dirty="0"/>
          </a:p>
          <a:p>
            <a:pPr marL="228600" indent="-228600">
              <a:buFont typeface="+mj-lt"/>
              <a:buAutoNum type="arabicPeriod"/>
              <a:defRPr/>
            </a:pPr>
            <a:r>
              <a:rPr lang="en-US" dirty="0"/>
              <a:t>Emergency Relief</a:t>
            </a:r>
            <a:endParaRPr lang="en-CA" dirty="0"/>
          </a:p>
          <a:p>
            <a:pPr marL="228600" indent="-228600">
              <a:buFont typeface="+mj-lt"/>
              <a:buAutoNum type="arabicPeriod"/>
              <a:defRPr/>
            </a:pPr>
            <a:r>
              <a:rPr lang="en-US" dirty="0"/>
              <a:t>Refugee Sponsorship</a:t>
            </a:r>
            <a:endParaRPr lang="en-CA" dirty="0"/>
          </a:p>
          <a:p>
            <a:pPr>
              <a:defRPr/>
            </a:pPr>
            <a:endParaRPr lang="en-US" dirty="0"/>
          </a:p>
          <a:p>
            <a:pPr>
              <a:defRPr/>
            </a:pPr>
            <a:r>
              <a:rPr lang="en-US" dirty="0"/>
              <a:t>The first four priorities make up our long-term development programs that work at the grassroots level to combat poverty and make lasting change. By addressing the root causes of poverty, people are both better able to build sustainable futures.</a:t>
            </a:r>
          </a:p>
          <a:p>
            <a:pPr>
              <a:defRPr/>
            </a:pPr>
            <a:endParaRPr lang="en-US" dirty="0"/>
          </a:p>
          <a:p>
            <a:pPr>
              <a:defRPr/>
            </a:pPr>
            <a:r>
              <a:rPr lang="en-US" dirty="0"/>
              <a:t>(Photo: Guatemala)</a:t>
            </a:r>
            <a:endParaRPr lang="en-US" altLang="en-US" dirty="0">
              <a:ea typeface="ＭＳ Ｐゴシック" panose="020B0600070205080204" pitchFamily="34" charset="-128"/>
            </a:endParaRPr>
          </a:p>
          <a:p>
            <a:pPr eaLnBrk="1" hangingPunct="1">
              <a:spcBef>
                <a:spcPct val="0"/>
              </a:spcBef>
              <a:defRPr/>
            </a:pP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6</a:t>
            </a:fld>
            <a:endParaRPr lang="en-US" altLang="en-US" dirty="0"/>
          </a:p>
        </p:txBody>
      </p:sp>
    </p:spTree>
    <p:extLst>
      <p:ext uri="{BB962C8B-B14F-4D97-AF65-F5344CB8AC3E}">
        <p14:creationId xmlns:p14="http://schemas.microsoft.com/office/powerpoint/2010/main" val="71231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PWS&amp;D’s focus on food security is helping people lead healthy and active lives by improving their access to food today and for the future. </a:t>
            </a:r>
            <a:r>
              <a:rPr lang="en-CA" altLang="en-US" dirty="0">
                <a:ea typeface="ＭＳ Ｐゴシック" panose="020B0600070205080204" pitchFamily="34" charset="-128"/>
              </a:rPr>
              <a:t>PWS&amp;D also teaches families to improve dietary diversity and prepare nutritious meals.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CA" altLang="en-US" dirty="0">
                <a:ea typeface="ＭＳ Ｐゴシック" panose="020B0600070205080204" pitchFamily="34" charset="-128"/>
              </a:rPr>
              <a:t>In the past year, PWS&amp;D has supported food security projects in </a:t>
            </a:r>
            <a:r>
              <a:rPr lang="en-CA" dirty="0"/>
              <a:t>Bangladesh, Ethiopia, Ghana, Guatemala, India, Nepal, Malawi, South Sudan and Pakistan.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7</a:t>
            </a:fld>
            <a:endParaRPr lang="en-US" altLang="en-US" dirty="0"/>
          </a:p>
        </p:txBody>
      </p:sp>
    </p:spTree>
    <p:extLst>
      <p:ext uri="{BB962C8B-B14F-4D97-AF65-F5344CB8AC3E}">
        <p14:creationId xmlns:p14="http://schemas.microsoft.com/office/powerpoint/2010/main" val="412467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B7AC8327-551A-D349-8B89-A767A6EA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396E1F-8B67-F643-93B1-5F88160310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Much of PWS&amp;D’s work in food security and food aid is done in partnership with  Canadian Foodgrains Bank – a membership of 15 church-based agencies all working together with the common goal of ending hunger. Since 1983, the Foodgrains Bank has grown to become one of Canada’s leading food assistance organizations and the predominant Christian response to global hunger. Presbyterians are dynamic partners in this effort to help those who do not have enough to eat.</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p:txBody>
      </p:sp>
      <p:sp>
        <p:nvSpPr>
          <p:cNvPr id="86019" name="Slide Number Placeholder 3">
            <a:extLst>
              <a:ext uri="{FF2B5EF4-FFF2-40B4-BE49-F238E27FC236}">
                <a16:creationId xmlns:a16="http://schemas.microsoft.com/office/drawing/2014/main" id="{DF15B3D9-7AD2-C343-B8D6-EA1B46904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2866FB-3257-1240-A2AC-5C81BC3AFEAB}" type="slidenum">
              <a:rPr lang="en-US" altLang="en-US" sz="1200" smtClean="0"/>
              <a:pPr>
                <a:spcBef>
                  <a:spcPct val="0"/>
                </a:spcBef>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The second theme is health. PWS&amp;D’s health programs help bring medical care to remote villages, ensure mothers and children receive the care they need, tackle prevalent childhood diseases, improve access to clean water, and empower communities to prevent the spread of HIV.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This photo is from Nepal, where we provide support particularly related to the elimination of leprosy and tuberculosis. </a:t>
            </a:r>
          </a:p>
          <a:p>
            <a:endParaRPr lang="en-CA" altLang="en-US" b="1" dirty="0">
              <a:ea typeface="ＭＳ Ｐゴシック" panose="020B0600070205080204" pitchFamily="34" charset="-128"/>
            </a:endParaRPr>
          </a:p>
          <a:p>
            <a:r>
              <a:rPr lang="en-CA" altLang="en-US" dirty="0">
                <a:ea typeface="ＭＳ Ｐゴシック" panose="020B0600070205080204" pitchFamily="34" charset="-128"/>
              </a:rPr>
              <a:t>PWS&amp;D has supported health projects in Bangladesh, Ghana, Haiti, India, Malawi and Nepal.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 INF)</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9</a:t>
            </a:fld>
            <a:endParaRPr lang="en-US" altLang="en-US" dirty="0"/>
          </a:p>
        </p:txBody>
      </p:sp>
    </p:spTree>
    <p:extLst>
      <p:ext uri="{BB962C8B-B14F-4D97-AF65-F5344CB8AC3E}">
        <p14:creationId xmlns:p14="http://schemas.microsoft.com/office/powerpoint/2010/main" val="137581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E22DD5-0993-461B-8488-EFD2DCD9CA04}"/>
              </a:ext>
            </a:extLst>
          </p:cNvPr>
          <p:cNvSpPr>
            <a:spLocks noGrp="1"/>
          </p:cNvSpPr>
          <p:nvPr>
            <p:ph type="dt" sz="half" idx="10"/>
          </p:nvPr>
        </p:nvSpPr>
        <p:spPr/>
        <p:txBody>
          <a:bodyPr/>
          <a:lstStyle>
            <a:lvl1pPr>
              <a:defRPr/>
            </a:lvl1pPr>
          </a:lstStyle>
          <a:p>
            <a:pPr>
              <a:defRPr/>
            </a:pPr>
            <a:fld id="{181F92EC-B4DA-4870-BFE1-D3978FBFAF81}"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EC5934CC-455F-4DA4-86B7-B5F054BAFE9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78DBA22-36F5-4B4B-BA46-59BD1AB969A6}"/>
              </a:ext>
            </a:extLst>
          </p:cNvPr>
          <p:cNvSpPr>
            <a:spLocks noGrp="1"/>
          </p:cNvSpPr>
          <p:nvPr>
            <p:ph type="sldNum" sz="quarter" idx="12"/>
          </p:nvPr>
        </p:nvSpPr>
        <p:spPr/>
        <p:txBody>
          <a:bodyPr/>
          <a:lstStyle>
            <a:lvl1pPr>
              <a:defRPr/>
            </a:lvl1pPr>
          </a:lstStyle>
          <a:p>
            <a:pPr>
              <a:defRPr/>
            </a:pPr>
            <a:fld id="{62B23990-7742-4126-9DBE-82361FBFBD8C}" type="slidenum">
              <a:rPr lang="en-US" altLang="en-US"/>
              <a:pPr>
                <a:defRPr/>
              </a:pPr>
              <a:t>‹#›</a:t>
            </a:fld>
            <a:endParaRPr lang="en-US" altLang="en-US" dirty="0"/>
          </a:p>
        </p:txBody>
      </p:sp>
    </p:spTree>
    <p:extLst>
      <p:ext uri="{BB962C8B-B14F-4D97-AF65-F5344CB8AC3E}">
        <p14:creationId xmlns:p14="http://schemas.microsoft.com/office/powerpoint/2010/main" val="1285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57D90-687C-448B-8F17-975B7511B77C}"/>
              </a:ext>
            </a:extLst>
          </p:cNvPr>
          <p:cNvSpPr>
            <a:spLocks noGrp="1"/>
          </p:cNvSpPr>
          <p:nvPr>
            <p:ph type="dt" sz="half" idx="10"/>
          </p:nvPr>
        </p:nvSpPr>
        <p:spPr/>
        <p:txBody>
          <a:bodyPr/>
          <a:lstStyle>
            <a:lvl1pPr>
              <a:defRPr/>
            </a:lvl1pPr>
          </a:lstStyle>
          <a:p>
            <a:pPr>
              <a:defRPr/>
            </a:pPr>
            <a:fld id="{2CC5ED81-46B7-4457-B868-7A98E4B38120}"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4DB07A03-83C9-4053-9C3B-F7D43B51DB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3AE89A0-114A-4AA4-9E2B-1780C57CDE1E}"/>
              </a:ext>
            </a:extLst>
          </p:cNvPr>
          <p:cNvSpPr>
            <a:spLocks noGrp="1"/>
          </p:cNvSpPr>
          <p:nvPr>
            <p:ph type="sldNum" sz="quarter" idx="12"/>
          </p:nvPr>
        </p:nvSpPr>
        <p:spPr/>
        <p:txBody>
          <a:bodyPr/>
          <a:lstStyle>
            <a:lvl1pPr>
              <a:defRPr/>
            </a:lvl1pPr>
          </a:lstStyle>
          <a:p>
            <a:pPr>
              <a:defRPr/>
            </a:pPr>
            <a:fld id="{14D37AEC-480C-4B88-A0C2-EB81F73E547D}" type="slidenum">
              <a:rPr lang="en-US" altLang="en-US"/>
              <a:pPr>
                <a:defRPr/>
              </a:pPr>
              <a:t>‹#›</a:t>
            </a:fld>
            <a:endParaRPr lang="en-US" altLang="en-US" dirty="0"/>
          </a:p>
        </p:txBody>
      </p:sp>
    </p:spTree>
    <p:extLst>
      <p:ext uri="{BB962C8B-B14F-4D97-AF65-F5344CB8AC3E}">
        <p14:creationId xmlns:p14="http://schemas.microsoft.com/office/powerpoint/2010/main" val="37038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FD5E9-F34F-47C5-B6E3-3E31E770CEBD}"/>
              </a:ext>
            </a:extLst>
          </p:cNvPr>
          <p:cNvSpPr>
            <a:spLocks noGrp="1"/>
          </p:cNvSpPr>
          <p:nvPr>
            <p:ph type="dt" sz="half" idx="10"/>
          </p:nvPr>
        </p:nvSpPr>
        <p:spPr/>
        <p:txBody>
          <a:bodyPr/>
          <a:lstStyle>
            <a:lvl1pPr>
              <a:defRPr/>
            </a:lvl1pPr>
          </a:lstStyle>
          <a:p>
            <a:pPr>
              <a:defRPr/>
            </a:pPr>
            <a:fld id="{846B6C5D-79B1-4523-88FA-62C03889851F}"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2E0965CA-5557-4EBF-9F29-4FF8D7F2D06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A61F96-D7C8-466A-A825-EF0668E1A8CA}"/>
              </a:ext>
            </a:extLst>
          </p:cNvPr>
          <p:cNvSpPr>
            <a:spLocks noGrp="1"/>
          </p:cNvSpPr>
          <p:nvPr>
            <p:ph type="sldNum" sz="quarter" idx="12"/>
          </p:nvPr>
        </p:nvSpPr>
        <p:spPr/>
        <p:txBody>
          <a:bodyPr/>
          <a:lstStyle>
            <a:lvl1pPr>
              <a:defRPr/>
            </a:lvl1pPr>
          </a:lstStyle>
          <a:p>
            <a:pPr>
              <a:defRPr/>
            </a:pPr>
            <a:fld id="{A6DD4FC0-974F-4EC4-94A4-F6D42CA8496F}" type="slidenum">
              <a:rPr lang="en-US" altLang="en-US"/>
              <a:pPr>
                <a:defRPr/>
              </a:pPr>
              <a:t>‹#›</a:t>
            </a:fld>
            <a:endParaRPr lang="en-US" altLang="en-US" dirty="0"/>
          </a:p>
        </p:txBody>
      </p:sp>
    </p:spTree>
    <p:extLst>
      <p:ext uri="{BB962C8B-B14F-4D97-AF65-F5344CB8AC3E}">
        <p14:creationId xmlns:p14="http://schemas.microsoft.com/office/powerpoint/2010/main" val="3158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6881FE4-C6BF-4109-BEF7-416307ED3578}"/>
              </a:ext>
            </a:extLst>
          </p:cNvPr>
          <p:cNvSpPr>
            <a:spLocks noGrp="1"/>
          </p:cNvSpPr>
          <p:nvPr>
            <p:ph type="dt" sz="half" idx="10"/>
          </p:nvPr>
        </p:nvSpPr>
        <p:spPr/>
        <p:txBody>
          <a:bodyPr/>
          <a:lstStyle>
            <a:lvl1pPr>
              <a:defRPr/>
            </a:lvl1pPr>
          </a:lstStyle>
          <a:p>
            <a:pPr>
              <a:defRPr/>
            </a:pPr>
            <a:fld id="{03F68C89-441B-4288-9CD8-8DA67D683079}"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938C2DB3-82AD-42D3-A50D-C623E999DED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383741-5E13-436E-8D6A-8A36511E4811}"/>
              </a:ext>
            </a:extLst>
          </p:cNvPr>
          <p:cNvSpPr>
            <a:spLocks noGrp="1"/>
          </p:cNvSpPr>
          <p:nvPr>
            <p:ph type="sldNum" sz="quarter" idx="12"/>
          </p:nvPr>
        </p:nvSpPr>
        <p:spPr/>
        <p:txBody>
          <a:bodyPr/>
          <a:lstStyle>
            <a:lvl1pPr>
              <a:defRPr/>
            </a:lvl1pPr>
          </a:lstStyle>
          <a:p>
            <a:pPr>
              <a:defRPr/>
            </a:pPr>
            <a:fld id="{F0A7687C-66BD-42E9-9EE2-5D55F9350F37}" type="slidenum">
              <a:rPr lang="en-US" altLang="en-US"/>
              <a:pPr>
                <a:defRPr/>
              </a:pPr>
              <a:t>‹#›</a:t>
            </a:fld>
            <a:endParaRPr lang="en-US" altLang="en-US" dirty="0"/>
          </a:p>
        </p:txBody>
      </p:sp>
    </p:spTree>
    <p:extLst>
      <p:ext uri="{BB962C8B-B14F-4D97-AF65-F5344CB8AC3E}">
        <p14:creationId xmlns:p14="http://schemas.microsoft.com/office/powerpoint/2010/main" val="281832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5B4AF-D9AC-40B5-AFC6-0DD63CBC250D}"/>
              </a:ext>
            </a:extLst>
          </p:cNvPr>
          <p:cNvSpPr>
            <a:spLocks noGrp="1"/>
          </p:cNvSpPr>
          <p:nvPr>
            <p:ph type="dt" sz="half" idx="10"/>
          </p:nvPr>
        </p:nvSpPr>
        <p:spPr/>
        <p:txBody>
          <a:bodyPr/>
          <a:lstStyle>
            <a:lvl1pPr>
              <a:defRPr/>
            </a:lvl1pPr>
          </a:lstStyle>
          <a:p>
            <a:pPr>
              <a:defRPr/>
            </a:pPr>
            <a:fld id="{77BC80AE-E0E7-42D2-8B79-8B56CCBC19CA}"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F357BCA8-F594-452F-9A45-B6F496FA692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5C16977-8F10-49E4-AC8F-8F4EF10818C4}"/>
              </a:ext>
            </a:extLst>
          </p:cNvPr>
          <p:cNvSpPr>
            <a:spLocks noGrp="1"/>
          </p:cNvSpPr>
          <p:nvPr>
            <p:ph type="sldNum" sz="quarter" idx="12"/>
          </p:nvPr>
        </p:nvSpPr>
        <p:spPr/>
        <p:txBody>
          <a:bodyPr/>
          <a:lstStyle>
            <a:lvl1pPr>
              <a:defRPr/>
            </a:lvl1pPr>
          </a:lstStyle>
          <a:p>
            <a:pPr>
              <a:defRPr/>
            </a:pPr>
            <a:fld id="{E2666D8A-B3C3-4182-AEB2-7FA0079DABEE}" type="slidenum">
              <a:rPr lang="en-US" altLang="en-US"/>
              <a:pPr>
                <a:defRPr/>
              </a:pPr>
              <a:t>‹#›</a:t>
            </a:fld>
            <a:endParaRPr lang="en-US" altLang="en-US" dirty="0"/>
          </a:p>
        </p:txBody>
      </p:sp>
    </p:spTree>
    <p:extLst>
      <p:ext uri="{BB962C8B-B14F-4D97-AF65-F5344CB8AC3E}">
        <p14:creationId xmlns:p14="http://schemas.microsoft.com/office/powerpoint/2010/main" val="217921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19014-92AD-4A00-A3F6-F9A6EFD0E39B}"/>
              </a:ext>
            </a:extLst>
          </p:cNvPr>
          <p:cNvSpPr>
            <a:spLocks noGrp="1"/>
          </p:cNvSpPr>
          <p:nvPr>
            <p:ph type="dt" sz="half" idx="10"/>
          </p:nvPr>
        </p:nvSpPr>
        <p:spPr/>
        <p:txBody>
          <a:bodyPr/>
          <a:lstStyle>
            <a:lvl1pPr>
              <a:defRPr/>
            </a:lvl1pPr>
          </a:lstStyle>
          <a:p>
            <a:pPr>
              <a:defRPr/>
            </a:pPr>
            <a:fld id="{61C676DC-AEB7-4AD6-AC6D-709589A0002B}"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DC267345-4189-4BD8-8356-1A0BF1747B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24650-F823-4492-8FF5-7BDA2F64A076}"/>
              </a:ext>
            </a:extLst>
          </p:cNvPr>
          <p:cNvSpPr>
            <a:spLocks noGrp="1"/>
          </p:cNvSpPr>
          <p:nvPr>
            <p:ph type="sldNum" sz="quarter" idx="12"/>
          </p:nvPr>
        </p:nvSpPr>
        <p:spPr/>
        <p:txBody>
          <a:bodyPr/>
          <a:lstStyle>
            <a:lvl1pPr>
              <a:defRPr/>
            </a:lvl1pPr>
          </a:lstStyle>
          <a:p>
            <a:pPr>
              <a:defRPr/>
            </a:pPr>
            <a:fld id="{AE7BF90F-36BE-4B6B-9201-80D5514E30DF}" type="slidenum">
              <a:rPr lang="en-US" altLang="en-US"/>
              <a:pPr>
                <a:defRPr/>
              </a:pPr>
              <a:t>‹#›</a:t>
            </a:fld>
            <a:endParaRPr lang="en-US" altLang="en-US" dirty="0"/>
          </a:p>
        </p:txBody>
      </p:sp>
    </p:spTree>
    <p:extLst>
      <p:ext uri="{BB962C8B-B14F-4D97-AF65-F5344CB8AC3E}">
        <p14:creationId xmlns:p14="http://schemas.microsoft.com/office/powerpoint/2010/main" val="269675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81199B-4E1A-4C34-8265-5452D1288CF6}"/>
              </a:ext>
            </a:extLst>
          </p:cNvPr>
          <p:cNvSpPr>
            <a:spLocks noGrp="1"/>
          </p:cNvSpPr>
          <p:nvPr>
            <p:ph type="dt" sz="half" idx="10"/>
          </p:nvPr>
        </p:nvSpPr>
        <p:spPr/>
        <p:txBody>
          <a:bodyPr/>
          <a:lstStyle>
            <a:lvl1pPr>
              <a:defRPr/>
            </a:lvl1pPr>
          </a:lstStyle>
          <a:p>
            <a:pPr>
              <a:defRPr/>
            </a:pPr>
            <a:fld id="{65FFB29A-B4A6-4315-9E3F-471501361126}"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973AA8C8-C860-4C06-938D-BA6F5879442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E4AB46A-E6E2-4594-92C1-19D16E32437B}"/>
              </a:ext>
            </a:extLst>
          </p:cNvPr>
          <p:cNvSpPr>
            <a:spLocks noGrp="1"/>
          </p:cNvSpPr>
          <p:nvPr>
            <p:ph type="sldNum" sz="quarter" idx="12"/>
          </p:nvPr>
        </p:nvSpPr>
        <p:spPr/>
        <p:txBody>
          <a:bodyPr/>
          <a:lstStyle>
            <a:lvl1pPr>
              <a:defRPr/>
            </a:lvl1pPr>
          </a:lstStyle>
          <a:p>
            <a:pPr>
              <a:defRPr/>
            </a:pPr>
            <a:fld id="{EE7C6875-7BB9-4257-BE52-0DE5F3E29B18}" type="slidenum">
              <a:rPr lang="en-US" altLang="en-US"/>
              <a:pPr>
                <a:defRPr/>
              </a:pPr>
              <a:t>‹#›</a:t>
            </a:fld>
            <a:endParaRPr lang="en-US" altLang="en-US" dirty="0"/>
          </a:p>
        </p:txBody>
      </p:sp>
    </p:spTree>
    <p:extLst>
      <p:ext uri="{BB962C8B-B14F-4D97-AF65-F5344CB8AC3E}">
        <p14:creationId xmlns:p14="http://schemas.microsoft.com/office/powerpoint/2010/main" val="171175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5CE5A1-88F9-45CB-A296-2187DE85718E}"/>
              </a:ext>
            </a:extLst>
          </p:cNvPr>
          <p:cNvSpPr>
            <a:spLocks noGrp="1"/>
          </p:cNvSpPr>
          <p:nvPr>
            <p:ph type="dt" sz="half" idx="10"/>
          </p:nvPr>
        </p:nvSpPr>
        <p:spPr/>
        <p:txBody>
          <a:bodyPr/>
          <a:lstStyle>
            <a:lvl1pPr>
              <a:defRPr/>
            </a:lvl1pPr>
          </a:lstStyle>
          <a:p>
            <a:pPr>
              <a:defRPr/>
            </a:pPr>
            <a:fld id="{6FCE8375-9016-471A-953F-DD32A3053B49}" type="datetimeFigureOut">
              <a:rPr lang="en-US" altLang="en-US"/>
              <a:pPr>
                <a:defRPr/>
              </a:pPr>
              <a:t>6/5/26</a:t>
            </a:fld>
            <a:endParaRPr lang="en-US" altLang="en-US" dirty="0"/>
          </a:p>
        </p:txBody>
      </p:sp>
      <p:sp>
        <p:nvSpPr>
          <p:cNvPr id="8" name="Footer Placeholder 4">
            <a:extLst>
              <a:ext uri="{FF2B5EF4-FFF2-40B4-BE49-F238E27FC236}">
                <a16:creationId xmlns:a16="http://schemas.microsoft.com/office/drawing/2014/main" id="{7A47FD4A-B8F4-42CA-86CB-7F560B70945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D6EE414-CD25-46B5-9E20-F029C62E27E1}"/>
              </a:ext>
            </a:extLst>
          </p:cNvPr>
          <p:cNvSpPr>
            <a:spLocks noGrp="1"/>
          </p:cNvSpPr>
          <p:nvPr>
            <p:ph type="sldNum" sz="quarter" idx="12"/>
          </p:nvPr>
        </p:nvSpPr>
        <p:spPr/>
        <p:txBody>
          <a:bodyPr/>
          <a:lstStyle>
            <a:lvl1pPr>
              <a:defRPr/>
            </a:lvl1pPr>
          </a:lstStyle>
          <a:p>
            <a:pPr>
              <a:defRPr/>
            </a:pPr>
            <a:fld id="{595603B6-AEC3-46F3-AE27-6D76158C294C}" type="slidenum">
              <a:rPr lang="en-US" altLang="en-US"/>
              <a:pPr>
                <a:defRPr/>
              </a:pPr>
              <a:t>‹#›</a:t>
            </a:fld>
            <a:endParaRPr lang="en-US" altLang="en-US" dirty="0"/>
          </a:p>
        </p:txBody>
      </p:sp>
    </p:spTree>
    <p:extLst>
      <p:ext uri="{BB962C8B-B14F-4D97-AF65-F5344CB8AC3E}">
        <p14:creationId xmlns:p14="http://schemas.microsoft.com/office/powerpoint/2010/main" val="8535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DDC9AB-19D1-4D62-A31A-958D103DEB98}"/>
              </a:ext>
            </a:extLst>
          </p:cNvPr>
          <p:cNvSpPr>
            <a:spLocks noGrp="1"/>
          </p:cNvSpPr>
          <p:nvPr>
            <p:ph type="dt" sz="half" idx="10"/>
          </p:nvPr>
        </p:nvSpPr>
        <p:spPr/>
        <p:txBody>
          <a:bodyPr/>
          <a:lstStyle>
            <a:lvl1pPr>
              <a:defRPr/>
            </a:lvl1pPr>
          </a:lstStyle>
          <a:p>
            <a:pPr>
              <a:defRPr/>
            </a:pPr>
            <a:fld id="{0F4C1788-4917-4FE0-854A-0CFB335DD105}" type="datetimeFigureOut">
              <a:rPr lang="en-US" altLang="en-US"/>
              <a:pPr>
                <a:defRPr/>
              </a:pPr>
              <a:t>6/5/26</a:t>
            </a:fld>
            <a:endParaRPr lang="en-US" altLang="en-US" dirty="0"/>
          </a:p>
        </p:txBody>
      </p:sp>
      <p:sp>
        <p:nvSpPr>
          <p:cNvPr id="4" name="Footer Placeholder 4">
            <a:extLst>
              <a:ext uri="{FF2B5EF4-FFF2-40B4-BE49-F238E27FC236}">
                <a16:creationId xmlns:a16="http://schemas.microsoft.com/office/drawing/2014/main" id="{FE76D436-D935-46E3-9883-1E1816AEF2C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736C354-6D36-472C-8EAC-EC1891659A41}"/>
              </a:ext>
            </a:extLst>
          </p:cNvPr>
          <p:cNvSpPr>
            <a:spLocks noGrp="1"/>
          </p:cNvSpPr>
          <p:nvPr>
            <p:ph type="sldNum" sz="quarter" idx="12"/>
          </p:nvPr>
        </p:nvSpPr>
        <p:spPr/>
        <p:txBody>
          <a:bodyPr/>
          <a:lstStyle>
            <a:lvl1pPr>
              <a:defRPr/>
            </a:lvl1pPr>
          </a:lstStyle>
          <a:p>
            <a:pPr>
              <a:defRPr/>
            </a:pPr>
            <a:fld id="{571520F1-80A4-466F-B1B7-953DCB2BABE9}" type="slidenum">
              <a:rPr lang="en-US" altLang="en-US"/>
              <a:pPr>
                <a:defRPr/>
              </a:pPr>
              <a:t>‹#›</a:t>
            </a:fld>
            <a:endParaRPr lang="en-US" altLang="en-US" dirty="0"/>
          </a:p>
        </p:txBody>
      </p:sp>
    </p:spTree>
    <p:extLst>
      <p:ext uri="{BB962C8B-B14F-4D97-AF65-F5344CB8AC3E}">
        <p14:creationId xmlns:p14="http://schemas.microsoft.com/office/powerpoint/2010/main" val="329456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357937-AA58-41C3-8F96-827D3AE1FB36}"/>
              </a:ext>
            </a:extLst>
          </p:cNvPr>
          <p:cNvSpPr>
            <a:spLocks noGrp="1"/>
          </p:cNvSpPr>
          <p:nvPr>
            <p:ph type="dt" sz="half" idx="10"/>
          </p:nvPr>
        </p:nvSpPr>
        <p:spPr/>
        <p:txBody>
          <a:bodyPr/>
          <a:lstStyle>
            <a:lvl1pPr>
              <a:defRPr/>
            </a:lvl1pPr>
          </a:lstStyle>
          <a:p>
            <a:pPr>
              <a:defRPr/>
            </a:pPr>
            <a:fld id="{43D1EC17-2AEF-4F8C-85CE-6DDE08D19540}" type="datetimeFigureOut">
              <a:rPr lang="en-US" altLang="en-US"/>
              <a:pPr>
                <a:defRPr/>
              </a:pPr>
              <a:t>6/5/26</a:t>
            </a:fld>
            <a:endParaRPr lang="en-US" altLang="en-US" dirty="0"/>
          </a:p>
        </p:txBody>
      </p:sp>
      <p:sp>
        <p:nvSpPr>
          <p:cNvPr id="3" name="Footer Placeholder 4">
            <a:extLst>
              <a:ext uri="{FF2B5EF4-FFF2-40B4-BE49-F238E27FC236}">
                <a16:creationId xmlns:a16="http://schemas.microsoft.com/office/drawing/2014/main" id="{B4D616E1-E71F-47B1-A6FD-685786D9061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F55F811-1617-4894-AF18-54620D65E86C}"/>
              </a:ext>
            </a:extLst>
          </p:cNvPr>
          <p:cNvSpPr>
            <a:spLocks noGrp="1"/>
          </p:cNvSpPr>
          <p:nvPr>
            <p:ph type="sldNum" sz="quarter" idx="12"/>
          </p:nvPr>
        </p:nvSpPr>
        <p:spPr/>
        <p:txBody>
          <a:bodyPr/>
          <a:lstStyle>
            <a:lvl1pPr>
              <a:defRPr/>
            </a:lvl1pPr>
          </a:lstStyle>
          <a:p>
            <a:pPr>
              <a:defRPr/>
            </a:pPr>
            <a:fld id="{AAD47A49-99D9-402B-86FB-6490194545A4}" type="slidenum">
              <a:rPr lang="en-US" altLang="en-US"/>
              <a:pPr>
                <a:defRPr/>
              </a:pPr>
              <a:t>‹#›</a:t>
            </a:fld>
            <a:endParaRPr lang="en-US" altLang="en-US" dirty="0"/>
          </a:p>
        </p:txBody>
      </p:sp>
    </p:spTree>
    <p:extLst>
      <p:ext uri="{BB962C8B-B14F-4D97-AF65-F5344CB8AC3E}">
        <p14:creationId xmlns:p14="http://schemas.microsoft.com/office/powerpoint/2010/main" val="362642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B73E5B-5017-46B8-A2B4-B8DC3F456D02}"/>
              </a:ext>
            </a:extLst>
          </p:cNvPr>
          <p:cNvSpPr>
            <a:spLocks noGrp="1"/>
          </p:cNvSpPr>
          <p:nvPr>
            <p:ph type="dt" sz="half" idx="10"/>
          </p:nvPr>
        </p:nvSpPr>
        <p:spPr/>
        <p:txBody>
          <a:bodyPr/>
          <a:lstStyle>
            <a:lvl1pPr>
              <a:defRPr/>
            </a:lvl1pPr>
          </a:lstStyle>
          <a:p>
            <a:pPr>
              <a:defRPr/>
            </a:pPr>
            <a:fld id="{74160B1A-96CE-4088-98FE-E934065195E2}"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D2E709E9-38B5-42C2-8F1B-3310FF03CCF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3E872F-077B-4958-9C75-A4D315AA95A9}"/>
              </a:ext>
            </a:extLst>
          </p:cNvPr>
          <p:cNvSpPr>
            <a:spLocks noGrp="1"/>
          </p:cNvSpPr>
          <p:nvPr>
            <p:ph type="sldNum" sz="quarter" idx="12"/>
          </p:nvPr>
        </p:nvSpPr>
        <p:spPr/>
        <p:txBody>
          <a:bodyPr/>
          <a:lstStyle>
            <a:lvl1pPr>
              <a:defRPr/>
            </a:lvl1pPr>
          </a:lstStyle>
          <a:p>
            <a:pPr>
              <a:defRPr/>
            </a:pPr>
            <a:fld id="{363A1F8F-3D40-432A-84AA-D7123407B3F9}" type="slidenum">
              <a:rPr lang="en-US" altLang="en-US"/>
              <a:pPr>
                <a:defRPr/>
              </a:pPr>
              <a:t>‹#›</a:t>
            </a:fld>
            <a:endParaRPr lang="en-US" altLang="en-US" dirty="0"/>
          </a:p>
        </p:txBody>
      </p:sp>
    </p:spTree>
    <p:extLst>
      <p:ext uri="{BB962C8B-B14F-4D97-AF65-F5344CB8AC3E}">
        <p14:creationId xmlns:p14="http://schemas.microsoft.com/office/powerpoint/2010/main" val="2568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0A716-62F2-4F56-AE3E-166CB2C2BC90}"/>
              </a:ext>
            </a:extLst>
          </p:cNvPr>
          <p:cNvSpPr>
            <a:spLocks noGrp="1"/>
          </p:cNvSpPr>
          <p:nvPr>
            <p:ph type="dt" sz="half" idx="10"/>
          </p:nvPr>
        </p:nvSpPr>
        <p:spPr/>
        <p:txBody>
          <a:bodyPr/>
          <a:lstStyle>
            <a:lvl1pPr>
              <a:defRPr/>
            </a:lvl1pPr>
          </a:lstStyle>
          <a:p>
            <a:pPr>
              <a:defRPr/>
            </a:pPr>
            <a:fld id="{9F08ADD2-0987-456F-AD2F-845811AD04F7}"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72271CC3-BE67-48F7-99E3-84DFB59E06E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D19BB81-92E4-4FA0-B0C8-C8C6E45DF50C}"/>
              </a:ext>
            </a:extLst>
          </p:cNvPr>
          <p:cNvSpPr>
            <a:spLocks noGrp="1"/>
          </p:cNvSpPr>
          <p:nvPr>
            <p:ph type="sldNum" sz="quarter" idx="12"/>
          </p:nvPr>
        </p:nvSpPr>
        <p:spPr/>
        <p:txBody>
          <a:bodyPr/>
          <a:lstStyle>
            <a:lvl1pPr>
              <a:defRPr/>
            </a:lvl1pPr>
          </a:lstStyle>
          <a:p>
            <a:pPr>
              <a:defRPr/>
            </a:pPr>
            <a:fld id="{28E49490-8154-46F8-A161-4BD2E03270BC}" type="slidenum">
              <a:rPr lang="en-US" altLang="en-US"/>
              <a:pPr>
                <a:defRPr/>
              </a:pPr>
              <a:t>‹#›</a:t>
            </a:fld>
            <a:endParaRPr lang="en-US" altLang="en-US" dirty="0"/>
          </a:p>
        </p:txBody>
      </p:sp>
    </p:spTree>
    <p:extLst>
      <p:ext uri="{BB962C8B-B14F-4D97-AF65-F5344CB8AC3E}">
        <p14:creationId xmlns:p14="http://schemas.microsoft.com/office/powerpoint/2010/main" val="355812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00FBE8-6722-4FF7-8541-C9EDFCFF5B98}"/>
              </a:ext>
            </a:extLst>
          </p:cNvPr>
          <p:cNvSpPr>
            <a:spLocks noGrp="1"/>
          </p:cNvSpPr>
          <p:nvPr>
            <p:ph type="dt" sz="half" idx="10"/>
          </p:nvPr>
        </p:nvSpPr>
        <p:spPr/>
        <p:txBody>
          <a:bodyPr/>
          <a:lstStyle>
            <a:lvl1pPr>
              <a:defRPr/>
            </a:lvl1pPr>
          </a:lstStyle>
          <a:p>
            <a:pPr>
              <a:defRPr/>
            </a:pPr>
            <a:fld id="{315783D7-FB96-42E6-936D-FBAB3E63B86A}"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C8087CBC-3EEE-4510-ADD0-20619977041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D80078B-D007-40C8-9025-393047F50646}"/>
              </a:ext>
            </a:extLst>
          </p:cNvPr>
          <p:cNvSpPr>
            <a:spLocks noGrp="1"/>
          </p:cNvSpPr>
          <p:nvPr>
            <p:ph type="sldNum" sz="quarter" idx="12"/>
          </p:nvPr>
        </p:nvSpPr>
        <p:spPr/>
        <p:txBody>
          <a:bodyPr/>
          <a:lstStyle>
            <a:lvl1pPr>
              <a:defRPr/>
            </a:lvl1pPr>
          </a:lstStyle>
          <a:p>
            <a:pPr>
              <a:defRPr/>
            </a:pPr>
            <a:fld id="{BECEA37C-593A-4949-8C83-C7878705F0D8}" type="slidenum">
              <a:rPr lang="en-US" altLang="en-US"/>
              <a:pPr>
                <a:defRPr/>
              </a:pPr>
              <a:t>‹#›</a:t>
            </a:fld>
            <a:endParaRPr lang="en-US" altLang="en-US" dirty="0"/>
          </a:p>
        </p:txBody>
      </p:sp>
    </p:spTree>
    <p:extLst>
      <p:ext uri="{BB962C8B-B14F-4D97-AF65-F5344CB8AC3E}">
        <p14:creationId xmlns:p14="http://schemas.microsoft.com/office/powerpoint/2010/main" val="182013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0B2A-3287-4932-8BF7-845843C85B61}"/>
              </a:ext>
            </a:extLst>
          </p:cNvPr>
          <p:cNvSpPr>
            <a:spLocks noGrp="1"/>
          </p:cNvSpPr>
          <p:nvPr>
            <p:ph type="dt" sz="half" idx="10"/>
          </p:nvPr>
        </p:nvSpPr>
        <p:spPr/>
        <p:txBody>
          <a:bodyPr/>
          <a:lstStyle>
            <a:lvl1pPr>
              <a:defRPr/>
            </a:lvl1pPr>
          </a:lstStyle>
          <a:p>
            <a:pPr>
              <a:defRPr/>
            </a:pPr>
            <a:fld id="{04885AAE-6388-4429-BF45-B4CD90788808}"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1BD44C5E-41AB-4B32-8FD6-42403182C1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A130AF-47EC-46AA-88AF-B57058F48027}"/>
              </a:ext>
            </a:extLst>
          </p:cNvPr>
          <p:cNvSpPr>
            <a:spLocks noGrp="1"/>
          </p:cNvSpPr>
          <p:nvPr>
            <p:ph type="sldNum" sz="quarter" idx="12"/>
          </p:nvPr>
        </p:nvSpPr>
        <p:spPr/>
        <p:txBody>
          <a:bodyPr/>
          <a:lstStyle>
            <a:lvl1pPr>
              <a:defRPr/>
            </a:lvl1pPr>
          </a:lstStyle>
          <a:p>
            <a:pPr>
              <a:defRPr/>
            </a:pPr>
            <a:fld id="{E474372A-08BE-466B-9B33-74EB31C998E4}" type="slidenum">
              <a:rPr lang="en-US" altLang="en-US"/>
              <a:pPr>
                <a:defRPr/>
              </a:pPr>
              <a:t>‹#›</a:t>
            </a:fld>
            <a:endParaRPr lang="en-US" altLang="en-US" dirty="0"/>
          </a:p>
        </p:txBody>
      </p:sp>
    </p:spTree>
    <p:extLst>
      <p:ext uri="{BB962C8B-B14F-4D97-AF65-F5344CB8AC3E}">
        <p14:creationId xmlns:p14="http://schemas.microsoft.com/office/powerpoint/2010/main" val="250145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699C-9391-487A-8E9A-0269CED9D05C}"/>
              </a:ext>
            </a:extLst>
          </p:cNvPr>
          <p:cNvSpPr>
            <a:spLocks noGrp="1"/>
          </p:cNvSpPr>
          <p:nvPr>
            <p:ph type="dt" sz="half" idx="10"/>
          </p:nvPr>
        </p:nvSpPr>
        <p:spPr/>
        <p:txBody>
          <a:bodyPr/>
          <a:lstStyle>
            <a:lvl1pPr>
              <a:defRPr/>
            </a:lvl1pPr>
          </a:lstStyle>
          <a:p>
            <a:pPr>
              <a:defRPr/>
            </a:pPr>
            <a:fld id="{2F50EEDB-F874-4B56-8073-1C0CB6F2EC21}"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35D8C89E-421A-42B9-AF0B-0FFCEAE782A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8DD552-E582-4829-A6D6-C1B21D3B1B1E}"/>
              </a:ext>
            </a:extLst>
          </p:cNvPr>
          <p:cNvSpPr>
            <a:spLocks noGrp="1"/>
          </p:cNvSpPr>
          <p:nvPr>
            <p:ph type="sldNum" sz="quarter" idx="12"/>
          </p:nvPr>
        </p:nvSpPr>
        <p:spPr/>
        <p:txBody>
          <a:bodyPr/>
          <a:lstStyle>
            <a:lvl1pPr>
              <a:defRPr/>
            </a:lvl1pPr>
          </a:lstStyle>
          <a:p>
            <a:pPr>
              <a:defRPr/>
            </a:pPr>
            <a:fld id="{A31D9AA2-638E-4F40-A92C-3F2FD0E65924}" type="slidenum">
              <a:rPr lang="en-US" altLang="en-US"/>
              <a:pPr>
                <a:defRPr/>
              </a:pPr>
              <a:t>‹#›</a:t>
            </a:fld>
            <a:endParaRPr lang="en-US" altLang="en-US" dirty="0"/>
          </a:p>
        </p:txBody>
      </p:sp>
    </p:spTree>
    <p:extLst>
      <p:ext uri="{BB962C8B-B14F-4D97-AF65-F5344CB8AC3E}">
        <p14:creationId xmlns:p14="http://schemas.microsoft.com/office/powerpoint/2010/main" val="101488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1B59DF-8B44-444F-A6E2-A90A261319DA}"/>
              </a:ext>
            </a:extLst>
          </p:cNvPr>
          <p:cNvSpPr>
            <a:spLocks noGrp="1"/>
          </p:cNvSpPr>
          <p:nvPr>
            <p:ph type="dt" sz="half" idx="10"/>
          </p:nvPr>
        </p:nvSpPr>
        <p:spPr/>
        <p:txBody>
          <a:bodyPr/>
          <a:lstStyle>
            <a:lvl1pPr>
              <a:defRPr/>
            </a:lvl1pPr>
          </a:lstStyle>
          <a:p>
            <a:pPr>
              <a:defRPr/>
            </a:pPr>
            <a:fld id="{6BB936F7-2E51-4DC8-AF44-21D314F9643A}"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A3D094F1-DA2B-44CE-88F0-3DA4963F1B0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8A5E004-B244-4641-B8C2-6155C42FBE4A}"/>
              </a:ext>
            </a:extLst>
          </p:cNvPr>
          <p:cNvSpPr>
            <a:spLocks noGrp="1"/>
          </p:cNvSpPr>
          <p:nvPr>
            <p:ph type="sldNum" sz="quarter" idx="12"/>
          </p:nvPr>
        </p:nvSpPr>
        <p:spPr/>
        <p:txBody>
          <a:bodyPr/>
          <a:lstStyle>
            <a:lvl1pPr>
              <a:defRPr/>
            </a:lvl1pPr>
          </a:lstStyle>
          <a:p>
            <a:pPr>
              <a:defRPr/>
            </a:pPr>
            <a:fld id="{840095F1-940A-4348-BD3D-463D04B0EA2D}" type="slidenum">
              <a:rPr lang="en-US" altLang="en-US"/>
              <a:pPr>
                <a:defRPr/>
              </a:pPr>
              <a:t>‹#›</a:t>
            </a:fld>
            <a:endParaRPr lang="en-US" altLang="en-US" dirty="0"/>
          </a:p>
        </p:txBody>
      </p:sp>
    </p:spTree>
    <p:extLst>
      <p:ext uri="{BB962C8B-B14F-4D97-AF65-F5344CB8AC3E}">
        <p14:creationId xmlns:p14="http://schemas.microsoft.com/office/powerpoint/2010/main" val="184563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76E0-D4A9-453D-8B87-39D8B8B1A1D5}"/>
              </a:ext>
            </a:extLst>
          </p:cNvPr>
          <p:cNvSpPr>
            <a:spLocks noGrp="1"/>
          </p:cNvSpPr>
          <p:nvPr>
            <p:ph type="dt" sz="half" idx="10"/>
          </p:nvPr>
        </p:nvSpPr>
        <p:spPr/>
        <p:txBody>
          <a:bodyPr/>
          <a:lstStyle>
            <a:lvl1pPr>
              <a:defRPr/>
            </a:lvl1pPr>
          </a:lstStyle>
          <a:p>
            <a:pPr>
              <a:defRPr/>
            </a:pPr>
            <a:fld id="{ACF87DF7-3B9E-4A6F-899F-1810DC1E3C22}"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492D9D9B-C6E6-4A3F-903B-C7411C52E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A7773D-E52C-4BC3-9D08-50D4B04D427F}"/>
              </a:ext>
            </a:extLst>
          </p:cNvPr>
          <p:cNvSpPr>
            <a:spLocks noGrp="1"/>
          </p:cNvSpPr>
          <p:nvPr>
            <p:ph type="sldNum" sz="quarter" idx="12"/>
          </p:nvPr>
        </p:nvSpPr>
        <p:spPr/>
        <p:txBody>
          <a:bodyPr/>
          <a:lstStyle>
            <a:lvl1pPr>
              <a:defRPr/>
            </a:lvl1pPr>
          </a:lstStyle>
          <a:p>
            <a:pPr>
              <a:defRPr/>
            </a:pPr>
            <a:fld id="{8A8A539F-F266-4888-A270-2EEA8184488F}" type="slidenum">
              <a:rPr lang="en-US" altLang="en-US"/>
              <a:pPr>
                <a:defRPr/>
              </a:pPr>
              <a:t>‹#›</a:t>
            </a:fld>
            <a:endParaRPr lang="en-US" altLang="en-US" dirty="0"/>
          </a:p>
        </p:txBody>
      </p:sp>
    </p:spTree>
    <p:extLst>
      <p:ext uri="{BB962C8B-B14F-4D97-AF65-F5344CB8AC3E}">
        <p14:creationId xmlns:p14="http://schemas.microsoft.com/office/powerpoint/2010/main" val="282693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AB29D-B505-447D-8909-D14D85E13691}"/>
              </a:ext>
            </a:extLst>
          </p:cNvPr>
          <p:cNvSpPr>
            <a:spLocks noGrp="1"/>
          </p:cNvSpPr>
          <p:nvPr>
            <p:ph type="dt" sz="half" idx="10"/>
          </p:nvPr>
        </p:nvSpPr>
        <p:spPr/>
        <p:txBody>
          <a:bodyPr/>
          <a:lstStyle>
            <a:lvl1pPr>
              <a:defRPr/>
            </a:lvl1pPr>
          </a:lstStyle>
          <a:p>
            <a:pPr>
              <a:defRPr/>
            </a:pPr>
            <a:fld id="{F7448121-5AFA-4C0C-893C-68D03B930161}"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B4665192-24C3-47B8-BC6E-39CE628000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D1FB3E-4761-4568-96FA-FBF53E9954E9}"/>
              </a:ext>
            </a:extLst>
          </p:cNvPr>
          <p:cNvSpPr>
            <a:spLocks noGrp="1"/>
          </p:cNvSpPr>
          <p:nvPr>
            <p:ph type="sldNum" sz="quarter" idx="12"/>
          </p:nvPr>
        </p:nvSpPr>
        <p:spPr/>
        <p:txBody>
          <a:bodyPr/>
          <a:lstStyle>
            <a:lvl1pPr>
              <a:defRPr/>
            </a:lvl1pPr>
          </a:lstStyle>
          <a:p>
            <a:pPr>
              <a:defRPr/>
            </a:pPr>
            <a:fld id="{BA7A91C2-AC53-4899-B05F-10B2630BD979}" type="slidenum">
              <a:rPr lang="en-US" altLang="en-US"/>
              <a:pPr>
                <a:defRPr/>
              </a:pPr>
              <a:t>‹#›</a:t>
            </a:fld>
            <a:endParaRPr lang="en-US" altLang="en-US" dirty="0"/>
          </a:p>
        </p:txBody>
      </p:sp>
    </p:spTree>
    <p:extLst>
      <p:ext uri="{BB962C8B-B14F-4D97-AF65-F5344CB8AC3E}">
        <p14:creationId xmlns:p14="http://schemas.microsoft.com/office/powerpoint/2010/main" val="3249730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A43C01-B5AD-4330-8277-87B28E8BC1D3}"/>
              </a:ext>
            </a:extLst>
          </p:cNvPr>
          <p:cNvSpPr>
            <a:spLocks noGrp="1"/>
          </p:cNvSpPr>
          <p:nvPr>
            <p:ph type="dt" sz="half" idx="10"/>
          </p:nvPr>
        </p:nvSpPr>
        <p:spPr/>
        <p:txBody>
          <a:bodyPr/>
          <a:lstStyle>
            <a:lvl1pPr>
              <a:defRPr/>
            </a:lvl1pPr>
          </a:lstStyle>
          <a:p>
            <a:pPr>
              <a:defRPr/>
            </a:pPr>
            <a:fld id="{641A0464-6F4B-4AC2-913C-CE0C8C609363}"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4A134B75-0652-46BB-B396-445B6613DE9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23D5143-C8D5-416B-BD8C-40C1E545B7F3}"/>
              </a:ext>
            </a:extLst>
          </p:cNvPr>
          <p:cNvSpPr>
            <a:spLocks noGrp="1"/>
          </p:cNvSpPr>
          <p:nvPr>
            <p:ph type="sldNum" sz="quarter" idx="12"/>
          </p:nvPr>
        </p:nvSpPr>
        <p:spPr/>
        <p:txBody>
          <a:bodyPr/>
          <a:lstStyle>
            <a:lvl1pPr>
              <a:defRPr/>
            </a:lvl1pPr>
          </a:lstStyle>
          <a:p>
            <a:pPr>
              <a:defRPr/>
            </a:pPr>
            <a:fld id="{EDD49F90-689C-433B-A899-9577B5D9236E}" type="slidenum">
              <a:rPr lang="en-US" altLang="en-US"/>
              <a:pPr>
                <a:defRPr/>
              </a:pPr>
              <a:t>‹#›</a:t>
            </a:fld>
            <a:endParaRPr lang="en-US" altLang="en-US" dirty="0"/>
          </a:p>
        </p:txBody>
      </p:sp>
    </p:spTree>
    <p:extLst>
      <p:ext uri="{BB962C8B-B14F-4D97-AF65-F5344CB8AC3E}">
        <p14:creationId xmlns:p14="http://schemas.microsoft.com/office/powerpoint/2010/main" val="54030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125EE4-6950-4A58-AC0E-4DE90A366712}"/>
              </a:ext>
            </a:extLst>
          </p:cNvPr>
          <p:cNvSpPr>
            <a:spLocks noGrp="1"/>
          </p:cNvSpPr>
          <p:nvPr>
            <p:ph type="dt" sz="half" idx="10"/>
          </p:nvPr>
        </p:nvSpPr>
        <p:spPr/>
        <p:txBody>
          <a:bodyPr/>
          <a:lstStyle>
            <a:lvl1pPr>
              <a:defRPr/>
            </a:lvl1pPr>
          </a:lstStyle>
          <a:p>
            <a:pPr>
              <a:defRPr/>
            </a:pPr>
            <a:fld id="{F1DF42F4-727D-4ED3-A601-76C04E9A1670}" type="datetimeFigureOut">
              <a:rPr lang="en-US" altLang="en-US"/>
              <a:pPr>
                <a:defRPr/>
              </a:pPr>
              <a:t>6/5/26</a:t>
            </a:fld>
            <a:endParaRPr lang="en-US" altLang="en-US" dirty="0"/>
          </a:p>
        </p:txBody>
      </p:sp>
      <p:sp>
        <p:nvSpPr>
          <p:cNvPr id="8" name="Footer Placeholder 4">
            <a:extLst>
              <a:ext uri="{FF2B5EF4-FFF2-40B4-BE49-F238E27FC236}">
                <a16:creationId xmlns:a16="http://schemas.microsoft.com/office/drawing/2014/main" id="{B51C33D9-4F82-42E5-AC65-08F6F5A0ED8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9E44FCB-8FEE-4933-9558-0DE7C285DC8A}"/>
              </a:ext>
            </a:extLst>
          </p:cNvPr>
          <p:cNvSpPr>
            <a:spLocks noGrp="1"/>
          </p:cNvSpPr>
          <p:nvPr>
            <p:ph type="sldNum" sz="quarter" idx="12"/>
          </p:nvPr>
        </p:nvSpPr>
        <p:spPr/>
        <p:txBody>
          <a:bodyPr/>
          <a:lstStyle>
            <a:lvl1pPr>
              <a:defRPr/>
            </a:lvl1pPr>
          </a:lstStyle>
          <a:p>
            <a:pPr>
              <a:defRPr/>
            </a:pPr>
            <a:fld id="{801FC386-4231-44FB-8773-14B3C4050BD1}" type="slidenum">
              <a:rPr lang="en-US" altLang="en-US"/>
              <a:pPr>
                <a:defRPr/>
              </a:pPr>
              <a:t>‹#›</a:t>
            </a:fld>
            <a:endParaRPr lang="en-US" altLang="en-US" dirty="0"/>
          </a:p>
        </p:txBody>
      </p:sp>
    </p:spTree>
    <p:extLst>
      <p:ext uri="{BB962C8B-B14F-4D97-AF65-F5344CB8AC3E}">
        <p14:creationId xmlns:p14="http://schemas.microsoft.com/office/powerpoint/2010/main" val="45875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BC2BF0-9A42-4B9C-A59A-62F50CD4095B}"/>
              </a:ext>
            </a:extLst>
          </p:cNvPr>
          <p:cNvSpPr>
            <a:spLocks noGrp="1"/>
          </p:cNvSpPr>
          <p:nvPr>
            <p:ph type="dt" sz="half" idx="10"/>
          </p:nvPr>
        </p:nvSpPr>
        <p:spPr/>
        <p:txBody>
          <a:bodyPr/>
          <a:lstStyle>
            <a:lvl1pPr>
              <a:defRPr/>
            </a:lvl1pPr>
          </a:lstStyle>
          <a:p>
            <a:pPr>
              <a:defRPr/>
            </a:pPr>
            <a:fld id="{64526B9E-40B3-4FAB-AEE6-DE60F0DFA3FC}" type="datetimeFigureOut">
              <a:rPr lang="en-US" altLang="en-US"/>
              <a:pPr>
                <a:defRPr/>
              </a:pPr>
              <a:t>6/5/26</a:t>
            </a:fld>
            <a:endParaRPr lang="en-US" altLang="en-US" dirty="0"/>
          </a:p>
        </p:txBody>
      </p:sp>
      <p:sp>
        <p:nvSpPr>
          <p:cNvPr id="4" name="Footer Placeholder 4">
            <a:extLst>
              <a:ext uri="{FF2B5EF4-FFF2-40B4-BE49-F238E27FC236}">
                <a16:creationId xmlns:a16="http://schemas.microsoft.com/office/drawing/2014/main" id="{38E42954-6AD3-4F9E-8FE8-F232960773E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6F542C0-ED26-49F4-9CFD-F16E220CBF11}"/>
              </a:ext>
            </a:extLst>
          </p:cNvPr>
          <p:cNvSpPr>
            <a:spLocks noGrp="1"/>
          </p:cNvSpPr>
          <p:nvPr>
            <p:ph type="sldNum" sz="quarter" idx="12"/>
          </p:nvPr>
        </p:nvSpPr>
        <p:spPr/>
        <p:txBody>
          <a:bodyPr/>
          <a:lstStyle>
            <a:lvl1pPr>
              <a:defRPr/>
            </a:lvl1pPr>
          </a:lstStyle>
          <a:p>
            <a:pPr>
              <a:defRPr/>
            </a:pPr>
            <a:fld id="{B39ACC4B-95BF-4F3D-8847-B01FDE0A421E}" type="slidenum">
              <a:rPr lang="en-US" altLang="en-US"/>
              <a:pPr>
                <a:defRPr/>
              </a:pPr>
              <a:t>‹#›</a:t>
            </a:fld>
            <a:endParaRPr lang="en-US" altLang="en-US" dirty="0"/>
          </a:p>
        </p:txBody>
      </p:sp>
    </p:spTree>
    <p:extLst>
      <p:ext uri="{BB962C8B-B14F-4D97-AF65-F5344CB8AC3E}">
        <p14:creationId xmlns:p14="http://schemas.microsoft.com/office/powerpoint/2010/main" val="306688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6E9C69-5EBC-40E4-856B-A4AE05E676CB}"/>
              </a:ext>
            </a:extLst>
          </p:cNvPr>
          <p:cNvSpPr>
            <a:spLocks noGrp="1"/>
          </p:cNvSpPr>
          <p:nvPr>
            <p:ph type="dt" sz="half" idx="10"/>
          </p:nvPr>
        </p:nvSpPr>
        <p:spPr/>
        <p:txBody>
          <a:bodyPr/>
          <a:lstStyle>
            <a:lvl1pPr>
              <a:defRPr/>
            </a:lvl1pPr>
          </a:lstStyle>
          <a:p>
            <a:pPr>
              <a:defRPr/>
            </a:pPr>
            <a:fld id="{14E4872B-0370-4C58-BEB0-0857DD3FBE69}" type="datetimeFigureOut">
              <a:rPr lang="en-US" altLang="en-US"/>
              <a:pPr>
                <a:defRPr/>
              </a:pPr>
              <a:t>6/5/26</a:t>
            </a:fld>
            <a:endParaRPr lang="en-US" altLang="en-US" dirty="0"/>
          </a:p>
        </p:txBody>
      </p:sp>
      <p:sp>
        <p:nvSpPr>
          <p:cNvPr id="3" name="Footer Placeholder 4">
            <a:extLst>
              <a:ext uri="{FF2B5EF4-FFF2-40B4-BE49-F238E27FC236}">
                <a16:creationId xmlns:a16="http://schemas.microsoft.com/office/drawing/2014/main" id="{AB9763B6-8A7C-49F2-A4D4-977DA12A31C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F3D10F6-490B-4D1E-A48C-E34F632C6BB9}"/>
              </a:ext>
            </a:extLst>
          </p:cNvPr>
          <p:cNvSpPr>
            <a:spLocks noGrp="1"/>
          </p:cNvSpPr>
          <p:nvPr>
            <p:ph type="sldNum" sz="quarter" idx="12"/>
          </p:nvPr>
        </p:nvSpPr>
        <p:spPr/>
        <p:txBody>
          <a:bodyPr/>
          <a:lstStyle>
            <a:lvl1pPr>
              <a:defRPr/>
            </a:lvl1pPr>
          </a:lstStyle>
          <a:p>
            <a:pPr>
              <a:defRPr/>
            </a:pPr>
            <a:fld id="{E29BD947-E47D-4253-BEA5-16086BC2BA65}" type="slidenum">
              <a:rPr lang="en-US" altLang="en-US"/>
              <a:pPr>
                <a:defRPr/>
              </a:pPr>
              <a:t>‹#›</a:t>
            </a:fld>
            <a:endParaRPr lang="en-US" altLang="en-US" dirty="0"/>
          </a:p>
        </p:txBody>
      </p:sp>
    </p:spTree>
    <p:extLst>
      <p:ext uri="{BB962C8B-B14F-4D97-AF65-F5344CB8AC3E}">
        <p14:creationId xmlns:p14="http://schemas.microsoft.com/office/powerpoint/2010/main" val="255577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C6B1C-D4F3-4602-82C9-A8E828F1710A}"/>
              </a:ext>
            </a:extLst>
          </p:cNvPr>
          <p:cNvSpPr>
            <a:spLocks noGrp="1"/>
          </p:cNvSpPr>
          <p:nvPr>
            <p:ph type="dt" sz="half" idx="10"/>
          </p:nvPr>
        </p:nvSpPr>
        <p:spPr/>
        <p:txBody>
          <a:bodyPr/>
          <a:lstStyle>
            <a:lvl1pPr>
              <a:defRPr/>
            </a:lvl1pPr>
          </a:lstStyle>
          <a:p>
            <a:pPr>
              <a:defRPr/>
            </a:pPr>
            <a:fld id="{622A8043-BB8C-4C87-B394-C50D9D7A1CF1}"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4FC0B5CE-8468-44C0-86E0-B1EFC7938A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677EA4-239E-425B-B5DE-BEBB27358539}"/>
              </a:ext>
            </a:extLst>
          </p:cNvPr>
          <p:cNvSpPr>
            <a:spLocks noGrp="1"/>
          </p:cNvSpPr>
          <p:nvPr>
            <p:ph type="sldNum" sz="quarter" idx="12"/>
          </p:nvPr>
        </p:nvSpPr>
        <p:spPr/>
        <p:txBody>
          <a:bodyPr/>
          <a:lstStyle>
            <a:lvl1pPr>
              <a:defRPr/>
            </a:lvl1pPr>
          </a:lstStyle>
          <a:p>
            <a:pPr>
              <a:defRPr/>
            </a:pPr>
            <a:fld id="{006F7FFE-E005-41D0-B634-3EB465716C49}" type="slidenum">
              <a:rPr lang="en-US" altLang="en-US"/>
              <a:pPr>
                <a:defRPr/>
              </a:pPr>
              <a:t>‹#›</a:t>
            </a:fld>
            <a:endParaRPr lang="en-US" altLang="en-US" dirty="0"/>
          </a:p>
        </p:txBody>
      </p:sp>
    </p:spTree>
    <p:extLst>
      <p:ext uri="{BB962C8B-B14F-4D97-AF65-F5344CB8AC3E}">
        <p14:creationId xmlns:p14="http://schemas.microsoft.com/office/powerpoint/2010/main" val="205630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674398-93AF-4A0C-A854-5F4450ACCB2B}"/>
              </a:ext>
            </a:extLst>
          </p:cNvPr>
          <p:cNvSpPr>
            <a:spLocks noGrp="1"/>
          </p:cNvSpPr>
          <p:nvPr>
            <p:ph type="dt" sz="half" idx="10"/>
          </p:nvPr>
        </p:nvSpPr>
        <p:spPr/>
        <p:txBody>
          <a:bodyPr/>
          <a:lstStyle>
            <a:lvl1pPr>
              <a:defRPr/>
            </a:lvl1pPr>
          </a:lstStyle>
          <a:p>
            <a:pPr>
              <a:defRPr/>
            </a:pPr>
            <a:fld id="{DC5F1F12-F6AC-4B2A-AE25-17327F448AEE}"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50C033E6-634A-4007-AC6F-A44C9DB6297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6D62962-FDCD-4E1C-B9F6-963B56F6AB0F}"/>
              </a:ext>
            </a:extLst>
          </p:cNvPr>
          <p:cNvSpPr>
            <a:spLocks noGrp="1"/>
          </p:cNvSpPr>
          <p:nvPr>
            <p:ph type="sldNum" sz="quarter" idx="12"/>
          </p:nvPr>
        </p:nvSpPr>
        <p:spPr/>
        <p:txBody>
          <a:bodyPr/>
          <a:lstStyle>
            <a:lvl1pPr>
              <a:defRPr/>
            </a:lvl1pPr>
          </a:lstStyle>
          <a:p>
            <a:pPr>
              <a:defRPr/>
            </a:pPr>
            <a:fld id="{B58DF5FB-D5E2-40B9-970B-2CE8C8C5E33F}" type="slidenum">
              <a:rPr lang="en-US" altLang="en-US"/>
              <a:pPr>
                <a:defRPr/>
              </a:pPr>
              <a:t>‹#›</a:t>
            </a:fld>
            <a:endParaRPr lang="en-US" altLang="en-US" dirty="0"/>
          </a:p>
        </p:txBody>
      </p:sp>
    </p:spTree>
    <p:extLst>
      <p:ext uri="{BB962C8B-B14F-4D97-AF65-F5344CB8AC3E}">
        <p14:creationId xmlns:p14="http://schemas.microsoft.com/office/powerpoint/2010/main" val="3462816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F8E4D6-518B-437B-9F3E-27CF9BC5C8A9}"/>
              </a:ext>
            </a:extLst>
          </p:cNvPr>
          <p:cNvSpPr>
            <a:spLocks noGrp="1"/>
          </p:cNvSpPr>
          <p:nvPr>
            <p:ph type="dt" sz="half" idx="10"/>
          </p:nvPr>
        </p:nvSpPr>
        <p:spPr/>
        <p:txBody>
          <a:bodyPr/>
          <a:lstStyle>
            <a:lvl1pPr>
              <a:defRPr/>
            </a:lvl1pPr>
          </a:lstStyle>
          <a:p>
            <a:pPr>
              <a:defRPr/>
            </a:pPr>
            <a:fld id="{2C666CA7-E123-4263-926E-383D8B58FF35}"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EDD3C0F2-EA2D-4A14-94E7-25941A6E8FF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5AEC3A1-5A5A-45A2-9E1F-5F5B1056D7AA}"/>
              </a:ext>
            </a:extLst>
          </p:cNvPr>
          <p:cNvSpPr>
            <a:spLocks noGrp="1"/>
          </p:cNvSpPr>
          <p:nvPr>
            <p:ph type="sldNum" sz="quarter" idx="12"/>
          </p:nvPr>
        </p:nvSpPr>
        <p:spPr/>
        <p:txBody>
          <a:bodyPr/>
          <a:lstStyle>
            <a:lvl1pPr>
              <a:defRPr/>
            </a:lvl1pPr>
          </a:lstStyle>
          <a:p>
            <a:pPr>
              <a:defRPr/>
            </a:pPr>
            <a:fld id="{9A734885-E749-4398-ADC5-32F13E110CEA}" type="slidenum">
              <a:rPr lang="en-US" altLang="en-US"/>
              <a:pPr>
                <a:defRPr/>
              </a:pPr>
              <a:t>‹#›</a:t>
            </a:fld>
            <a:endParaRPr lang="en-US" altLang="en-US" dirty="0"/>
          </a:p>
        </p:txBody>
      </p:sp>
    </p:spTree>
    <p:extLst>
      <p:ext uri="{BB962C8B-B14F-4D97-AF65-F5344CB8AC3E}">
        <p14:creationId xmlns:p14="http://schemas.microsoft.com/office/powerpoint/2010/main" val="57903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18B78-F155-4CEE-B1D6-DD950ED6EBA4}"/>
              </a:ext>
            </a:extLst>
          </p:cNvPr>
          <p:cNvSpPr>
            <a:spLocks noGrp="1"/>
          </p:cNvSpPr>
          <p:nvPr>
            <p:ph type="dt" sz="half" idx="10"/>
          </p:nvPr>
        </p:nvSpPr>
        <p:spPr/>
        <p:txBody>
          <a:bodyPr/>
          <a:lstStyle>
            <a:lvl1pPr>
              <a:defRPr/>
            </a:lvl1pPr>
          </a:lstStyle>
          <a:p>
            <a:pPr>
              <a:defRPr/>
            </a:pPr>
            <a:fld id="{C192E7D3-2A17-41C9-A00E-19C2314EEB03}"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A3025924-A6C6-4EE3-A2A8-2C053CFD42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E98FA28-C8D5-484A-B297-892C681CB2FD}"/>
              </a:ext>
            </a:extLst>
          </p:cNvPr>
          <p:cNvSpPr>
            <a:spLocks noGrp="1"/>
          </p:cNvSpPr>
          <p:nvPr>
            <p:ph type="sldNum" sz="quarter" idx="12"/>
          </p:nvPr>
        </p:nvSpPr>
        <p:spPr/>
        <p:txBody>
          <a:bodyPr/>
          <a:lstStyle>
            <a:lvl1pPr>
              <a:defRPr/>
            </a:lvl1pPr>
          </a:lstStyle>
          <a:p>
            <a:pPr>
              <a:defRPr/>
            </a:pPr>
            <a:fld id="{986274A8-101B-4D50-986D-66A5C0A76E5E}" type="slidenum">
              <a:rPr lang="en-US" altLang="en-US"/>
              <a:pPr>
                <a:defRPr/>
              </a:pPr>
              <a:t>‹#›</a:t>
            </a:fld>
            <a:endParaRPr lang="en-US" altLang="en-US" dirty="0"/>
          </a:p>
        </p:txBody>
      </p:sp>
    </p:spTree>
    <p:extLst>
      <p:ext uri="{BB962C8B-B14F-4D97-AF65-F5344CB8AC3E}">
        <p14:creationId xmlns:p14="http://schemas.microsoft.com/office/powerpoint/2010/main" val="249623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E83B2-61DA-4F49-8332-03627D8F7F71}"/>
              </a:ext>
            </a:extLst>
          </p:cNvPr>
          <p:cNvSpPr>
            <a:spLocks noGrp="1"/>
          </p:cNvSpPr>
          <p:nvPr>
            <p:ph type="dt" sz="half" idx="10"/>
          </p:nvPr>
        </p:nvSpPr>
        <p:spPr/>
        <p:txBody>
          <a:bodyPr/>
          <a:lstStyle>
            <a:lvl1pPr>
              <a:defRPr/>
            </a:lvl1pPr>
          </a:lstStyle>
          <a:p>
            <a:pPr>
              <a:defRPr/>
            </a:pPr>
            <a:fld id="{6DBD8B6B-2BB4-49E5-9EE3-D0C5AC0CDC03}"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2289B9E1-6C53-4AF8-A69D-34665060949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6E0CA6B-DA2C-4054-BD26-47F7B557DD83}"/>
              </a:ext>
            </a:extLst>
          </p:cNvPr>
          <p:cNvSpPr>
            <a:spLocks noGrp="1"/>
          </p:cNvSpPr>
          <p:nvPr>
            <p:ph type="sldNum" sz="quarter" idx="12"/>
          </p:nvPr>
        </p:nvSpPr>
        <p:spPr/>
        <p:txBody>
          <a:bodyPr/>
          <a:lstStyle>
            <a:lvl1pPr>
              <a:defRPr/>
            </a:lvl1pPr>
          </a:lstStyle>
          <a:p>
            <a:pPr>
              <a:defRPr/>
            </a:pPr>
            <a:fld id="{EC1269A1-EF6A-4C37-89D1-E0A0544D251D}" type="slidenum">
              <a:rPr lang="en-US" altLang="en-US"/>
              <a:pPr>
                <a:defRPr/>
              </a:pPr>
              <a:t>‹#›</a:t>
            </a:fld>
            <a:endParaRPr lang="en-US" altLang="en-US" dirty="0"/>
          </a:p>
        </p:txBody>
      </p:sp>
    </p:spTree>
    <p:extLst>
      <p:ext uri="{BB962C8B-B14F-4D97-AF65-F5344CB8AC3E}">
        <p14:creationId xmlns:p14="http://schemas.microsoft.com/office/powerpoint/2010/main" val="368244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464809-EEDF-4772-8CB6-D2D183823958}"/>
              </a:ext>
            </a:extLst>
          </p:cNvPr>
          <p:cNvSpPr>
            <a:spLocks noGrp="1"/>
          </p:cNvSpPr>
          <p:nvPr>
            <p:ph type="dt" sz="half" idx="10"/>
          </p:nvPr>
        </p:nvSpPr>
        <p:spPr/>
        <p:txBody>
          <a:bodyPr/>
          <a:lstStyle>
            <a:lvl1pPr>
              <a:defRPr/>
            </a:lvl1pPr>
          </a:lstStyle>
          <a:p>
            <a:pPr>
              <a:defRPr/>
            </a:pPr>
            <a:fld id="{CE134B9F-F24E-499B-8385-DDC43C0F580A}"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9961C0E5-02F2-4C2C-B081-690CDE43113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C6667BE-5389-47F9-BDBA-B920021921CD}"/>
              </a:ext>
            </a:extLst>
          </p:cNvPr>
          <p:cNvSpPr>
            <a:spLocks noGrp="1"/>
          </p:cNvSpPr>
          <p:nvPr>
            <p:ph type="sldNum" sz="quarter" idx="12"/>
          </p:nvPr>
        </p:nvSpPr>
        <p:spPr/>
        <p:txBody>
          <a:bodyPr/>
          <a:lstStyle>
            <a:lvl1pPr>
              <a:defRPr/>
            </a:lvl1pPr>
          </a:lstStyle>
          <a:p>
            <a:pPr>
              <a:defRPr/>
            </a:pPr>
            <a:fld id="{1A08EA32-47F7-48D6-BC08-6E7DDECD367C}" type="slidenum">
              <a:rPr lang="en-US" altLang="en-US"/>
              <a:pPr>
                <a:defRPr/>
              </a:pPr>
              <a:t>‹#›</a:t>
            </a:fld>
            <a:endParaRPr lang="en-US" altLang="en-US" dirty="0"/>
          </a:p>
        </p:txBody>
      </p:sp>
    </p:spTree>
    <p:extLst>
      <p:ext uri="{BB962C8B-B14F-4D97-AF65-F5344CB8AC3E}">
        <p14:creationId xmlns:p14="http://schemas.microsoft.com/office/powerpoint/2010/main" val="25253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AEB7-FB36-433A-85C2-0B621AF9BD46}"/>
              </a:ext>
            </a:extLst>
          </p:cNvPr>
          <p:cNvSpPr>
            <a:spLocks noGrp="1"/>
          </p:cNvSpPr>
          <p:nvPr>
            <p:ph type="dt" sz="half" idx="10"/>
          </p:nvPr>
        </p:nvSpPr>
        <p:spPr/>
        <p:txBody>
          <a:bodyPr/>
          <a:lstStyle>
            <a:lvl1pPr>
              <a:defRPr/>
            </a:lvl1pPr>
          </a:lstStyle>
          <a:p>
            <a:pPr>
              <a:defRPr/>
            </a:pPr>
            <a:fld id="{559C0F82-E674-4C1F-BB3A-074D9EAA3959}"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4580A1E3-8AD2-4ED9-B613-8C347012F23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7E4889E-E88B-4A5E-9130-71A984D8D7A8}"/>
              </a:ext>
            </a:extLst>
          </p:cNvPr>
          <p:cNvSpPr>
            <a:spLocks noGrp="1"/>
          </p:cNvSpPr>
          <p:nvPr>
            <p:ph type="sldNum" sz="quarter" idx="12"/>
          </p:nvPr>
        </p:nvSpPr>
        <p:spPr/>
        <p:txBody>
          <a:bodyPr/>
          <a:lstStyle>
            <a:lvl1pPr>
              <a:defRPr/>
            </a:lvl1pPr>
          </a:lstStyle>
          <a:p>
            <a:pPr>
              <a:defRPr/>
            </a:pPr>
            <a:fld id="{E10EE2F5-5F22-4320-8E26-76D588F1DBA8}" type="slidenum">
              <a:rPr lang="en-US" altLang="en-US"/>
              <a:pPr>
                <a:defRPr/>
              </a:pPr>
              <a:t>‹#›</a:t>
            </a:fld>
            <a:endParaRPr lang="en-US" altLang="en-US" dirty="0"/>
          </a:p>
        </p:txBody>
      </p:sp>
    </p:spTree>
    <p:extLst>
      <p:ext uri="{BB962C8B-B14F-4D97-AF65-F5344CB8AC3E}">
        <p14:creationId xmlns:p14="http://schemas.microsoft.com/office/powerpoint/2010/main" val="356683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22EC-15B9-4978-88AB-1DE9F8A4700E}"/>
              </a:ext>
            </a:extLst>
          </p:cNvPr>
          <p:cNvSpPr>
            <a:spLocks noGrp="1"/>
          </p:cNvSpPr>
          <p:nvPr>
            <p:ph type="dt" sz="half" idx="10"/>
          </p:nvPr>
        </p:nvSpPr>
        <p:spPr/>
        <p:txBody>
          <a:bodyPr/>
          <a:lstStyle>
            <a:lvl1pPr>
              <a:defRPr/>
            </a:lvl1pPr>
          </a:lstStyle>
          <a:p>
            <a:pPr>
              <a:defRPr/>
            </a:pPr>
            <a:fld id="{FED6FE0E-868C-47EF-834A-3BD36B707079}"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2C896F7A-7F50-484F-80FE-1EA7B8E1C2B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52BCCA-1D32-4146-9DD0-70145C544EE2}"/>
              </a:ext>
            </a:extLst>
          </p:cNvPr>
          <p:cNvSpPr>
            <a:spLocks noGrp="1"/>
          </p:cNvSpPr>
          <p:nvPr>
            <p:ph type="sldNum" sz="quarter" idx="12"/>
          </p:nvPr>
        </p:nvSpPr>
        <p:spPr/>
        <p:txBody>
          <a:bodyPr/>
          <a:lstStyle>
            <a:lvl1pPr>
              <a:defRPr/>
            </a:lvl1pPr>
          </a:lstStyle>
          <a:p>
            <a:pPr>
              <a:defRPr/>
            </a:pPr>
            <a:fld id="{43295CB3-6894-4F2C-B1F1-33CA288BCBC3}" type="slidenum">
              <a:rPr lang="en-US" altLang="en-US"/>
              <a:pPr>
                <a:defRPr/>
              </a:pPr>
              <a:t>‹#›</a:t>
            </a:fld>
            <a:endParaRPr lang="en-US" altLang="en-US" dirty="0"/>
          </a:p>
        </p:txBody>
      </p:sp>
    </p:spTree>
    <p:extLst>
      <p:ext uri="{BB962C8B-B14F-4D97-AF65-F5344CB8AC3E}">
        <p14:creationId xmlns:p14="http://schemas.microsoft.com/office/powerpoint/2010/main" val="553093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3A0A1B-B6D8-4FC5-96FC-65F2283FC46C}"/>
              </a:ext>
            </a:extLst>
          </p:cNvPr>
          <p:cNvSpPr>
            <a:spLocks noGrp="1"/>
          </p:cNvSpPr>
          <p:nvPr>
            <p:ph type="dt" sz="half" idx="10"/>
          </p:nvPr>
        </p:nvSpPr>
        <p:spPr/>
        <p:txBody>
          <a:bodyPr/>
          <a:lstStyle>
            <a:lvl1pPr>
              <a:defRPr/>
            </a:lvl1pPr>
          </a:lstStyle>
          <a:p>
            <a:pPr>
              <a:defRPr/>
            </a:pPr>
            <a:fld id="{593F23B4-6CFC-4373-8597-8C6DCA242695}"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BA805BD2-7DEC-4AD9-B175-75EA2E99FD2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CC041D7-EE04-4C35-AA7B-61ACE59AAAD3}"/>
              </a:ext>
            </a:extLst>
          </p:cNvPr>
          <p:cNvSpPr>
            <a:spLocks noGrp="1"/>
          </p:cNvSpPr>
          <p:nvPr>
            <p:ph type="sldNum" sz="quarter" idx="12"/>
          </p:nvPr>
        </p:nvSpPr>
        <p:spPr/>
        <p:txBody>
          <a:bodyPr/>
          <a:lstStyle>
            <a:lvl1pPr>
              <a:defRPr/>
            </a:lvl1pPr>
          </a:lstStyle>
          <a:p>
            <a:pPr>
              <a:defRPr/>
            </a:pPr>
            <a:fld id="{3F22AC71-2E2A-4330-BC6F-89F3A3B17496}" type="slidenum">
              <a:rPr lang="en-US" altLang="en-US"/>
              <a:pPr>
                <a:defRPr/>
              </a:pPr>
              <a:t>‹#›</a:t>
            </a:fld>
            <a:endParaRPr lang="en-US" altLang="en-US" dirty="0"/>
          </a:p>
        </p:txBody>
      </p:sp>
    </p:spTree>
    <p:extLst>
      <p:ext uri="{BB962C8B-B14F-4D97-AF65-F5344CB8AC3E}">
        <p14:creationId xmlns:p14="http://schemas.microsoft.com/office/powerpoint/2010/main" val="354736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ABEA6C2-3CA3-474C-A6DA-DD158BE71C00}"/>
              </a:ext>
            </a:extLst>
          </p:cNvPr>
          <p:cNvSpPr>
            <a:spLocks noGrp="1"/>
          </p:cNvSpPr>
          <p:nvPr>
            <p:ph type="dt" sz="half" idx="10"/>
          </p:nvPr>
        </p:nvSpPr>
        <p:spPr/>
        <p:txBody>
          <a:bodyPr/>
          <a:lstStyle>
            <a:lvl1pPr>
              <a:defRPr/>
            </a:lvl1pPr>
          </a:lstStyle>
          <a:p>
            <a:pPr>
              <a:defRPr/>
            </a:pPr>
            <a:fld id="{132180DD-AFA3-47BE-8B03-FA3F550E8B02}" type="datetimeFigureOut">
              <a:rPr lang="en-US" altLang="en-US"/>
              <a:pPr>
                <a:defRPr/>
              </a:pPr>
              <a:t>6/5/26</a:t>
            </a:fld>
            <a:endParaRPr lang="en-US" altLang="en-US" dirty="0"/>
          </a:p>
        </p:txBody>
      </p:sp>
      <p:sp>
        <p:nvSpPr>
          <p:cNvPr id="8" name="Footer Placeholder 4">
            <a:extLst>
              <a:ext uri="{FF2B5EF4-FFF2-40B4-BE49-F238E27FC236}">
                <a16:creationId xmlns:a16="http://schemas.microsoft.com/office/drawing/2014/main" id="{C0E0FDE0-A2A5-4634-B2E3-56A2FAAF2AA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10FCD5F-2159-42BA-B9A9-765BFD56068C}"/>
              </a:ext>
            </a:extLst>
          </p:cNvPr>
          <p:cNvSpPr>
            <a:spLocks noGrp="1"/>
          </p:cNvSpPr>
          <p:nvPr>
            <p:ph type="sldNum" sz="quarter" idx="12"/>
          </p:nvPr>
        </p:nvSpPr>
        <p:spPr/>
        <p:txBody>
          <a:bodyPr/>
          <a:lstStyle>
            <a:lvl1pPr>
              <a:defRPr/>
            </a:lvl1pPr>
          </a:lstStyle>
          <a:p>
            <a:pPr>
              <a:defRPr/>
            </a:pPr>
            <a:fld id="{2ED2B808-BEBA-4AEE-ADC6-C177B9805902}" type="slidenum">
              <a:rPr lang="en-US" altLang="en-US"/>
              <a:pPr>
                <a:defRPr/>
              </a:pPr>
              <a:t>‹#›</a:t>
            </a:fld>
            <a:endParaRPr lang="en-US" altLang="en-US" dirty="0"/>
          </a:p>
        </p:txBody>
      </p:sp>
    </p:spTree>
    <p:extLst>
      <p:ext uri="{BB962C8B-B14F-4D97-AF65-F5344CB8AC3E}">
        <p14:creationId xmlns:p14="http://schemas.microsoft.com/office/powerpoint/2010/main" val="966474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7AA8DB-F34D-4B98-865B-79BA435F78D0}"/>
              </a:ext>
            </a:extLst>
          </p:cNvPr>
          <p:cNvSpPr>
            <a:spLocks noGrp="1"/>
          </p:cNvSpPr>
          <p:nvPr>
            <p:ph type="dt" sz="half" idx="10"/>
          </p:nvPr>
        </p:nvSpPr>
        <p:spPr/>
        <p:txBody>
          <a:bodyPr/>
          <a:lstStyle>
            <a:lvl1pPr>
              <a:defRPr/>
            </a:lvl1pPr>
          </a:lstStyle>
          <a:p>
            <a:pPr>
              <a:defRPr/>
            </a:pPr>
            <a:fld id="{81EEEDB1-989B-4E5D-8BA3-DC848DA3975A}" type="datetimeFigureOut">
              <a:rPr lang="en-US" altLang="en-US"/>
              <a:pPr>
                <a:defRPr/>
              </a:pPr>
              <a:t>6/5/26</a:t>
            </a:fld>
            <a:endParaRPr lang="en-US" altLang="en-US" dirty="0"/>
          </a:p>
        </p:txBody>
      </p:sp>
      <p:sp>
        <p:nvSpPr>
          <p:cNvPr id="4" name="Footer Placeholder 4">
            <a:extLst>
              <a:ext uri="{FF2B5EF4-FFF2-40B4-BE49-F238E27FC236}">
                <a16:creationId xmlns:a16="http://schemas.microsoft.com/office/drawing/2014/main" id="{C774D953-9CA6-4FC2-8698-B4CE647EC6D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DDE1401-1DF8-40EB-9128-6846B31DFDAB}"/>
              </a:ext>
            </a:extLst>
          </p:cNvPr>
          <p:cNvSpPr>
            <a:spLocks noGrp="1"/>
          </p:cNvSpPr>
          <p:nvPr>
            <p:ph type="sldNum" sz="quarter" idx="12"/>
          </p:nvPr>
        </p:nvSpPr>
        <p:spPr/>
        <p:txBody>
          <a:bodyPr/>
          <a:lstStyle>
            <a:lvl1pPr>
              <a:defRPr/>
            </a:lvl1pPr>
          </a:lstStyle>
          <a:p>
            <a:pPr>
              <a:defRPr/>
            </a:pPr>
            <a:fld id="{50AF609A-9209-4230-88D5-4F2FFFC84D95}" type="slidenum">
              <a:rPr lang="en-US" altLang="en-US"/>
              <a:pPr>
                <a:defRPr/>
              </a:pPr>
              <a:t>‹#›</a:t>
            </a:fld>
            <a:endParaRPr lang="en-US" altLang="en-US" dirty="0"/>
          </a:p>
        </p:txBody>
      </p:sp>
    </p:spTree>
    <p:extLst>
      <p:ext uri="{BB962C8B-B14F-4D97-AF65-F5344CB8AC3E}">
        <p14:creationId xmlns:p14="http://schemas.microsoft.com/office/powerpoint/2010/main" val="5889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D33F15-01AD-43B2-B140-D47760A2A0D4}"/>
              </a:ext>
            </a:extLst>
          </p:cNvPr>
          <p:cNvSpPr>
            <a:spLocks noGrp="1"/>
          </p:cNvSpPr>
          <p:nvPr>
            <p:ph type="dt" sz="half" idx="10"/>
          </p:nvPr>
        </p:nvSpPr>
        <p:spPr/>
        <p:txBody>
          <a:bodyPr/>
          <a:lstStyle>
            <a:lvl1pPr>
              <a:defRPr/>
            </a:lvl1pPr>
          </a:lstStyle>
          <a:p>
            <a:pPr>
              <a:defRPr/>
            </a:pPr>
            <a:fld id="{798F2FA5-45EB-40AB-BEFE-3671DB0B9F1D}"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5A4DEEC5-0DED-4BEA-B712-902179A377D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7F59815-6A2F-4B62-85CD-267567947040}"/>
              </a:ext>
            </a:extLst>
          </p:cNvPr>
          <p:cNvSpPr>
            <a:spLocks noGrp="1"/>
          </p:cNvSpPr>
          <p:nvPr>
            <p:ph type="sldNum" sz="quarter" idx="12"/>
          </p:nvPr>
        </p:nvSpPr>
        <p:spPr/>
        <p:txBody>
          <a:bodyPr/>
          <a:lstStyle>
            <a:lvl1pPr>
              <a:defRPr/>
            </a:lvl1pPr>
          </a:lstStyle>
          <a:p>
            <a:pPr>
              <a:defRPr/>
            </a:pPr>
            <a:fld id="{516857DD-A998-413D-8567-F9AC5AB2C427}" type="slidenum">
              <a:rPr lang="en-US" altLang="en-US"/>
              <a:pPr>
                <a:defRPr/>
              </a:pPr>
              <a:t>‹#›</a:t>
            </a:fld>
            <a:endParaRPr lang="en-US" altLang="en-US" dirty="0"/>
          </a:p>
        </p:txBody>
      </p:sp>
    </p:spTree>
    <p:extLst>
      <p:ext uri="{BB962C8B-B14F-4D97-AF65-F5344CB8AC3E}">
        <p14:creationId xmlns:p14="http://schemas.microsoft.com/office/powerpoint/2010/main" val="2247788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FF3D1F-C4F1-4963-B037-77F4562A8464}"/>
              </a:ext>
            </a:extLst>
          </p:cNvPr>
          <p:cNvSpPr>
            <a:spLocks noGrp="1"/>
          </p:cNvSpPr>
          <p:nvPr>
            <p:ph type="dt" sz="half" idx="10"/>
          </p:nvPr>
        </p:nvSpPr>
        <p:spPr/>
        <p:txBody>
          <a:bodyPr/>
          <a:lstStyle>
            <a:lvl1pPr>
              <a:defRPr/>
            </a:lvl1pPr>
          </a:lstStyle>
          <a:p>
            <a:pPr>
              <a:defRPr/>
            </a:pPr>
            <a:fld id="{70172C96-57CE-4890-AFF9-2CA79BA8A00B}" type="datetimeFigureOut">
              <a:rPr lang="en-US" altLang="en-US"/>
              <a:pPr>
                <a:defRPr/>
              </a:pPr>
              <a:t>6/5/26</a:t>
            </a:fld>
            <a:endParaRPr lang="en-US" altLang="en-US" dirty="0"/>
          </a:p>
        </p:txBody>
      </p:sp>
      <p:sp>
        <p:nvSpPr>
          <p:cNvPr id="3" name="Footer Placeholder 4">
            <a:extLst>
              <a:ext uri="{FF2B5EF4-FFF2-40B4-BE49-F238E27FC236}">
                <a16:creationId xmlns:a16="http://schemas.microsoft.com/office/drawing/2014/main" id="{8B3E25FC-8B97-47BC-85AC-BB32DD9B902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28EC0E4-0DC9-4EE4-90FA-5DCBEA247F5D}"/>
              </a:ext>
            </a:extLst>
          </p:cNvPr>
          <p:cNvSpPr>
            <a:spLocks noGrp="1"/>
          </p:cNvSpPr>
          <p:nvPr>
            <p:ph type="sldNum" sz="quarter" idx="12"/>
          </p:nvPr>
        </p:nvSpPr>
        <p:spPr/>
        <p:txBody>
          <a:bodyPr/>
          <a:lstStyle>
            <a:lvl1pPr>
              <a:defRPr/>
            </a:lvl1pPr>
          </a:lstStyle>
          <a:p>
            <a:pPr>
              <a:defRPr/>
            </a:pPr>
            <a:fld id="{7D493FA0-EA31-4CBB-8FC2-0C4F2927A721}" type="slidenum">
              <a:rPr lang="en-US" altLang="en-US"/>
              <a:pPr>
                <a:defRPr/>
              </a:pPr>
              <a:t>‹#›</a:t>
            </a:fld>
            <a:endParaRPr lang="en-US" altLang="en-US" dirty="0"/>
          </a:p>
        </p:txBody>
      </p:sp>
    </p:spTree>
    <p:extLst>
      <p:ext uri="{BB962C8B-B14F-4D97-AF65-F5344CB8AC3E}">
        <p14:creationId xmlns:p14="http://schemas.microsoft.com/office/powerpoint/2010/main" val="4210996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6E4A27-1DE4-4563-8624-ED500C1A1A15}"/>
              </a:ext>
            </a:extLst>
          </p:cNvPr>
          <p:cNvSpPr>
            <a:spLocks noGrp="1"/>
          </p:cNvSpPr>
          <p:nvPr>
            <p:ph type="dt" sz="half" idx="10"/>
          </p:nvPr>
        </p:nvSpPr>
        <p:spPr/>
        <p:txBody>
          <a:bodyPr/>
          <a:lstStyle>
            <a:lvl1pPr>
              <a:defRPr/>
            </a:lvl1pPr>
          </a:lstStyle>
          <a:p>
            <a:pPr>
              <a:defRPr/>
            </a:pPr>
            <a:fld id="{F5CB796C-86A6-4A55-AC6D-0FD36614DA8B}"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77B363AE-ED21-4EE1-BA4D-74167130B10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6017F20-C804-4971-B69C-D66848439A59}"/>
              </a:ext>
            </a:extLst>
          </p:cNvPr>
          <p:cNvSpPr>
            <a:spLocks noGrp="1"/>
          </p:cNvSpPr>
          <p:nvPr>
            <p:ph type="sldNum" sz="quarter" idx="12"/>
          </p:nvPr>
        </p:nvSpPr>
        <p:spPr/>
        <p:txBody>
          <a:bodyPr/>
          <a:lstStyle>
            <a:lvl1pPr>
              <a:defRPr/>
            </a:lvl1pPr>
          </a:lstStyle>
          <a:p>
            <a:pPr>
              <a:defRPr/>
            </a:pPr>
            <a:fld id="{018E44FD-BBC3-484D-9E25-781B72FF689E}" type="slidenum">
              <a:rPr lang="en-US" altLang="en-US"/>
              <a:pPr>
                <a:defRPr/>
              </a:pPr>
              <a:t>‹#›</a:t>
            </a:fld>
            <a:endParaRPr lang="en-US" altLang="en-US" dirty="0"/>
          </a:p>
        </p:txBody>
      </p:sp>
    </p:spTree>
    <p:extLst>
      <p:ext uri="{BB962C8B-B14F-4D97-AF65-F5344CB8AC3E}">
        <p14:creationId xmlns:p14="http://schemas.microsoft.com/office/powerpoint/2010/main" val="268663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D6579-A850-404E-AA23-5F24296EB82B}"/>
              </a:ext>
            </a:extLst>
          </p:cNvPr>
          <p:cNvSpPr>
            <a:spLocks noGrp="1"/>
          </p:cNvSpPr>
          <p:nvPr>
            <p:ph type="dt" sz="half" idx="10"/>
          </p:nvPr>
        </p:nvSpPr>
        <p:spPr/>
        <p:txBody>
          <a:bodyPr/>
          <a:lstStyle>
            <a:lvl1pPr>
              <a:defRPr/>
            </a:lvl1pPr>
          </a:lstStyle>
          <a:p>
            <a:pPr>
              <a:defRPr/>
            </a:pPr>
            <a:fld id="{D47A4937-0887-4A0E-8173-9CDFBFD86447}"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A7E37524-3CBF-4779-828E-DE62319BA2B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E9B7F7A-41D6-477E-9770-A98AE436B7F6}"/>
              </a:ext>
            </a:extLst>
          </p:cNvPr>
          <p:cNvSpPr>
            <a:spLocks noGrp="1"/>
          </p:cNvSpPr>
          <p:nvPr>
            <p:ph type="sldNum" sz="quarter" idx="12"/>
          </p:nvPr>
        </p:nvSpPr>
        <p:spPr/>
        <p:txBody>
          <a:bodyPr/>
          <a:lstStyle>
            <a:lvl1pPr>
              <a:defRPr/>
            </a:lvl1pPr>
          </a:lstStyle>
          <a:p>
            <a:pPr>
              <a:defRPr/>
            </a:pPr>
            <a:fld id="{36ED6B96-8D44-4DF1-A5B6-D6404582F0A2}" type="slidenum">
              <a:rPr lang="en-US" altLang="en-US"/>
              <a:pPr>
                <a:defRPr/>
              </a:pPr>
              <a:t>‹#›</a:t>
            </a:fld>
            <a:endParaRPr lang="en-US" altLang="en-US" dirty="0"/>
          </a:p>
        </p:txBody>
      </p:sp>
    </p:spTree>
    <p:extLst>
      <p:ext uri="{BB962C8B-B14F-4D97-AF65-F5344CB8AC3E}">
        <p14:creationId xmlns:p14="http://schemas.microsoft.com/office/powerpoint/2010/main" val="4155080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0718C-B545-48F7-87F2-3CC7574DE193}"/>
              </a:ext>
            </a:extLst>
          </p:cNvPr>
          <p:cNvSpPr>
            <a:spLocks noGrp="1"/>
          </p:cNvSpPr>
          <p:nvPr>
            <p:ph type="dt" sz="half" idx="10"/>
          </p:nvPr>
        </p:nvSpPr>
        <p:spPr/>
        <p:txBody>
          <a:bodyPr/>
          <a:lstStyle>
            <a:lvl1pPr>
              <a:defRPr/>
            </a:lvl1pPr>
          </a:lstStyle>
          <a:p>
            <a:pPr>
              <a:defRPr/>
            </a:pPr>
            <a:fld id="{C30C38AF-3138-4896-90B6-FFC96AEFEFCD}"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5258D648-6D85-4A5F-9F61-4B1F35EE0FF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9973564-A5BA-4C4A-A986-C99D429DF263}"/>
              </a:ext>
            </a:extLst>
          </p:cNvPr>
          <p:cNvSpPr>
            <a:spLocks noGrp="1"/>
          </p:cNvSpPr>
          <p:nvPr>
            <p:ph type="sldNum" sz="quarter" idx="12"/>
          </p:nvPr>
        </p:nvSpPr>
        <p:spPr/>
        <p:txBody>
          <a:bodyPr/>
          <a:lstStyle>
            <a:lvl1pPr>
              <a:defRPr/>
            </a:lvl1pPr>
          </a:lstStyle>
          <a:p>
            <a:pPr>
              <a:defRPr/>
            </a:pPr>
            <a:fld id="{663CE02A-8514-4F5B-A569-4464D4BB207C}" type="slidenum">
              <a:rPr lang="en-US" altLang="en-US"/>
              <a:pPr>
                <a:defRPr/>
              </a:pPr>
              <a:t>‹#›</a:t>
            </a:fld>
            <a:endParaRPr lang="en-US" altLang="en-US" dirty="0"/>
          </a:p>
        </p:txBody>
      </p:sp>
    </p:spTree>
    <p:extLst>
      <p:ext uri="{BB962C8B-B14F-4D97-AF65-F5344CB8AC3E}">
        <p14:creationId xmlns:p14="http://schemas.microsoft.com/office/powerpoint/2010/main" val="2572989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DB75A-5263-49AA-AD65-D1D8A4EC10AE}"/>
              </a:ext>
            </a:extLst>
          </p:cNvPr>
          <p:cNvSpPr>
            <a:spLocks noGrp="1"/>
          </p:cNvSpPr>
          <p:nvPr>
            <p:ph type="dt" sz="half" idx="10"/>
          </p:nvPr>
        </p:nvSpPr>
        <p:spPr/>
        <p:txBody>
          <a:bodyPr/>
          <a:lstStyle>
            <a:lvl1pPr>
              <a:defRPr/>
            </a:lvl1pPr>
          </a:lstStyle>
          <a:p>
            <a:pPr>
              <a:defRPr/>
            </a:pPr>
            <a:fld id="{D6FCB119-DCBA-4EA6-AAE4-37C527F57099}"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08E0928D-6248-4FE5-9739-A2046DC9791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03116C-9237-4210-8F25-0F1DBDEA5583}"/>
              </a:ext>
            </a:extLst>
          </p:cNvPr>
          <p:cNvSpPr>
            <a:spLocks noGrp="1"/>
          </p:cNvSpPr>
          <p:nvPr>
            <p:ph type="sldNum" sz="quarter" idx="12"/>
          </p:nvPr>
        </p:nvSpPr>
        <p:spPr/>
        <p:txBody>
          <a:bodyPr/>
          <a:lstStyle>
            <a:lvl1pPr>
              <a:defRPr/>
            </a:lvl1pPr>
          </a:lstStyle>
          <a:p>
            <a:pPr>
              <a:defRPr/>
            </a:pPr>
            <a:fld id="{657B7E21-91E7-4AEC-8648-4D6E329AF3D5}" type="slidenum">
              <a:rPr lang="en-US" altLang="en-US"/>
              <a:pPr>
                <a:defRPr/>
              </a:pPr>
              <a:t>‹#›</a:t>
            </a:fld>
            <a:endParaRPr lang="en-US" altLang="en-US" dirty="0"/>
          </a:p>
        </p:txBody>
      </p:sp>
    </p:spTree>
    <p:extLst>
      <p:ext uri="{BB962C8B-B14F-4D97-AF65-F5344CB8AC3E}">
        <p14:creationId xmlns:p14="http://schemas.microsoft.com/office/powerpoint/2010/main" val="288224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 lines - white.eps">
            <a:extLst>
              <a:ext uri="{FF2B5EF4-FFF2-40B4-BE49-F238E27FC236}">
                <a16:creationId xmlns:a16="http://schemas.microsoft.com/office/drawing/2014/main" id="{40A6E896-0EB8-41FB-8812-9332A6D6560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09575" y="5734050"/>
            <a:ext cx="54721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91DEDDA6-E8F1-43BD-B041-834BD29CFF73}"/>
              </a:ext>
            </a:extLst>
          </p:cNvPr>
          <p:cNvSpPr>
            <a:spLocks noGrp="1"/>
          </p:cNvSpPr>
          <p:nvPr>
            <p:ph type="dt" sz="half" idx="10"/>
          </p:nvPr>
        </p:nvSpPr>
        <p:spPr/>
        <p:txBody>
          <a:bodyPr/>
          <a:lstStyle>
            <a:lvl1pPr>
              <a:defRPr/>
            </a:lvl1pPr>
          </a:lstStyle>
          <a:p>
            <a:pPr>
              <a:defRPr/>
            </a:pPr>
            <a:fld id="{121CE59E-4496-45FE-9D5A-E69BAAE7A141}"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CA66A8F9-253F-41EC-9C35-AABEDDF21BD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D66F45F-6BCB-4F9D-BF94-A04E81A0380F}"/>
              </a:ext>
            </a:extLst>
          </p:cNvPr>
          <p:cNvSpPr>
            <a:spLocks noGrp="1"/>
          </p:cNvSpPr>
          <p:nvPr>
            <p:ph type="sldNum" sz="quarter" idx="12"/>
          </p:nvPr>
        </p:nvSpPr>
        <p:spPr/>
        <p:txBody>
          <a:bodyPr/>
          <a:lstStyle>
            <a:lvl1pPr>
              <a:defRPr/>
            </a:lvl1pPr>
          </a:lstStyle>
          <a:p>
            <a:pPr>
              <a:defRPr/>
            </a:pPr>
            <a:fld id="{622AF8AB-FB1E-403E-9AA2-EBD1C0DE1E7F}" type="slidenum">
              <a:rPr lang="en-US" altLang="en-US"/>
              <a:pPr>
                <a:defRPr/>
              </a:pPr>
              <a:t>‹#›</a:t>
            </a:fld>
            <a:endParaRPr lang="en-US" altLang="en-US" dirty="0"/>
          </a:p>
        </p:txBody>
      </p:sp>
    </p:spTree>
    <p:extLst>
      <p:ext uri="{BB962C8B-B14F-4D97-AF65-F5344CB8AC3E}">
        <p14:creationId xmlns:p14="http://schemas.microsoft.com/office/powerpoint/2010/main" val="2122637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56AA-7604-47B1-903D-DCA33A724739}"/>
              </a:ext>
            </a:extLst>
          </p:cNvPr>
          <p:cNvSpPr>
            <a:spLocks noGrp="1"/>
          </p:cNvSpPr>
          <p:nvPr>
            <p:ph type="dt" sz="half" idx="10"/>
          </p:nvPr>
        </p:nvSpPr>
        <p:spPr/>
        <p:txBody>
          <a:bodyPr/>
          <a:lstStyle>
            <a:lvl1pPr>
              <a:defRPr/>
            </a:lvl1pPr>
          </a:lstStyle>
          <a:p>
            <a:pPr>
              <a:defRPr/>
            </a:pPr>
            <a:fld id="{16C5D84C-DC29-4D3A-BC36-A7D140324CD4}"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3F429495-5935-4058-98E6-072E5BFA205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4F79CC4-7DA9-49B3-8CE1-BC5D78AA1CA8}"/>
              </a:ext>
            </a:extLst>
          </p:cNvPr>
          <p:cNvSpPr>
            <a:spLocks noGrp="1"/>
          </p:cNvSpPr>
          <p:nvPr>
            <p:ph type="sldNum" sz="quarter" idx="12"/>
          </p:nvPr>
        </p:nvSpPr>
        <p:spPr/>
        <p:txBody>
          <a:bodyPr/>
          <a:lstStyle>
            <a:lvl1pPr>
              <a:defRPr/>
            </a:lvl1pPr>
          </a:lstStyle>
          <a:p>
            <a:pPr>
              <a:defRPr/>
            </a:pPr>
            <a:fld id="{8D297AF3-9003-433F-9D70-C20530C0AABD}" type="slidenum">
              <a:rPr lang="en-US" altLang="en-US"/>
              <a:pPr>
                <a:defRPr/>
              </a:pPr>
              <a:t>‹#›</a:t>
            </a:fld>
            <a:endParaRPr lang="en-US" altLang="en-US" dirty="0"/>
          </a:p>
        </p:txBody>
      </p:sp>
    </p:spTree>
    <p:extLst>
      <p:ext uri="{BB962C8B-B14F-4D97-AF65-F5344CB8AC3E}">
        <p14:creationId xmlns:p14="http://schemas.microsoft.com/office/powerpoint/2010/main" val="539030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87CE8-E244-4790-ACD3-9B12BB22DB66}"/>
              </a:ext>
            </a:extLst>
          </p:cNvPr>
          <p:cNvSpPr>
            <a:spLocks noGrp="1"/>
          </p:cNvSpPr>
          <p:nvPr>
            <p:ph type="dt" sz="half" idx="10"/>
          </p:nvPr>
        </p:nvSpPr>
        <p:spPr/>
        <p:txBody>
          <a:bodyPr/>
          <a:lstStyle>
            <a:lvl1pPr>
              <a:defRPr/>
            </a:lvl1pPr>
          </a:lstStyle>
          <a:p>
            <a:pPr>
              <a:defRPr/>
            </a:pPr>
            <a:fld id="{520FF370-EDE8-4CDE-9C58-7105D6AC2F2B}"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5903E13F-D120-4030-8A2A-274FEB9B30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40113D9-2AF3-4E37-A603-9F125FD39A77}"/>
              </a:ext>
            </a:extLst>
          </p:cNvPr>
          <p:cNvSpPr>
            <a:spLocks noGrp="1"/>
          </p:cNvSpPr>
          <p:nvPr>
            <p:ph type="sldNum" sz="quarter" idx="12"/>
          </p:nvPr>
        </p:nvSpPr>
        <p:spPr/>
        <p:txBody>
          <a:bodyPr/>
          <a:lstStyle>
            <a:lvl1pPr>
              <a:defRPr/>
            </a:lvl1pPr>
          </a:lstStyle>
          <a:p>
            <a:pPr>
              <a:defRPr/>
            </a:pPr>
            <a:fld id="{C2B44E32-2C09-48ED-8DF1-4A94EBD04113}" type="slidenum">
              <a:rPr lang="en-US" altLang="en-US"/>
              <a:pPr>
                <a:defRPr/>
              </a:pPr>
              <a:t>‹#›</a:t>
            </a:fld>
            <a:endParaRPr lang="en-US" altLang="en-US" dirty="0"/>
          </a:p>
        </p:txBody>
      </p:sp>
    </p:spTree>
    <p:extLst>
      <p:ext uri="{BB962C8B-B14F-4D97-AF65-F5344CB8AC3E}">
        <p14:creationId xmlns:p14="http://schemas.microsoft.com/office/powerpoint/2010/main" val="265575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EB35E7-2C58-474A-BC87-D88A1BEE306C}"/>
              </a:ext>
            </a:extLst>
          </p:cNvPr>
          <p:cNvSpPr>
            <a:spLocks noGrp="1"/>
          </p:cNvSpPr>
          <p:nvPr>
            <p:ph type="dt" sz="half" idx="10"/>
          </p:nvPr>
        </p:nvSpPr>
        <p:spPr/>
        <p:txBody>
          <a:bodyPr/>
          <a:lstStyle>
            <a:lvl1pPr>
              <a:defRPr/>
            </a:lvl1pPr>
          </a:lstStyle>
          <a:p>
            <a:pPr>
              <a:defRPr/>
            </a:pPr>
            <a:fld id="{8315F5A0-5152-4A4D-B7D0-F48338BED591}"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55D0C3E0-DDB0-438E-B2BA-9BBDAC40559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913CF22-5887-412E-97C3-F1D56307466C}"/>
              </a:ext>
            </a:extLst>
          </p:cNvPr>
          <p:cNvSpPr>
            <a:spLocks noGrp="1"/>
          </p:cNvSpPr>
          <p:nvPr>
            <p:ph type="sldNum" sz="quarter" idx="12"/>
          </p:nvPr>
        </p:nvSpPr>
        <p:spPr/>
        <p:txBody>
          <a:bodyPr/>
          <a:lstStyle>
            <a:lvl1pPr>
              <a:defRPr/>
            </a:lvl1pPr>
          </a:lstStyle>
          <a:p>
            <a:pPr>
              <a:defRPr/>
            </a:pPr>
            <a:fld id="{22C0922D-7484-4D8F-8A69-A0865F4A6D4A}" type="slidenum">
              <a:rPr lang="en-US" altLang="en-US"/>
              <a:pPr>
                <a:defRPr/>
              </a:pPr>
              <a:t>‹#›</a:t>
            </a:fld>
            <a:endParaRPr lang="en-US" altLang="en-US" dirty="0"/>
          </a:p>
        </p:txBody>
      </p:sp>
    </p:spTree>
    <p:extLst>
      <p:ext uri="{BB962C8B-B14F-4D97-AF65-F5344CB8AC3E}">
        <p14:creationId xmlns:p14="http://schemas.microsoft.com/office/powerpoint/2010/main" val="174053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43007E-E429-400D-98D6-A1D6C80DDDDC}"/>
              </a:ext>
            </a:extLst>
          </p:cNvPr>
          <p:cNvSpPr>
            <a:spLocks noGrp="1"/>
          </p:cNvSpPr>
          <p:nvPr>
            <p:ph type="dt" sz="half" idx="10"/>
          </p:nvPr>
        </p:nvSpPr>
        <p:spPr/>
        <p:txBody>
          <a:bodyPr/>
          <a:lstStyle>
            <a:lvl1pPr>
              <a:defRPr/>
            </a:lvl1pPr>
          </a:lstStyle>
          <a:p>
            <a:pPr>
              <a:defRPr/>
            </a:pPr>
            <a:fld id="{2FF9FF00-4F26-4DB8-B45F-EA5AFF865A4A}" type="datetimeFigureOut">
              <a:rPr lang="en-US" altLang="en-US"/>
              <a:pPr>
                <a:defRPr/>
              </a:pPr>
              <a:t>6/5/26</a:t>
            </a:fld>
            <a:endParaRPr lang="en-US" altLang="en-US" dirty="0"/>
          </a:p>
        </p:txBody>
      </p:sp>
      <p:sp>
        <p:nvSpPr>
          <p:cNvPr id="8" name="Footer Placeholder 4">
            <a:extLst>
              <a:ext uri="{FF2B5EF4-FFF2-40B4-BE49-F238E27FC236}">
                <a16:creationId xmlns:a16="http://schemas.microsoft.com/office/drawing/2014/main" id="{6A8C9522-EDBF-4C66-8CE8-16D339D3B93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6098913-9ECD-432E-AC29-42F412DFA055}"/>
              </a:ext>
            </a:extLst>
          </p:cNvPr>
          <p:cNvSpPr>
            <a:spLocks noGrp="1"/>
          </p:cNvSpPr>
          <p:nvPr>
            <p:ph type="sldNum" sz="quarter" idx="12"/>
          </p:nvPr>
        </p:nvSpPr>
        <p:spPr/>
        <p:txBody>
          <a:bodyPr/>
          <a:lstStyle>
            <a:lvl1pPr>
              <a:defRPr/>
            </a:lvl1pPr>
          </a:lstStyle>
          <a:p>
            <a:pPr>
              <a:defRPr/>
            </a:pPr>
            <a:fld id="{92916187-5D93-4095-B138-5B05D6BA7B51}" type="slidenum">
              <a:rPr lang="en-US" altLang="en-US"/>
              <a:pPr>
                <a:defRPr/>
              </a:pPr>
              <a:t>‹#›</a:t>
            </a:fld>
            <a:endParaRPr lang="en-US" altLang="en-US" dirty="0"/>
          </a:p>
        </p:txBody>
      </p:sp>
    </p:spTree>
    <p:extLst>
      <p:ext uri="{BB962C8B-B14F-4D97-AF65-F5344CB8AC3E}">
        <p14:creationId xmlns:p14="http://schemas.microsoft.com/office/powerpoint/2010/main" val="35938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D8636C-1B60-4B1C-A7FC-F9142257637D}"/>
              </a:ext>
            </a:extLst>
          </p:cNvPr>
          <p:cNvSpPr>
            <a:spLocks noGrp="1"/>
          </p:cNvSpPr>
          <p:nvPr>
            <p:ph type="dt" sz="half" idx="10"/>
          </p:nvPr>
        </p:nvSpPr>
        <p:spPr/>
        <p:txBody>
          <a:bodyPr/>
          <a:lstStyle>
            <a:lvl1pPr>
              <a:defRPr/>
            </a:lvl1pPr>
          </a:lstStyle>
          <a:p>
            <a:pPr>
              <a:defRPr/>
            </a:pPr>
            <a:fld id="{82FAABFD-448A-43AA-83E0-AFADE4716912}" type="datetimeFigureOut">
              <a:rPr lang="en-US" altLang="en-US"/>
              <a:pPr>
                <a:defRPr/>
              </a:pPr>
              <a:t>6/5/26</a:t>
            </a:fld>
            <a:endParaRPr lang="en-US" altLang="en-US" dirty="0"/>
          </a:p>
        </p:txBody>
      </p:sp>
      <p:sp>
        <p:nvSpPr>
          <p:cNvPr id="8" name="Footer Placeholder 4">
            <a:extLst>
              <a:ext uri="{FF2B5EF4-FFF2-40B4-BE49-F238E27FC236}">
                <a16:creationId xmlns:a16="http://schemas.microsoft.com/office/drawing/2014/main" id="{1C660E35-DF88-4BB3-AB3A-F7C3584924B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84473F8-1595-4DD7-AF34-06E59A9D42BC}"/>
              </a:ext>
            </a:extLst>
          </p:cNvPr>
          <p:cNvSpPr>
            <a:spLocks noGrp="1"/>
          </p:cNvSpPr>
          <p:nvPr>
            <p:ph type="sldNum" sz="quarter" idx="12"/>
          </p:nvPr>
        </p:nvSpPr>
        <p:spPr/>
        <p:txBody>
          <a:bodyPr/>
          <a:lstStyle>
            <a:lvl1pPr>
              <a:defRPr/>
            </a:lvl1pPr>
          </a:lstStyle>
          <a:p>
            <a:pPr>
              <a:defRPr/>
            </a:pPr>
            <a:fld id="{66DA19F0-6BBE-4DDF-98E9-5A744057DC8C}" type="slidenum">
              <a:rPr lang="en-US" altLang="en-US"/>
              <a:pPr>
                <a:defRPr/>
              </a:pPr>
              <a:t>‹#›</a:t>
            </a:fld>
            <a:endParaRPr lang="en-US" altLang="en-US" dirty="0"/>
          </a:p>
        </p:txBody>
      </p:sp>
    </p:spTree>
    <p:extLst>
      <p:ext uri="{BB962C8B-B14F-4D97-AF65-F5344CB8AC3E}">
        <p14:creationId xmlns:p14="http://schemas.microsoft.com/office/powerpoint/2010/main" val="323404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813B11-86DD-4D6D-B3FC-11ABE031C6EE}"/>
              </a:ext>
            </a:extLst>
          </p:cNvPr>
          <p:cNvSpPr>
            <a:spLocks noGrp="1"/>
          </p:cNvSpPr>
          <p:nvPr>
            <p:ph type="dt" sz="half" idx="10"/>
          </p:nvPr>
        </p:nvSpPr>
        <p:spPr/>
        <p:txBody>
          <a:bodyPr/>
          <a:lstStyle>
            <a:lvl1pPr>
              <a:defRPr/>
            </a:lvl1pPr>
          </a:lstStyle>
          <a:p>
            <a:pPr>
              <a:defRPr/>
            </a:pPr>
            <a:fld id="{F3076CA4-099B-4D1C-8C8E-16E2457B2179}" type="datetimeFigureOut">
              <a:rPr lang="en-US" altLang="en-US"/>
              <a:pPr>
                <a:defRPr/>
              </a:pPr>
              <a:t>6/5/26</a:t>
            </a:fld>
            <a:endParaRPr lang="en-US" altLang="en-US" dirty="0"/>
          </a:p>
        </p:txBody>
      </p:sp>
      <p:sp>
        <p:nvSpPr>
          <p:cNvPr id="4" name="Footer Placeholder 4">
            <a:extLst>
              <a:ext uri="{FF2B5EF4-FFF2-40B4-BE49-F238E27FC236}">
                <a16:creationId xmlns:a16="http://schemas.microsoft.com/office/drawing/2014/main" id="{E96617FF-9836-4128-8D3E-AD808C39B3B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7309B98-BDF1-4221-A4DD-F4D9D0AA7E60}"/>
              </a:ext>
            </a:extLst>
          </p:cNvPr>
          <p:cNvSpPr>
            <a:spLocks noGrp="1"/>
          </p:cNvSpPr>
          <p:nvPr>
            <p:ph type="sldNum" sz="quarter" idx="12"/>
          </p:nvPr>
        </p:nvSpPr>
        <p:spPr/>
        <p:txBody>
          <a:bodyPr/>
          <a:lstStyle>
            <a:lvl1pPr>
              <a:defRPr/>
            </a:lvl1pPr>
          </a:lstStyle>
          <a:p>
            <a:pPr>
              <a:defRPr/>
            </a:pPr>
            <a:fld id="{FB2A1F2E-2B77-4B65-860E-513E32CBCD08}" type="slidenum">
              <a:rPr lang="en-US" altLang="en-US"/>
              <a:pPr>
                <a:defRPr/>
              </a:pPr>
              <a:t>‹#›</a:t>
            </a:fld>
            <a:endParaRPr lang="en-US" altLang="en-US" dirty="0"/>
          </a:p>
        </p:txBody>
      </p:sp>
    </p:spTree>
    <p:extLst>
      <p:ext uri="{BB962C8B-B14F-4D97-AF65-F5344CB8AC3E}">
        <p14:creationId xmlns:p14="http://schemas.microsoft.com/office/powerpoint/2010/main" val="3616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C1AABA-13F5-481A-BDFA-D9F4CF42B397}"/>
              </a:ext>
            </a:extLst>
          </p:cNvPr>
          <p:cNvSpPr>
            <a:spLocks noGrp="1"/>
          </p:cNvSpPr>
          <p:nvPr>
            <p:ph type="dt" sz="half" idx="10"/>
          </p:nvPr>
        </p:nvSpPr>
        <p:spPr/>
        <p:txBody>
          <a:bodyPr/>
          <a:lstStyle>
            <a:lvl1pPr>
              <a:defRPr/>
            </a:lvl1pPr>
          </a:lstStyle>
          <a:p>
            <a:pPr>
              <a:defRPr/>
            </a:pPr>
            <a:fld id="{44E4A7F0-9FCD-4948-91C8-3455F9B1D199}" type="datetimeFigureOut">
              <a:rPr lang="en-US" altLang="en-US"/>
              <a:pPr>
                <a:defRPr/>
              </a:pPr>
              <a:t>6/5/26</a:t>
            </a:fld>
            <a:endParaRPr lang="en-US" altLang="en-US" dirty="0"/>
          </a:p>
        </p:txBody>
      </p:sp>
      <p:sp>
        <p:nvSpPr>
          <p:cNvPr id="3" name="Footer Placeholder 4">
            <a:extLst>
              <a:ext uri="{FF2B5EF4-FFF2-40B4-BE49-F238E27FC236}">
                <a16:creationId xmlns:a16="http://schemas.microsoft.com/office/drawing/2014/main" id="{828421AD-1366-4C10-ABB2-54CCA524BEC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B5955B5-B270-4D56-9AD9-60697A1D6223}"/>
              </a:ext>
            </a:extLst>
          </p:cNvPr>
          <p:cNvSpPr>
            <a:spLocks noGrp="1"/>
          </p:cNvSpPr>
          <p:nvPr>
            <p:ph type="sldNum" sz="quarter" idx="12"/>
          </p:nvPr>
        </p:nvSpPr>
        <p:spPr/>
        <p:txBody>
          <a:bodyPr/>
          <a:lstStyle>
            <a:lvl1pPr>
              <a:defRPr/>
            </a:lvl1pPr>
          </a:lstStyle>
          <a:p>
            <a:pPr>
              <a:defRPr/>
            </a:pPr>
            <a:fld id="{19DDE3BC-CB1A-4F89-A59E-3303214B7597}" type="slidenum">
              <a:rPr lang="en-US" altLang="en-US"/>
              <a:pPr>
                <a:defRPr/>
              </a:pPr>
              <a:t>‹#›</a:t>
            </a:fld>
            <a:endParaRPr lang="en-US" altLang="en-US" dirty="0"/>
          </a:p>
        </p:txBody>
      </p:sp>
    </p:spTree>
    <p:extLst>
      <p:ext uri="{BB962C8B-B14F-4D97-AF65-F5344CB8AC3E}">
        <p14:creationId xmlns:p14="http://schemas.microsoft.com/office/powerpoint/2010/main" val="464445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CFB05D-2870-45A4-BBE7-474EFC36B508}"/>
              </a:ext>
            </a:extLst>
          </p:cNvPr>
          <p:cNvSpPr>
            <a:spLocks noGrp="1"/>
          </p:cNvSpPr>
          <p:nvPr>
            <p:ph type="dt" sz="half" idx="10"/>
          </p:nvPr>
        </p:nvSpPr>
        <p:spPr/>
        <p:txBody>
          <a:bodyPr/>
          <a:lstStyle>
            <a:lvl1pPr>
              <a:defRPr/>
            </a:lvl1pPr>
          </a:lstStyle>
          <a:p>
            <a:pPr>
              <a:defRPr/>
            </a:pPr>
            <a:fld id="{B3F79F90-EF14-4F20-9BFF-DE0499FBE2DA}"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043253C8-6606-46F1-9CD8-3263BA29D6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7F17FED-58E7-46FF-BFBF-543B8579DD46}"/>
              </a:ext>
            </a:extLst>
          </p:cNvPr>
          <p:cNvSpPr>
            <a:spLocks noGrp="1"/>
          </p:cNvSpPr>
          <p:nvPr>
            <p:ph type="sldNum" sz="quarter" idx="12"/>
          </p:nvPr>
        </p:nvSpPr>
        <p:spPr/>
        <p:txBody>
          <a:bodyPr/>
          <a:lstStyle>
            <a:lvl1pPr>
              <a:defRPr/>
            </a:lvl1pPr>
          </a:lstStyle>
          <a:p>
            <a:pPr>
              <a:defRPr/>
            </a:pPr>
            <a:fld id="{7FAA1AB4-8E14-4EF1-BE3B-E5D3F6CE663F}" type="slidenum">
              <a:rPr lang="en-US" altLang="en-US"/>
              <a:pPr>
                <a:defRPr/>
              </a:pPr>
              <a:t>‹#›</a:t>
            </a:fld>
            <a:endParaRPr lang="en-US" altLang="en-US" dirty="0"/>
          </a:p>
        </p:txBody>
      </p:sp>
    </p:spTree>
    <p:extLst>
      <p:ext uri="{BB962C8B-B14F-4D97-AF65-F5344CB8AC3E}">
        <p14:creationId xmlns:p14="http://schemas.microsoft.com/office/powerpoint/2010/main" val="258980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289FCE-0500-4CB0-8CE5-5D26A8B4D04E}"/>
              </a:ext>
            </a:extLst>
          </p:cNvPr>
          <p:cNvSpPr>
            <a:spLocks noGrp="1"/>
          </p:cNvSpPr>
          <p:nvPr>
            <p:ph type="dt" sz="half" idx="10"/>
          </p:nvPr>
        </p:nvSpPr>
        <p:spPr/>
        <p:txBody>
          <a:bodyPr/>
          <a:lstStyle>
            <a:lvl1pPr>
              <a:defRPr/>
            </a:lvl1pPr>
          </a:lstStyle>
          <a:p>
            <a:pPr>
              <a:defRPr/>
            </a:pPr>
            <a:fld id="{C13416DE-CFCC-4F0F-9093-8FF4BC49898F}"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ED338BB2-8DD3-4962-9314-58D621116D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60AFBC9-D773-4EE0-BB43-715F4D1F373A}"/>
              </a:ext>
            </a:extLst>
          </p:cNvPr>
          <p:cNvSpPr>
            <a:spLocks noGrp="1"/>
          </p:cNvSpPr>
          <p:nvPr>
            <p:ph type="sldNum" sz="quarter" idx="12"/>
          </p:nvPr>
        </p:nvSpPr>
        <p:spPr/>
        <p:txBody>
          <a:bodyPr/>
          <a:lstStyle>
            <a:lvl1pPr>
              <a:defRPr/>
            </a:lvl1pPr>
          </a:lstStyle>
          <a:p>
            <a:pPr>
              <a:defRPr/>
            </a:pPr>
            <a:fld id="{6E328326-9C55-4472-AA87-3072850F76FF}" type="slidenum">
              <a:rPr lang="en-US" altLang="en-US"/>
              <a:pPr>
                <a:defRPr/>
              </a:pPr>
              <a:t>‹#›</a:t>
            </a:fld>
            <a:endParaRPr lang="en-US" altLang="en-US" dirty="0"/>
          </a:p>
        </p:txBody>
      </p:sp>
    </p:spTree>
    <p:extLst>
      <p:ext uri="{BB962C8B-B14F-4D97-AF65-F5344CB8AC3E}">
        <p14:creationId xmlns:p14="http://schemas.microsoft.com/office/powerpoint/2010/main" val="3565147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870E2-407E-44EC-A8B4-92F9ACFE9818}"/>
              </a:ext>
            </a:extLst>
          </p:cNvPr>
          <p:cNvSpPr>
            <a:spLocks noGrp="1"/>
          </p:cNvSpPr>
          <p:nvPr>
            <p:ph type="dt" sz="half" idx="10"/>
          </p:nvPr>
        </p:nvSpPr>
        <p:spPr/>
        <p:txBody>
          <a:bodyPr/>
          <a:lstStyle>
            <a:lvl1pPr>
              <a:defRPr/>
            </a:lvl1pPr>
          </a:lstStyle>
          <a:p>
            <a:pPr>
              <a:defRPr/>
            </a:pPr>
            <a:fld id="{C4B28F7D-CDAE-4CA0-A949-1357DCF0F4E5}"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ACDB17FC-1EB5-4FE1-B79D-0B6269027D8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B494441-2577-41EF-8C84-D274ED424E13}"/>
              </a:ext>
            </a:extLst>
          </p:cNvPr>
          <p:cNvSpPr>
            <a:spLocks noGrp="1"/>
          </p:cNvSpPr>
          <p:nvPr>
            <p:ph type="sldNum" sz="quarter" idx="12"/>
          </p:nvPr>
        </p:nvSpPr>
        <p:spPr/>
        <p:txBody>
          <a:bodyPr/>
          <a:lstStyle>
            <a:lvl1pPr>
              <a:defRPr/>
            </a:lvl1pPr>
          </a:lstStyle>
          <a:p>
            <a:pPr>
              <a:defRPr/>
            </a:pPr>
            <a:fld id="{7E1BA54A-7C48-44CF-B3C2-FFC1E55F5007}" type="slidenum">
              <a:rPr lang="en-US" altLang="en-US"/>
              <a:pPr>
                <a:defRPr/>
              </a:pPr>
              <a:t>‹#›</a:t>
            </a:fld>
            <a:endParaRPr lang="en-US" altLang="en-US" dirty="0"/>
          </a:p>
        </p:txBody>
      </p:sp>
    </p:spTree>
    <p:extLst>
      <p:ext uri="{BB962C8B-B14F-4D97-AF65-F5344CB8AC3E}">
        <p14:creationId xmlns:p14="http://schemas.microsoft.com/office/powerpoint/2010/main" val="3445419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7401-C05B-4739-A1A7-6F32DEF6C1EC}"/>
              </a:ext>
            </a:extLst>
          </p:cNvPr>
          <p:cNvSpPr>
            <a:spLocks noGrp="1"/>
          </p:cNvSpPr>
          <p:nvPr>
            <p:ph type="dt" sz="half" idx="10"/>
          </p:nvPr>
        </p:nvSpPr>
        <p:spPr/>
        <p:txBody>
          <a:bodyPr/>
          <a:lstStyle>
            <a:lvl1pPr>
              <a:defRPr/>
            </a:lvl1pPr>
          </a:lstStyle>
          <a:p>
            <a:pPr>
              <a:defRPr/>
            </a:pPr>
            <a:fld id="{F452DDBC-FCCE-4812-B2B7-2B8E8C6C1594}"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883B310B-099A-4778-BD7F-9C1F0FF92D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ADB83F4-2C41-4630-BC11-4BBBD4A46120}"/>
              </a:ext>
            </a:extLst>
          </p:cNvPr>
          <p:cNvSpPr>
            <a:spLocks noGrp="1"/>
          </p:cNvSpPr>
          <p:nvPr>
            <p:ph type="sldNum" sz="quarter" idx="12"/>
          </p:nvPr>
        </p:nvSpPr>
        <p:spPr/>
        <p:txBody>
          <a:bodyPr/>
          <a:lstStyle>
            <a:lvl1pPr>
              <a:defRPr/>
            </a:lvl1pPr>
          </a:lstStyle>
          <a:p>
            <a:pPr>
              <a:defRPr/>
            </a:pPr>
            <a:fld id="{D56DC92D-4AC0-4206-91E7-27DFCC811938}" type="slidenum">
              <a:rPr lang="en-US" altLang="en-US"/>
              <a:pPr>
                <a:defRPr/>
              </a:pPr>
              <a:t>‹#›</a:t>
            </a:fld>
            <a:endParaRPr lang="en-US" altLang="en-US" dirty="0"/>
          </a:p>
        </p:txBody>
      </p:sp>
    </p:spTree>
    <p:extLst>
      <p:ext uri="{BB962C8B-B14F-4D97-AF65-F5344CB8AC3E}">
        <p14:creationId xmlns:p14="http://schemas.microsoft.com/office/powerpoint/2010/main" val="219732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E8D234-D332-42AF-91CB-0EAFC0B5453D}"/>
              </a:ext>
            </a:extLst>
          </p:cNvPr>
          <p:cNvSpPr>
            <a:spLocks noGrp="1"/>
          </p:cNvSpPr>
          <p:nvPr>
            <p:ph type="dt" sz="half" idx="10"/>
          </p:nvPr>
        </p:nvSpPr>
        <p:spPr/>
        <p:txBody>
          <a:bodyPr/>
          <a:lstStyle>
            <a:lvl1pPr>
              <a:defRPr/>
            </a:lvl1pPr>
          </a:lstStyle>
          <a:p>
            <a:pPr>
              <a:defRPr/>
            </a:pPr>
            <a:fld id="{C6859F7D-A5C8-49E7-8361-FDD5956E35C3}" type="datetimeFigureOut">
              <a:rPr lang="en-US" altLang="en-US"/>
              <a:pPr>
                <a:defRPr/>
              </a:pPr>
              <a:t>6/5/26</a:t>
            </a:fld>
            <a:endParaRPr lang="en-US" altLang="en-US" dirty="0"/>
          </a:p>
        </p:txBody>
      </p:sp>
      <p:sp>
        <p:nvSpPr>
          <p:cNvPr id="4" name="Footer Placeholder 4">
            <a:extLst>
              <a:ext uri="{FF2B5EF4-FFF2-40B4-BE49-F238E27FC236}">
                <a16:creationId xmlns:a16="http://schemas.microsoft.com/office/drawing/2014/main" id="{25D2BCF7-9024-459E-AB3E-62CB9B80A2B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66D039C-3A3E-46C0-BF91-31DE2A14C0D7}"/>
              </a:ext>
            </a:extLst>
          </p:cNvPr>
          <p:cNvSpPr>
            <a:spLocks noGrp="1"/>
          </p:cNvSpPr>
          <p:nvPr>
            <p:ph type="sldNum" sz="quarter" idx="12"/>
          </p:nvPr>
        </p:nvSpPr>
        <p:spPr/>
        <p:txBody>
          <a:bodyPr/>
          <a:lstStyle>
            <a:lvl1pPr>
              <a:defRPr/>
            </a:lvl1pPr>
          </a:lstStyle>
          <a:p>
            <a:pPr>
              <a:defRPr/>
            </a:pPr>
            <a:fld id="{9BD707EE-8699-48CF-BEE6-D96BC215B784}" type="slidenum">
              <a:rPr lang="en-US" altLang="en-US"/>
              <a:pPr>
                <a:defRPr/>
              </a:pPr>
              <a:t>‹#›</a:t>
            </a:fld>
            <a:endParaRPr lang="en-US" altLang="en-US" dirty="0"/>
          </a:p>
        </p:txBody>
      </p:sp>
    </p:spTree>
    <p:extLst>
      <p:ext uri="{BB962C8B-B14F-4D97-AF65-F5344CB8AC3E}">
        <p14:creationId xmlns:p14="http://schemas.microsoft.com/office/powerpoint/2010/main" val="40020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5CBBA2-0C68-4EE6-BE2D-BC82AA3DB5AD}"/>
              </a:ext>
            </a:extLst>
          </p:cNvPr>
          <p:cNvSpPr>
            <a:spLocks noGrp="1"/>
          </p:cNvSpPr>
          <p:nvPr>
            <p:ph type="dt" sz="half" idx="10"/>
          </p:nvPr>
        </p:nvSpPr>
        <p:spPr/>
        <p:txBody>
          <a:bodyPr/>
          <a:lstStyle>
            <a:lvl1pPr>
              <a:defRPr/>
            </a:lvl1pPr>
          </a:lstStyle>
          <a:p>
            <a:pPr>
              <a:defRPr/>
            </a:pPr>
            <a:fld id="{3E1A365B-944A-4C07-B5FA-24DD52A92BA5}" type="datetimeFigureOut">
              <a:rPr lang="en-US" altLang="en-US"/>
              <a:pPr>
                <a:defRPr/>
              </a:pPr>
              <a:t>6/5/26</a:t>
            </a:fld>
            <a:endParaRPr lang="en-US" altLang="en-US" dirty="0"/>
          </a:p>
        </p:txBody>
      </p:sp>
      <p:sp>
        <p:nvSpPr>
          <p:cNvPr id="3" name="Footer Placeholder 4">
            <a:extLst>
              <a:ext uri="{FF2B5EF4-FFF2-40B4-BE49-F238E27FC236}">
                <a16:creationId xmlns:a16="http://schemas.microsoft.com/office/drawing/2014/main" id="{3453FE92-9F79-4703-A4B5-0F1C4FC49A0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37F4835-03DD-43C7-AA9C-D0B500AC8654}"/>
              </a:ext>
            </a:extLst>
          </p:cNvPr>
          <p:cNvSpPr>
            <a:spLocks noGrp="1"/>
          </p:cNvSpPr>
          <p:nvPr>
            <p:ph type="sldNum" sz="quarter" idx="12"/>
          </p:nvPr>
        </p:nvSpPr>
        <p:spPr/>
        <p:txBody>
          <a:bodyPr/>
          <a:lstStyle>
            <a:lvl1pPr>
              <a:defRPr/>
            </a:lvl1pPr>
          </a:lstStyle>
          <a:p>
            <a:pPr>
              <a:defRPr/>
            </a:pPr>
            <a:fld id="{62A5DFCC-41AE-4282-ADE4-128A5D108906}" type="slidenum">
              <a:rPr lang="en-US" altLang="en-US"/>
              <a:pPr>
                <a:defRPr/>
              </a:pPr>
              <a:t>‹#›</a:t>
            </a:fld>
            <a:endParaRPr lang="en-US" altLang="en-US" dirty="0"/>
          </a:p>
        </p:txBody>
      </p:sp>
    </p:spTree>
    <p:extLst>
      <p:ext uri="{BB962C8B-B14F-4D97-AF65-F5344CB8AC3E}">
        <p14:creationId xmlns:p14="http://schemas.microsoft.com/office/powerpoint/2010/main" val="328541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3A7702-39BB-4E32-AF10-990BAC109695}"/>
              </a:ext>
            </a:extLst>
          </p:cNvPr>
          <p:cNvSpPr>
            <a:spLocks noGrp="1"/>
          </p:cNvSpPr>
          <p:nvPr>
            <p:ph type="dt" sz="half" idx="10"/>
          </p:nvPr>
        </p:nvSpPr>
        <p:spPr/>
        <p:txBody>
          <a:bodyPr/>
          <a:lstStyle>
            <a:lvl1pPr>
              <a:defRPr/>
            </a:lvl1pPr>
          </a:lstStyle>
          <a:p>
            <a:pPr>
              <a:defRPr/>
            </a:pPr>
            <a:fld id="{23851C84-1128-444C-A1B2-EB87E031DF1D}"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E7169372-D482-41A8-95FC-7FE7E9BDEB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88A03AB-A3F5-4B8C-B403-957ACB0D6BF4}"/>
              </a:ext>
            </a:extLst>
          </p:cNvPr>
          <p:cNvSpPr>
            <a:spLocks noGrp="1"/>
          </p:cNvSpPr>
          <p:nvPr>
            <p:ph type="sldNum" sz="quarter" idx="12"/>
          </p:nvPr>
        </p:nvSpPr>
        <p:spPr/>
        <p:txBody>
          <a:bodyPr/>
          <a:lstStyle>
            <a:lvl1pPr>
              <a:defRPr/>
            </a:lvl1pPr>
          </a:lstStyle>
          <a:p>
            <a:pPr>
              <a:defRPr/>
            </a:pPr>
            <a:fld id="{5FEEC441-88BB-41A0-87AE-12E2014A1A08}" type="slidenum">
              <a:rPr lang="en-US" altLang="en-US"/>
              <a:pPr>
                <a:defRPr/>
              </a:pPr>
              <a:t>‹#›</a:t>
            </a:fld>
            <a:endParaRPr lang="en-US" altLang="en-US" dirty="0"/>
          </a:p>
        </p:txBody>
      </p:sp>
    </p:spTree>
    <p:extLst>
      <p:ext uri="{BB962C8B-B14F-4D97-AF65-F5344CB8AC3E}">
        <p14:creationId xmlns:p14="http://schemas.microsoft.com/office/powerpoint/2010/main" val="3731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925F9-0F04-4A6F-85B6-2B569BAD82DE}"/>
              </a:ext>
            </a:extLst>
          </p:cNvPr>
          <p:cNvSpPr>
            <a:spLocks noGrp="1"/>
          </p:cNvSpPr>
          <p:nvPr>
            <p:ph type="dt" sz="half" idx="10"/>
          </p:nvPr>
        </p:nvSpPr>
        <p:spPr/>
        <p:txBody>
          <a:bodyPr/>
          <a:lstStyle>
            <a:lvl1pPr>
              <a:defRPr/>
            </a:lvl1pPr>
          </a:lstStyle>
          <a:p>
            <a:pPr>
              <a:defRPr/>
            </a:pPr>
            <a:fld id="{C2349A12-B56C-45E0-90E7-9F0E0A65C250}" type="datetimeFigureOut">
              <a:rPr lang="en-US" altLang="en-US"/>
              <a:pPr>
                <a:defRPr/>
              </a:pPr>
              <a:t>6/5/26</a:t>
            </a:fld>
            <a:endParaRPr lang="en-US" altLang="en-US" dirty="0"/>
          </a:p>
        </p:txBody>
      </p:sp>
      <p:sp>
        <p:nvSpPr>
          <p:cNvPr id="6" name="Footer Placeholder 4">
            <a:extLst>
              <a:ext uri="{FF2B5EF4-FFF2-40B4-BE49-F238E27FC236}">
                <a16:creationId xmlns:a16="http://schemas.microsoft.com/office/drawing/2014/main" id="{D7703222-DB6A-4763-85C8-F052AD2355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90161C8-C2C7-498F-A0DA-6D54D1626341}"/>
              </a:ext>
            </a:extLst>
          </p:cNvPr>
          <p:cNvSpPr>
            <a:spLocks noGrp="1"/>
          </p:cNvSpPr>
          <p:nvPr>
            <p:ph type="sldNum" sz="quarter" idx="12"/>
          </p:nvPr>
        </p:nvSpPr>
        <p:spPr/>
        <p:txBody>
          <a:bodyPr/>
          <a:lstStyle>
            <a:lvl1pPr>
              <a:defRPr/>
            </a:lvl1pPr>
          </a:lstStyle>
          <a:p>
            <a:pPr>
              <a:defRPr/>
            </a:pPr>
            <a:fld id="{65005DA3-8D86-46E0-A096-93EB78F3F20F}" type="slidenum">
              <a:rPr lang="en-US" altLang="en-US"/>
              <a:pPr>
                <a:defRPr/>
              </a:pPr>
              <a:t>‹#›</a:t>
            </a:fld>
            <a:endParaRPr lang="en-US" altLang="en-US" dirty="0"/>
          </a:p>
        </p:txBody>
      </p:sp>
    </p:spTree>
    <p:extLst>
      <p:ext uri="{BB962C8B-B14F-4D97-AF65-F5344CB8AC3E}">
        <p14:creationId xmlns:p14="http://schemas.microsoft.com/office/powerpoint/2010/main" val="7974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2E9781-390F-4E35-B568-E57FC049307A}"/>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FC2CEA6-0E05-4DFC-B8DD-0CBEE80DB6BA}"/>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1EE2CE-589D-4BD8-A2CC-D47D2B98B4B8}"/>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DB9685B3-F740-42C4-92E2-7908AC5F7C65}"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C6487D32-8F36-42D7-9373-CF81367853C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6C2E472D-5A2C-4FAD-B7A6-8B7F47A4F032}"/>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84172C91-E7F3-4232-B0F9-59E5D97A95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81" r:id="rId1"/>
    <p:sldLayoutId id="2147487082" r:id="rId2"/>
    <p:sldLayoutId id="2147487083" r:id="rId3"/>
    <p:sldLayoutId id="2147487084" r:id="rId4"/>
    <p:sldLayoutId id="2147487085" r:id="rId5"/>
    <p:sldLayoutId id="2147487086" r:id="rId6"/>
    <p:sldLayoutId id="2147487087" r:id="rId7"/>
    <p:sldLayoutId id="2147487088" r:id="rId8"/>
    <p:sldLayoutId id="2147487089" r:id="rId9"/>
    <p:sldLayoutId id="2147487090" r:id="rId10"/>
    <p:sldLayoutId id="2147487091" r:id="rId11"/>
  </p:sldLayoutIdLst>
  <p:txStyles>
    <p:titleStyle>
      <a:lvl1pPr algn="ctr" defTabSz="436563" rtl="0" eaLnBrk="1" fontAlgn="base" hangingPunct="1">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46C96D4-7E07-4F38-9E3F-32E2E8AF651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EDC0C7D-67E6-4527-9413-C729F7C8EDB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35BE7D-FFE7-4EE2-89E3-0357B9C0333B}"/>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3333765-DF43-4923-8D36-4A2E822B57F2}"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1C350DF6-2977-46D5-8E3A-170CCECC71C0}"/>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EF221A37-8B2B-46B8-A787-C84177A1BD00}"/>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BF90442B-91D6-4423-8761-F87D04851EC4}"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3B7393E8-76F5-48AC-A913-6D31631E5303}"/>
              </a:ext>
            </a:extLst>
          </p:cNvPr>
          <p:cNvSpPr>
            <a:spLocks noChangeArrowheads="1"/>
          </p:cNvSpPr>
          <p:nvPr userDrawn="1"/>
        </p:nvSpPr>
        <p:spPr bwMode="auto">
          <a:xfrm>
            <a:off x="0" y="5707063"/>
            <a:ext cx="11557000" cy="7937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092" r:id="rId1"/>
    <p:sldLayoutId id="2147487093" r:id="rId2"/>
    <p:sldLayoutId id="2147487094" r:id="rId3"/>
    <p:sldLayoutId id="2147487095" r:id="rId4"/>
    <p:sldLayoutId id="2147487096" r:id="rId5"/>
    <p:sldLayoutId id="2147487097" r:id="rId6"/>
    <p:sldLayoutId id="2147487098" r:id="rId7"/>
    <p:sldLayoutId id="2147487099" r:id="rId8"/>
    <p:sldLayoutId id="2147487100" r:id="rId9"/>
    <p:sldLayoutId id="2147487101" r:id="rId10"/>
    <p:sldLayoutId id="2147487102"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587D481-9567-4BE8-8367-E0BA472300A0}"/>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C8DEEB5-5331-495C-9D30-871D988C0F71}"/>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4D6469-7CE8-4CF4-B835-8BC034ADA267}"/>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65C6144-24D6-4171-B937-8FACA494EB14}"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963F7DBF-7FE9-4AE1-B124-D5C71A40073E}"/>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531A6CE8-BBA3-4040-826B-D660110BDC6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2E8024B6-3465-4AB1-92D9-E0791297369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103"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90376E3-A67D-424A-9F65-F4F86297FEA4}"/>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B5A83AB-2B49-443E-A86F-F3A4A1BCEA92}"/>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37175A-A33D-4857-831C-401AB6AF6FE2}"/>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93035ED-40E7-445E-A149-E3683F6F7E48}"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D60F00CD-9558-4EDB-9AFC-AA6FF2A8F9D4}"/>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92DC8FB4-5DA5-4902-A696-C0C4E4B2760E}"/>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F84893F6-BE2F-46A6-AB60-1D06AC82BEF5}"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62A28677-31C3-4CC0-B5A3-4CCF01E23DE7}"/>
              </a:ext>
            </a:extLst>
          </p:cNvPr>
          <p:cNvSpPr>
            <a:spLocks noChangeArrowheads="1"/>
          </p:cNvSpPr>
          <p:nvPr userDrawn="1"/>
        </p:nvSpPr>
        <p:spPr bwMode="auto">
          <a:xfrm>
            <a:off x="0" y="5570538"/>
            <a:ext cx="11557000" cy="930275"/>
          </a:xfrm>
          <a:prstGeom prst="rect">
            <a:avLst/>
          </a:prstGeom>
          <a:solidFill>
            <a:srgbClr val="9D906B"/>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pic>
        <p:nvPicPr>
          <p:cNvPr id="15" name="Picture 14" descr="Text&#10;&#10;Description automatically generated with medium confidence">
            <a:extLst>
              <a:ext uri="{FF2B5EF4-FFF2-40B4-BE49-F238E27FC236}">
                <a16:creationId xmlns:a16="http://schemas.microsoft.com/office/drawing/2014/main" id="{10002086-ACF2-98AA-CE6D-7B2A202FB1E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652" y="5651254"/>
            <a:ext cx="4434067" cy="768841"/>
          </a:xfrm>
          <a:prstGeom prst="rect">
            <a:avLst/>
          </a:prstGeom>
        </p:spPr>
      </p:pic>
    </p:spTree>
  </p:cSld>
  <p:clrMap bg1="lt1" tx1="dk1" bg2="lt2" tx2="dk2" accent1="accent1" accent2="accent2" accent3="accent3" accent4="accent4" accent5="accent5" accent6="accent6" hlink="hlink" folHlink="folHlink"/>
  <p:sldLayoutIdLst>
    <p:sldLayoutId id="2147487114" r:id="rId1"/>
    <p:sldLayoutId id="2147487115" r:id="rId2"/>
    <p:sldLayoutId id="2147487116" r:id="rId3"/>
    <p:sldLayoutId id="2147487117" r:id="rId4"/>
    <p:sldLayoutId id="2147487118" r:id="rId5"/>
    <p:sldLayoutId id="2147487119" r:id="rId6"/>
    <p:sldLayoutId id="2147487120" r:id="rId7"/>
    <p:sldLayoutId id="2147487121" r:id="rId8"/>
    <p:sldLayoutId id="2147487122" r:id="rId9"/>
    <p:sldLayoutId id="2147487123" r:id="rId10"/>
    <p:sldLayoutId id="214748712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E38780EA-F463-4EC7-B1D3-217F1F96933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74B18F6-D5E8-42D2-9A53-806B9B05FB6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8C64AF-39B1-4E13-8F26-D239A76FD6DA}"/>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0D4F1CF-9CA0-4A6A-9B56-0C1CF4864A5A}" type="datetimeFigureOut">
              <a:rPr lang="en-US" altLang="en-US"/>
              <a:pPr>
                <a:defRPr/>
              </a:pPr>
              <a:t>6/5/26</a:t>
            </a:fld>
            <a:endParaRPr lang="en-US" altLang="en-US" dirty="0"/>
          </a:p>
        </p:txBody>
      </p:sp>
      <p:sp>
        <p:nvSpPr>
          <p:cNvPr id="5" name="Footer Placeholder 4">
            <a:extLst>
              <a:ext uri="{FF2B5EF4-FFF2-40B4-BE49-F238E27FC236}">
                <a16:creationId xmlns:a16="http://schemas.microsoft.com/office/drawing/2014/main" id="{F85CC8F6-F61C-4EC4-B155-CE17BFAE0B9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121AA478-47AE-4283-9BB7-CEE8ABA6994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A78A1F79-EB70-4B3C-9DBE-61087FEE361F}"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ABEC9E0A-9AD8-42DA-840B-81EEDC7953EA}"/>
              </a:ext>
            </a:extLst>
          </p:cNvPr>
          <p:cNvSpPr>
            <a:spLocks noChangeArrowheads="1"/>
          </p:cNvSpPr>
          <p:nvPr userDrawn="1"/>
        </p:nvSpPr>
        <p:spPr bwMode="auto">
          <a:xfrm>
            <a:off x="0" y="5570538"/>
            <a:ext cx="11557000" cy="930275"/>
          </a:xfrm>
          <a:prstGeom prst="rect">
            <a:avLst/>
          </a:prstGeom>
          <a:solidFill>
            <a:srgbClr val="739933"/>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135" r:id="rId1"/>
    <p:sldLayoutId id="2147487125" r:id="rId2"/>
    <p:sldLayoutId id="2147487126" r:id="rId3"/>
    <p:sldLayoutId id="2147487127" r:id="rId4"/>
    <p:sldLayoutId id="2147487128" r:id="rId5"/>
    <p:sldLayoutId id="2147487129" r:id="rId6"/>
    <p:sldLayoutId id="2147487130" r:id="rId7"/>
    <p:sldLayoutId id="2147487131" r:id="rId8"/>
    <p:sldLayoutId id="2147487132" r:id="rId9"/>
    <p:sldLayoutId id="2147487133" r:id="rId10"/>
    <p:sldLayoutId id="214748713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https://presbyterian.ca/pwsd/wp-content/uploads/2025/02/IMG_5445-Dhane-BK-at-story-768x102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child&#10;&#10;AI-generated content may be incorrect.">
            <a:extLst>
              <a:ext uri="{FF2B5EF4-FFF2-40B4-BE49-F238E27FC236}">
                <a16:creationId xmlns:a16="http://schemas.microsoft.com/office/drawing/2014/main" id="{AF223E6E-5222-EE5A-C1D7-66D9E2BDA9D7}"/>
              </a:ext>
            </a:extLst>
          </p:cNvPr>
          <p:cNvPicPr>
            <a:picLocks noChangeAspect="1"/>
          </p:cNvPicPr>
          <p:nvPr/>
        </p:nvPicPr>
        <p:blipFill>
          <a:blip r:embed="rId3" cstate="email">
            <a:extLst>
              <a:ext uri="{28A0092B-C50C-407E-A947-70E740481C1C}">
                <a14:useLocalDpi xmlns:a14="http://schemas.microsoft.com/office/drawing/2010/main"/>
              </a:ext>
            </a:extLst>
          </a:blip>
          <a:srcRect l="-498"/>
          <a:stretch>
            <a:fillRect/>
          </a:stretch>
        </p:blipFill>
        <p:spPr>
          <a:xfrm>
            <a:off x="-57944" y="0"/>
            <a:ext cx="11672888" cy="5564550"/>
          </a:xfrm>
          <a:prstGeom prst="rect">
            <a:avLst/>
          </a:prstGeom>
        </p:spPr>
      </p:pic>
      <p:sp>
        <p:nvSpPr>
          <p:cNvPr id="3" name="Right Triangle 2">
            <a:extLst>
              <a:ext uri="{FF2B5EF4-FFF2-40B4-BE49-F238E27FC236}">
                <a16:creationId xmlns:a16="http://schemas.microsoft.com/office/drawing/2014/main" id="{A5447FC8-A2FE-1233-552D-624185AD1B7C}"/>
              </a:ext>
            </a:extLst>
          </p:cNvPr>
          <p:cNvSpPr/>
          <p:nvPr/>
        </p:nvSpPr>
        <p:spPr>
          <a:xfrm>
            <a:off x="0" y="3322319"/>
            <a:ext cx="11481655" cy="2242230"/>
          </a:xfrm>
          <a:prstGeom prst="rtTriangle">
            <a:avLst/>
          </a:prstGeom>
          <a:solidFill>
            <a:srgbClr val="115C4E">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A9F40FE7-0955-89BB-1E4E-853472144374}"/>
              </a:ext>
            </a:extLst>
          </p:cNvPr>
          <p:cNvSpPr/>
          <p:nvPr/>
        </p:nvSpPr>
        <p:spPr>
          <a:xfrm>
            <a:off x="75345" y="4215060"/>
            <a:ext cx="7607075" cy="1349489"/>
          </a:xfrm>
          <a:prstGeom prst="rect">
            <a:avLst/>
          </a:prstGeom>
          <a:noFill/>
        </p:spPr>
        <p:txBody>
          <a:bodyPr wrap="square">
            <a:spAutoFit/>
          </a:bodyPr>
          <a:lstStyle/>
          <a:p>
            <a:pPr eaLnBrk="1" hangingPunct="1">
              <a:defRPr/>
            </a:pP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We</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Respond</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p>
        </p:txBody>
      </p:sp>
    </p:spTree>
    <p:extLst>
      <p:ext uri="{BB962C8B-B14F-4D97-AF65-F5344CB8AC3E}">
        <p14:creationId xmlns:p14="http://schemas.microsoft.com/office/powerpoint/2010/main" val="40881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49F66-BA9D-D3FC-06D1-BF6BDA92E363}"/>
              </a:ext>
            </a:extLst>
          </p:cNvPr>
          <p:cNvSpPr/>
          <p:nvPr/>
        </p:nvSpPr>
        <p:spPr>
          <a:xfrm flipH="1" flipV="1">
            <a:off x="-1" y="476250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TextBox 3">
            <a:extLst>
              <a:ext uri="{FF2B5EF4-FFF2-40B4-BE49-F238E27FC236}">
                <a16:creationId xmlns:a16="http://schemas.microsoft.com/office/drawing/2014/main" id="{73C84FAD-EBC2-A7DE-EB48-ECAF3F832B1F}"/>
              </a:ext>
            </a:extLst>
          </p:cNvPr>
          <p:cNvSpPr txBox="1"/>
          <p:nvPr/>
        </p:nvSpPr>
        <p:spPr>
          <a:xfrm>
            <a:off x="2041490" y="4852511"/>
            <a:ext cx="7474017"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Treating Disease and Illness</a:t>
            </a:r>
          </a:p>
        </p:txBody>
      </p:sp>
      <p:sp>
        <p:nvSpPr>
          <p:cNvPr id="5" name="Rectangle 2">
            <a:extLst>
              <a:ext uri="{FF2B5EF4-FFF2-40B4-BE49-F238E27FC236}">
                <a16:creationId xmlns:a16="http://schemas.microsoft.com/office/drawing/2014/main" id="{A07CAE3C-2403-647B-06AC-701EF503AB3B}"/>
              </a:ext>
            </a:extLst>
          </p:cNvPr>
          <p:cNvSpPr>
            <a:spLocks noChangeArrowheads="1"/>
          </p:cNvSpPr>
          <p:nvPr/>
        </p:nvSpPr>
        <p:spPr bwMode="auto">
          <a:xfrm>
            <a:off x="1540042" y="0"/>
            <a:ext cx="1155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person sitting cross legged with a hat on&#10;&#10;AI-generated content may be incorrect.">
            <a:extLst>
              <a:ext uri="{FF2B5EF4-FFF2-40B4-BE49-F238E27FC236}">
                <a16:creationId xmlns:a16="http://schemas.microsoft.com/office/drawing/2014/main" id="{F1060249-72D1-AD94-9EF7-DB835DE70FB3}"/>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3619098" y="68959"/>
            <a:ext cx="3468437" cy="46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35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3F7E91C3-1478-084A-B6D4-20316F1FF087}"/>
              </a:ext>
            </a:extLst>
          </p:cNvPr>
          <p:cNvSpPr txBox="1">
            <a:spLocks noChangeArrowheads="1"/>
          </p:cNvSpPr>
          <p:nvPr/>
        </p:nvSpPr>
        <p:spPr bwMode="auto">
          <a:xfrm rot="10800000" flipH="1" flipV="1">
            <a:off x="86300" y="4259654"/>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Livelihoods</a:t>
            </a:r>
          </a:p>
        </p:txBody>
      </p:sp>
      <p:sp>
        <p:nvSpPr>
          <p:cNvPr id="5" name="Rectangle 4">
            <a:extLst>
              <a:ext uri="{FF2B5EF4-FFF2-40B4-BE49-F238E27FC236}">
                <a16:creationId xmlns:a16="http://schemas.microsoft.com/office/drawing/2014/main" id="{BD9A71AE-AC77-5B5A-7E24-7AF79CA05EBF}"/>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blue sign&#10;&#10;AI-generated content may be incorrect.">
            <a:extLst>
              <a:ext uri="{FF2B5EF4-FFF2-40B4-BE49-F238E27FC236}">
                <a16:creationId xmlns:a16="http://schemas.microsoft.com/office/drawing/2014/main" id="{6F694340-9F75-7BF9-B216-4329EFD76BF5}"/>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0" y="0"/>
            <a:ext cx="7521580" cy="5614988"/>
          </a:xfrm>
          <a:prstGeom prst="rect">
            <a:avLst/>
          </a:prstGeom>
          <a:noFill/>
        </p:spPr>
      </p:pic>
      <p:sp>
        <p:nvSpPr>
          <p:cNvPr id="10" name="Text Placeholder 3">
            <a:extLst>
              <a:ext uri="{FF2B5EF4-FFF2-40B4-BE49-F238E27FC236}">
                <a16:creationId xmlns:a16="http://schemas.microsoft.com/office/drawing/2014/main" id="{948BCD58-30C6-A5EC-463D-8396D7002C4C}"/>
              </a:ext>
            </a:extLst>
          </p:cNvPr>
          <p:cNvSpPr>
            <a:spLocks noGrp="1"/>
          </p:cNvSpPr>
          <p:nvPr>
            <p:ph type="body" sz="half" idx="2"/>
          </p:nvPr>
        </p:nvSpPr>
        <p:spPr>
          <a:xfrm>
            <a:off x="6750055" y="885825"/>
            <a:ext cx="3802173" cy="4446737"/>
          </a:xfrm>
          <a:blipFill>
            <a:blip r:embed="rId4" cstate="email">
              <a:extLst>
                <a:ext uri="{28A0092B-C50C-407E-A947-70E740481C1C}">
                  <a14:useLocalDpi xmlns:a14="http://schemas.microsoft.com/office/drawing/2010/main"/>
                </a:ext>
              </a:extLst>
            </a:blip>
            <a:tile tx="0" ty="0" sx="100000" sy="100000" flip="none" algn="tl"/>
          </a:blipFill>
        </p:spPr>
        <p:txBody>
          <a:bodyPr/>
          <a:lstStyle/>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r>
              <a:rPr lang="en-CA" sz="3600" dirty="0">
                <a:solidFill>
                  <a:srgbClr val="115C4E"/>
                </a:solidFill>
                <a:latin typeface="Heebo" pitchFamily="2" charset="-79"/>
                <a:cs typeface="Heebo" pitchFamily="2" charset="-79"/>
              </a:rPr>
              <a:t>“You never knew I existed, but you still had a heart to give.”</a:t>
            </a:r>
          </a:p>
          <a:p>
            <a:endParaRPr lang="en-US" dirty="0">
              <a:solidFill>
                <a:srgbClr val="115C4E"/>
              </a:solidFill>
            </a:endParaRPr>
          </a:p>
        </p:txBody>
      </p:sp>
    </p:spTree>
    <p:extLst>
      <p:ext uri="{BB962C8B-B14F-4D97-AF65-F5344CB8AC3E}">
        <p14:creationId xmlns:p14="http://schemas.microsoft.com/office/powerpoint/2010/main" val="58720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a:extLst>
              <a:ext uri="{FF2B5EF4-FFF2-40B4-BE49-F238E27FC236}">
                <a16:creationId xmlns:a16="http://schemas.microsoft.com/office/drawing/2014/main" id="{A8FC552E-AAC9-4949-BEE6-224A3F049A30}"/>
              </a:ext>
            </a:extLst>
          </p:cNvPr>
          <p:cNvSpPr>
            <a:spLocks noChangeArrowheads="1"/>
          </p:cNvSpPr>
          <p:nvPr/>
        </p:nvSpPr>
        <p:spPr bwMode="auto">
          <a:xfrm>
            <a:off x="1450182" y="53976"/>
            <a:ext cx="944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pic>
        <p:nvPicPr>
          <p:cNvPr id="3" name="Picture 2" descr="A person holding a towel from a clothes line&#10;&#10;Description automatically generated">
            <a:extLst>
              <a:ext uri="{FF2B5EF4-FFF2-40B4-BE49-F238E27FC236}">
                <a16:creationId xmlns:a16="http://schemas.microsoft.com/office/drawing/2014/main" id="{EEB8A0BD-2E7E-3877-C4FC-319BDD8D2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53655"/>
            <a:ext cx="11557001" cy="7181344"/>
          </a:xfrm>
          <a:prstGeom prst="rect">
            <a:avLst/>
          </a:prstGeom>
        </p:spPr>
      </p:pic>
      <p:pic>
        <p:nvPicPr>
          <p:cNvPr id="4" name="Picture 3" descr="A person riding a tricycle&#10;&#10;AI-generated content may be incorrect.">
            <a:extLst>
              <a:ext uri="{FF2B5EF4-FFF2-40B4-BE49-F238E27FC236}">
                <a16:creationId xmlns:a16="http://schemas.microsoft.com/office/drawing/2014/main" id="{B0C7AA03-B812-AEE0-E962-1EDCF10D5CF6}"/>
              </a:ext>
            </a:extLst>
          </p:cNvPr>
          <p:cNvPicPr>
            <a:picLocks noChangeAspect="1"/>
          </p:cNvPicPr>
          <p:nvPr/>
        </p:nvPicPr>
        <p:blipFill>
          <a:blip r:embed="rId4" cstate="email">
            <a:extLst>
              <a:ext uri="{28A0092B-C50C-407E-A947-70E740481C1C}">
                <a14:useLocalDpi xmlns:a14="http://schemas.microsoft.com/office/drawing/2010/main"/>
              </a:ext>
            </a:extLst>
          </a:blip>
          <a:srcRect r="-92"/>
          <a:stretch>
            <a:fillRect/>
          </a:stretch>
        </p:blipFill>
        <p:spPr>
          <a:xfrm>
            <a:off x="-2" y="-1553655"/>
            <a:ext cx="11557002" cy="7181344"/>
          </a:xfrm>
          <a:prstGeom prst="rect">
            <a:avLst/>
          </a:prstGeom>
        </p:spPr>
      </p:pic>
      <p:sp>
        <p:nvSpPr>
          <p:cNvPr id="6" name="Rectangle 5">
            <a:extLst>
              <a:ext uri="{FF2B5EF4-FFF2-40B4-BE49-F238E27FC236}">
                <a16:creationId xmlns:a16="http://schemas.microsoft.com/office/drawing/2014/main" id="{61741797-7599-3D10-D344-1ED9D989C58C}"/>
              </a:ext>
            </a:extLst>
          </p:cNvPr>
          <p:cNvSpPr/>
          <p:nvPr/>
        </p:nvSpPr>
        <p:spPr>
          <a:xfrm flipH="1" flipV="1">
            <a:off x="0" y="5303839"/>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038C7A53-A5AE-BE42-AB91-FA64DFDBA1ED}"/>
              </a:ext>
            </a:extLst>
          </p:cNvPr>
          <p:cNvSpPr txBox="1">
            <a:spLocks noChangeArrowheads="1"/>
          </p:cNvSpPr>
          <p:nvPr/>
        </p:nvSpPr>
        <p:spPr bwMode="auto">
          <a:xfrm rot="10800000" flipH="1" flipV="1">
            <a:off x="102712" y="4308475"/>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Human Rights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utside&#10;&#10;Description automatically generated">
            <a:extLst>
              <a:ext uri="{FF2B5EF4-FFF2-40B4-BE49-F238E27FC236}">
                <a16:creationId xmlns:a16="http://schemas.microsoft.com/office/drawing/2014/main" id="{5F88E473-B582-1BB5-C08C-39E8002087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1557000" cy="5591174"/>
          </a:xfrm>
          <a:prstGeom prst="rect">
            <a:avLst/>
          </a:prstGeom>
        </p:spPr>
      </p:pic>
      <p:sp>
        <p:nvSpPr>
          <p:cNvPr id="8" name="Rectangle 7">
            <a:extLst>
              <a:ext uri="{FF2B5EF4-FFF2-40B4-BE49-F238E27FC236}">
                <a16:creationId xmlns:a16="http://schemas.microsoft.com/office/drawing/2014/main" id="{5EBF0302-3B52-0547-8784-9952970645B2}"/>
              </a:ext>
            </a:extLst>
          </p:cNvPr>
          <p:cNvSpPr/>
          <p:nvPr/>
        </p:nvSpPr>
        <p:spPr>
          <a:xfrm flipH="1" flipV="1">
            <a:off x="0" y="5267325"/>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solidFill>
                <a:srgbClr val="115C4E"/>
              </a:solidFill>
            </a:endParaRPr>
          </a:p>
        </p:txBody>
      </p:sp>
      <p:sp>
        <p:nvSpPr>
          <p:cNvPr id="6" name="TextBox 5">
            <a:extLst>
              <a:ext uri="{FF2B5EF4-FFF2-40B4-BE49-F238E27FC236}">
                <a16:creationId xmlns:a16="http://schemas.microsoft.com/office/drawing/2014/main" id="{B7337D76-D29A-ED49-A3D6-655ED9C60903}"/>
              </a:ext>
            </a:extLst>
          </p:cNvPr>
          <p:cNvSpPr txBox="1">
            <a:spLocks noChangeArrowheads="1"/>
          </p:cNvSpPr>
          <p:nvPr/>
        </p:nvSpPr>
        <p:spPr bwMode="auto">
          <a:xfrm rot="10800000" flipH="1" flipV="1">
            <a:off x="77851" y="4271962"/>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Emergency Relief</a:t>
            </a:r>
          </a:p>
        </p:txBody>
      </p:sp>
      <p:sp>
        <p:nvSpPr>
          <p:cNvPr id="2" name="TextBox 1">
            <a:extLst>
              <a:ext uri="{FF2B5EF4-FFF2-40B4-BE49-F238E27FC236}">
                <a16:creationId xmlns:a16="http://schemas.microsoft.com/office/drawing/2014/main" id="{887E1E0E-BAE6-5533-2C36-E5C20DE96F3E}"/>
              </a:ext>
            </a:extLst>
          </p:cNvPr>
          <p:cNvSpPr txBox="1"/>
          <p:nvPr/>
        </p:nvSpPr>
        <p:spPr>
          <a:xfrm>
            <a:off x="5169159" y="6120882"/>
            <a:ext cx="184731" cy="369332"/>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5827-F010-042A-B32A-8E211B10E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F9D58B-95DF-9610-5898-54B8350FED97}"/>
              </a:ext>
            </a:extLst>
          </p:cNvPr>
          <p:cNvSpPr txBox="1"/>
          <p:nvPr/>
        </p:nvSpPr>
        <p:spPr>
          <a:xfrm>
            <a:off x="4234110" y="5097834"/>
            <a:ext cx="3368048" cy="369332"/>
          </a:xfrm>
          <a:prstGeom prst="rect">
            <a:avLst/>
          </a:prstGeom>
          <a:noFill/>
        </p:spPr>
        <p:txBody>
          <a:bodyPr wrap="square" rtlCol="0">
            <a:spAutoFit/>
          </a:bodyPr>
          <a:lstStyle/>
          <a:p>
            <a:pPr algn="ctr"/>
            <a:r>
              <a:rPr lang="en-US" b="1" dirty="0">
                <a:solidFill>
                  <a:schemeClr val="bg1"/>
                </a:solidFill>
                <a:latin typeface="Heebo" pitchFamily="2" charset="-79"/>
                <a:cs typeface="Heebo" pitchFamily="2" charset="-79"/>
              </a:rPr>
              <a:t>Gaza</a:t>
            </a:r>
          </a:p>
        </p:txBody>
      </p:sp>
      <p:pic>
        <p:nvPicPr>
          <p:cNvPr id="5" name="Picture 4" descr="A group of people sitting in chairs&#10;&#10;AI-generated content may be incorrect.">
            <a:extLst>
              <a:ext uri="{FF2B5EF4-FFF2-40B4-BE49-F238E27FC236}">
                <a16:creationId xmlns:a16="http://schemas.microsoft.com/office/drawing/2014/main" id="{1300BC26-DFC4-AFC4-39B6-FB2D64697E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556999" cy="5610385"/>
          </a:xfrm>
          <a:prstGeom prst="rect">
            <a:avLst/>
          </a:prstGeom>
        </p:spPr>
      </p:pic>
      <p:sp>
        <p:nvSpPr>
          <p:cNvPr id="2" name="Rectangle 1">
            <a:extLst>
              <a:ext uri="{FF2B5EF4-FFF2-40B4-BE49-F238E27FC236}">
                <a16:creationId xmlns:a16="http://schemas.microsoft.com/office/drawing/2014/main" id="{68CF5C13-B3D0-007A-C984-B2A9424DA4E4}"/>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4EA800AE-A669-B6B3-7732-1AFBF83C34DF}"/>
              </a:ext>
            </a:extLst>
          </p:cNvPr>
          <p:cNvSpPr txBox="1"/>
          <p:nvPr/>
        </p:nvSpPr>
        <p:spPr>
          <a:xfrm>
            <a:off x="2867659" y="4871721"/>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Gaza</a:t>
            </a:r>
          </a:p>
        </p:txBody>
      </p:sp>
    </p:spTree>
    <p:extLst>
      <p:ext uri="{BB962C8B-B14F-4D97-AF65-F5344CB8AC3E}">
        <p14:creationId xmlns:p14="http://schemas.microsoft.com/office/powerpoint/2010/main" val="91014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DCB7-8053-C951-EB7F-48477B0EE1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615620-3281-6EFE-745F-7A64A137750B}"/>
              </a:ext>
            </a:extLst>
          </p:cNvPr>
          <p:cNvSpPr txBox="1"/>
          <p:nvPr/>
        </p:nvSpPr>
        <p:spPr>
          <a:xfrm>
            <a:off x="4234110" y="5097834"/>
            <a:ext cx="3368048" cy="369332"/>
          </a:xfrm>
          <a:prstGeom prst="rect">
            <a:avLst/>
          </a:prstGeom>
          <a:noFill/>
        </p:spPr>
        <p:txBody>
          <a:bodyPr wrap="square" rtlCol="0">
            <a:spAutoFit/>
          </a:bodyPr>
          <a:lstStyle/>
          <a:p>
            <a:pPr algn="ctr"/>
            <a:r>
              <a:rPr lang="en-US" b="1" dirty="0">
                <a:solidFill>
                  <a:schemeClr val="bg1"/>
                </a:solidFill>
                <a:latin typeface="Heebo" pitchFamily="2" charset="-79"/>
                <a:cs typeface="Heebo" pitchFamily="2" charset="-79"/>
              </a:rPr>
              <a:t>Gaza</a:t>
            </a:r>
          </a:p>
        </p:txBody>
      </p:sp>
      <p:sp>
        <p:nvSpPr>
          <p:cNvPr id="2" name="Rectangle 1">
            <a:extLst>
              <a:ext uri="{FF2B5EF4-FFF2-40B4-BE49-F238E27FC236}">
                <a16:creationId xmlns:a16="http://schemas.microsoft.com/office/drawing/2014/main" id="{3AC622E4-9F4E-DE72-3D90-7886CF1CC786}"/>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B222A2DE-B29D-ECFA-1B31-C1230DDFD7A2}"/>
              </a:ext>
            </a:extLst>
          </p:cNvPr>
          <p:cNvSpPr txBox="1"/>
          <p:nvPr/>
        </p:nvSpPr>
        <p:spPr>
          <a:xfrm>
            <a:off x="2867659" y="4871721"/>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Gaza</a:t>
            </a:r>
          </a:p>
        </p:txBody>
      </p:sp>
      <p:pic>
        <p:nvPicPr>
          <p:cNvPr id="7" name="Picture 6" descr="A person in a yellow vest shaking hands with another person in a building&#10;&#10;AI-generated content may be incorrect.">
            <a:extLst>
              <a:ext uri="{FF2B5EF4-FFF2-40B4-BE49-F238E27FC236}">
                <a16:creationId xmlns:a16="http://schemas.microsoft.com/office/drawing/2014/main" id="{A759BD70-7020-9DB0-0DD8-4E68B415BFAA}"/>
              </a:ext>
            </a:extLst>
          </p:cNvPr>
          <p:cNvPicPr>
            <a:picLocks noChangeAspect="1"/>
          </p:cNvPicPr>
          <p:nvPr/>
        </p:nvPicPr>
        <p:blipFill>
          <a:blip r:embed="rId3" cstate="email">
            <a:extLst>
              <a:ext uri="{28A0092B-C50C-407E-A947-70E740481C1C}">
                <a14:useLocalDpi xmlns:a14="http://schemas.microsoft.com/office/drawing/2010/main"/>
              </a:ext>
            </a:extLst>
          </a:blip>
          <a:srcRect t="-31487"/>
          <a:stretch>
            <a:fillRect/>
          </a:stretch>
        </p:blipFill>
        <p:spPr>
          <a:xfrm>
            <a:off x="157162" y="-1150735"/>
            <a:ext cx="7629525" cy="5739674"/>
          </a:xfrm>
          <a:prstGeom prst="rect">
            <a:avLst/>
          </a:prstGeom>
        </p:spPr>
      </p:pic>
      <p:sp>
        <p:nvSpPr>
          <p:cNvPr id="8" name="TextBox 7">
            <a:extLst>
              <a:ext uri="{FF2B5EF4-FFF2-40B4-BE49-F238E27FC236}">
                <a16:creationId xmlns:a16="http://schemas.microsoft.com/office/drawing/2014/main" id="{C332F8E2-C885-DB69-2127-8FC52F515BD0}"/>
              </a:ext>
            </a:extLst>
          </p:cNvPr>
          <p:cNvSpPr txBox="1"/>
          <p:nvPr/>
        </p:nvSpPr>
        <p:spPr>
          <a:xfrm>
            <a:off x="7270748" y="504968"/>
            <a:ext cx="3859214" cy="3416320"/>
          </a:xfrm>
          <a:prstGeom prst="rect">
            <a:avLst/>
          </a:prstGeom>
          <a:blipFill>
            <a:blip r:embed="rId4" cstate="email">
              <a:extLst>
                <a:ext uri="{28A0092B-C50C-407E-A947-70E740481C1C}">
                  <a14:useLocalDpi xmlns:a14="http://schemas.microsoft.com/office/drawing/2010/main"/>
                </a:ext>
              </a:extLst>
            </a:blip>
            <a:tile tx="0" ty="0" sx="100000" sy="100000" flip="none" algn="tl"/>
          </a:blipFill>
        </p:spPr>
        <p:txBody>
          <a:bodyPr wrap="square" rtlCol="0">
            <a:spAutoFit/>
          </a:bodyPr>
          <a:lstStyle/>
          <a:p>
            <a:pPr algn="ctr"/>
            <a:r>
              <a:rPr lang="en-GB" sz="3600" dirty="0">
                <a:solidFill>
                  <a:srgbClr val="115C4E"/>
                </a:solidFill>
                <a:cs typeface="ＭＳ Ｐゴシック" pitchFamily="-112" charset="-128"/>
              </a:rPr>
              <a:t>“This parcel will alleviate </a:t>
            </a:r>
            <a:r>
              <a:rPr lang="en-GB" sz="3600" dirty="0">
                <a:solidFill>
                  <a:srgbClr val="115C4E"/>
                </a:solidFill>
                <a:latin typeface="Heebo" pitchFamily="2" charset="-79"/>
                <a:cs typeface="Heebo" pitchFamily="2" charset="-79"/>
              </a:rPr>
              <a:t>his</a:t>
            </a:r>
            <a:r>
              <a:rPr lang="en-GB" sz="3600" dirty="0">
                <a:solidFill>
                  <a:srgbClr val="115C4E"/>
                </a:solidFill>
                <a:cs typeface="ＭＳ Ｐゴシック" pitchFamily="-112" charset="-128"/>
              </a:rPr>
              <a:t> suffering and provide my child with the necessary food.” </a:t>
            </a:r>
            <a:endParaRPr lang="en-US" sz="3600" dirty="0">
              <a:solidFill>
                <a:srgbClr val="115C4E"/>
              </a:solidFill>
            </a:endParaRPr>
          </a:p>
        </p:txBody>
      </p:sp>
    </p:spTree>
    <p:extLst>
      <p:ext uri="{BB962C8B-B14F-4D97-AF65-F5344CB8AC3E}">
        <p14:creationId xmlns:p14="http://schemas.microsoft.com/office/powerpoint/2010/main" val="240670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7D32FD-DEC7-2629-F2B7-4B32C6F555B5}"/>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2" name="TextBox 11">
            <a:extLst>
              <a:ext uri="{FF2B5EF4-FFF2-40B4-BE49-F238E27FC236}">
                <a16:creationId xmlns:a16="http://schemas.microsoft.com/office/drawing/2014/main" id="{F3537736-5ECB-39B4-FCB4-A78D4178CF10}"/>
              </a:ext>
            </a:extLst>
          </p:cNvPr>
          <p:cNvSpPr txBox="1"/>
          <p:nvPr/>
        </p:nvSpPr>
        <p:spPr>
          <a:xfrm>
            <a:off x="2867659" y="4850369"/>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chemeClr val="bg1"/>
                </a:solidFill>
                <a:latin typeface="Heebo" pitchFamily="2" charset="-79"/>
                <a:cs typeface="Heebo" pitchFamily="2" charset="-79"/>
              </a:rPr>
              <a:t>Afghanistan</a:t>
            </a:r>
          </a:p>
        </p:txBody>
      </p:sp>
      <p:pic>
        <p:nvPicPr>
          <p:cNvPr id="3" name="Picture 2">
            <a:extLst>
              <a:ext uri="{FF2B5EF4-FFF2-40B4-BE49-F238E27FC236}">
                <a16:creationId xmlns:a16="http://schemas.microsoft.com/office/drawing/2014/main" id="{96BE1AC2-1C27-DFB0-0A4B-766A897B3123}"/>
              </a:ext>
            </a:extLst>
          </p:cNvPr>
          <p:cNvPicPr>
            <a:picLocks noChangeAspect="1"/>
          </p:cNvPicPr>
          <p:nvPr/>
        </p:nvPicPr>
        <p:blipFill>
          <a:blip r:embed="rId3"/>
          <a:srcRect b="12840"/>
          <a:stretch>
            <a:fillRect/>
          </a:stretch>
        </p:blipFill>
        <p:spPr>
          <a:xfrm>
            <a:off x="-1" y="-698251"/>
            <a:ext cx="11556999" cy="5479961"/>
          </a:xfrm>
          <a:prstGeom prst="rect">
            <a:avLst/>
          </a:prstGeom>
        </p:spPr>
      </p:pic>
    </p:spTree>
    <p:extLst>
      <p:ext uri="{BB962C8B-B14F-4D97-AF65-F5344CB8AC3E}">
        <p14:creationId xmlns:p14="http://schemas.microsoft.com/office/powerpoint/2010/main" val="2765229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B4F6-50B9-1777-D17D-216846D93E7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BFEB48-694D-DA93-33C5-56E9E13A335B}"/>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2" name="TextBox 11">
            <a:extLst>
              <a:ext uri="{FF2B5EF4-FFF2-40B4-BE49-F238E27FC236}">
                <a16:creationId xmlns:a16="http://schemas.microsoft.com/office/drawing/2014/main" id="{1B317D3F-8AE6-983D-71FD-88A035197107}"/>
              </a:ext>
            </a:extLst>
          </p:cNvPr>
          <p:cNvSpPr txBox="1"/>
          <p:nvPr/>
        </p:nvSpPr>
        <p:spPr>
          <a:xfrm>
            <a:off x="2867659" y="4850369"/>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chemeClr val="bg1"/>
                </a:solidFill>
                <a:latin typeface="Heebo" pitchFamily="2" charset="-79"/>
                <a:cs typeface="Heebo" pitchFamily="2" charset="-79"/>
              </a:rPr>
              <a:t>Sudan</a:t>
            </a:r>
          </a:p>
        </p:txBody>
      </p:sp>
      <p:pic>
        <p:nvPicPr>
          <p:cNvPr id="8" name="Picture 7" descr="A group of people on a bus&#10;&#10;AI-generated content may be incorrect.">
            <a:extLst>
              <a:ext uri="{FF2B5EF4-FFF2-40B4-BE49-F238E27FC236}">
                <a16:creationId xmlns:a16="http://schemas.microsoft.com/office/drawing/2014/main" id="{7D7AE598-F4C2-2E23-D95F-43137322FC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200275"/>
            <a:ext cx="11557000" cy="7029291"/>
          </a:xfrm>
          <a:prstGeom prst="rect">
            <a:avLst/>
          </a:prstGeom>
        </p:spPr>
      </p:pic>
    </p:spTree>
    <p:extLst>
      <p:ext uri="{BB962C8B-B14F-4D97-AF65-F5344CB8AC3E}">
        <p14:creationId xmlns:p14="http://schemas.microsoft.com/office/powerpoint/2010/main" val="12670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CCBD5FF-590C-28FB-AA3D-D10523B5BE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8115"/>
            <a:ext cx="11557000" cy="57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734572A1-A285-606C-C2CD-245A1091E652}"/>
              </a:ext>
            </a:extLst>
          </p:cNvPr>
          <p:cNvSpPr>
            <a:spLocks noChangeArrowheads="1"/>
          </p:cNvSpPr>
          <p:nvPr/>
        </p:nvSpPr>
        <p:spPr bwMode="auto">
          <a:xfrm>
            <a:off x="6769100" y="5273128"/>
            <a:ext cx="1890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latin typeface="Arial" panose="020B0604020202020204" pitchFamily="34" charset="0"/>
              </a:rPr>
              <a:t>Photo: Paul Jeffrey</a:t>
            </a:r>
            <a:r>
              <a:rPr lang="en-US" altLang="en-US" sz="700"/>
              <a:t>, ACT Alliance</a:t>
            </a:r>
            <a:endParaRPr lang="en-US" altLang="en-US" sz="700" i="1">
              <a:latin typeface="Arial" panose="020B0604020202020204" pitchFamily="34" charset="0"/>
            </a:endParaRPr>
          </a:p>
        </p:txBody>
      </p:sp>
      <p:sp>
        <p:nvSpPr>
          <p:cNvPr id="4" name="Rectangle 3">
            <a:extLst>
              <a:ext uri="{FF2B5EF4-FFF2-40B4-BE49-F238E27FC236}">
                <a16:creationId xmlns:a16="http://schemas.microsoft.com/office/drawing/2014/main" id="{7C0E67D7-D86C-81B4-E354-296D7FEF10F4}"/>
              </a:ext>
            </a:extLst>
          </p:cNvPr>
          <p:cNvSpPr/>
          <p:nvPr/>
        </p:nvSpPr>
        <p:spPr>
          <a:xfrm flipH="1" flipV="1">
            <a:off x="0" y="5301402"/>
            <a:ext cx="11569699" cy="314455"/>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D171D6F2-5C7F-CAC2-D210-7CC795AB1E44}"/>
              </a:ext>
            </a:extLst>
          </p:cNvPr>
          <p:cNvSpPr txBox="1">
            <a:spLocks noChangeArrowheads="1"/>
          </p:cNvSpPr>
          <p:nvPr/>
        </p:nvSpPr>
        <p:spPr bwMode="auto">
          <a:xfrm rot="10800000" flipH="1" flipV="1">
            <a:off x="261938" y="4418680"/>
            <a:ext cx="11202648" cy="1103868"/>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Refugee Sponsorship</a:t>
            </a:r>
          </a:p>
        </p:txBody>
      </p:sp>
    </p:spTree>
    <p:extLst>
      <p:ext uri="{BB962C8B-B14F-4D97-AF65-F5344CB8AC3E}">
        <p14:creationId xmlns:p14="http://schemas.microsoft.com/office/powerpoint/2010/main" val="201266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80333-0492-0F39-AC82-904FEE965644}"/>
              </a:ext>
            </a:extLst>
          </p:cNvPr>
          <p:cNvSpPr/>
          <p:nvPr/>
        </p:nvSpPr>
        <p:spPr>
          <a:xfrm flipH="1" flipV="1">
            <a:off x="0" y="4599972"/>
            <a:ext cx="11555411" cy="994222"/>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solidFill>
                <a:schemeClr val="bg2">
                  <a:lumMod val="50000"/>
                </a:schemeClr>
              </a:solidFill>
            </a:endParaRPr>
          </a:p>
        </p:txBody>
      </p:sp>
      <p:sp>
        <p:nvSpPr>
          <p:cNvPr id="4" name="TextBox 2">
            <a:extLst>
              <a:ext uri="{FF2B5EF4-FFF2-40B4-BE49-F238E27FC236}">
                <a16:creationId xmlns:a16="http://schemas.microsoft.com/office/drawing/2014/main" id="{A910DA80-E977-B45C-1F1F-491C07DADB6C}"/>
              </a:ext>
            </a:extLst>
          </p:cNvPr>
          <p:cNvSpPr txBox="1">
            <a:spLocks noChangeArrowheads="1"/>
          </p:cNvSpPr>
          <p:nvPr/>
        </p:nvSpPr>
        <p:spPr bwMode="auto">
          <a:xfrm>
            <a:off x="138114" y="4597428"/>
            <a:ext cx="11228587" cy="949979"/>
          </a:xfrm>
          <a:prstGeom prst="rect">
            <a:avLst/>
          </a:prstGeom>
          <a:noFill/>
          <a:ln>
            <a:noFill/>
          </a:ln>
          <a:effectLst>
            <a:outerShdw blurRad="50800" dist="38100" dir="2700000" algn="tl" rotWithShape="0">
              <a:srgbClr val="808080">
                <a:alpha val="39999"/>
              </a:srgbClr>
            </a:outerShdw>
          </a:effectLst>
        </p:spPr>
        <p:txBody>
          <a:bodyPr wrap="square" lIns="87353" tIns="43676" rIns="87353" bIns="43676">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800" dirty="0">
                <a:solidFill>
                  <a:schemeClr val="bg1"/>
                </a:solidFill>
                <a:latin typeface="Heebo" pitchFamily="2" charset="-79"/>
                <a:cs typeface="Heebo" pitchFamily="2" charset="-79"/>
              </a:rPr>
              <a:t>Inspired by God’s promise of abundant life, PWS&amp;D envisions a sustainable, compassionate and just world.</a:t>
            </a:r>
          </a:p>
        </p:txBody>
      </p:sp>
      <p:sp>
        <p:nvSpPr>
          <p:cNvPr id="5" name="TextBox 4">
            <a:extLst>
              <a:ext uri="{FF2B5EF4-FFF2-40B4-BE49-F238E27FC236}">
                <a16:creationId xmlns:a16="http://schemas.microsoft.com/office/drawing/2014/main" id="{2CCD15AA-8BDE-E4BB-3704-CF3B183CB046}"/>
              </a:ext>
            </a:extLst>
          </p:cNvPr>
          <p:cNvSpPr txBox="1">
            <a:spLocks noChangeArrowheads="1"/>
          </p:cNvSpPr>
          <p:nvPr/>
        </p:nvSpPr>
        <p:spPr bwMode="auto">
          <a:xfrm rot="10800000" flipH="1" flipV="1">
            <a:off x="288926" y="3566380"/>
            <a:ext cx="6834157"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Vision </a:t>
            </a:r>
          </a:p>
        </p:txBody>
      </p:sp>
    </p:spTree>
    <p:extLst>
      <p:ext uri="{BB962C8B-B14F-4D97-AF65-F5344CB8AC3E}">
        <p14:creationId xmlns:p14="http://schemas.microsoft.com/office/powerpoint/2010/main" val="3776755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3B797-485A-B01C-91C3-5375D9B73C99}"/>
              </a:ext>
            </a:extLst>
          </p:cNvPr>
          <p:cNvSpPr/>
          <p:nvPr/>
        </p:nvSpPr>
        <p:spPr>
          <a:xfrm flipH="1" flipV="1">
            <a:off x="-1" y="4638678"/>
            <a:ext cx="11557000" cy="9334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TextBox 8">
            <a:extLst>
              <a:ext uri="{FF2B5EF4-FFF2-40B4-BE49-F238E27FC236}">
                <a16:creationId xmlns:a16="http://schemas.microsoft.com/office/drawing/2014/main" id="{D56B440A-0B60-26B0-C55B-79E39EA0F855}"/>
              </a:ext>
            </a:extLst>
          </p:cNvPr>
          <p:cNvSpPr txBox="1">
            <a:spLocks noChangeArrowheads="1"/>
          </p:cNvSpPr>
          <p:nvPr/>
        </p:nvSpPr>
        <p:spPr bwMode="auto">
          <a:xfrm>
            <a:off x="1378744" y="4753771"/>
            <a:ext cx="879951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dirty="0">
                <a:solidFill>
                  <a:srgbClr val="FFFFFF"/>
                </a:solidFill>
                <a:latin typeface="Heebo" pitchFamily="2" charset="-79"/>
                <a:cs typeface="Heebo" pitchFamily="2" charset="-79"/>
              </a:rPr>
              <a:t>Pray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Donate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Learn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Champion</a:t>
            </a:r>
            <a:r>
              <a:rPr lang="en-CA" altLang="en-US" sz="4000" dirty="0">
                <a:solidFill>
                  <a:srgbClr val="FFFFFF"/>
                </a:solidFill>
                <a:latin typeface="Heebo" pitchFamily="2" charset="-79"/>
                <a:cs typeface="Heebo" pitchFamily="2" charset="-79"/>
              </a:rPr>
              <a:t> </a:t>
            </a:r>
          </a:p>
        </p:txBody>
      </p:sp>
      <p:pic>
        <p:nvPicPr>
          <p:cNvPr id="6" name="Picture 5" descr="A group of people standing next to a wheelbarrow full of food&#10;&#10;Description automatically generated">
            <a:extLst>
              <a:ext uri="{FF2B5EF4-FFF2-40B4-BE49-F238E27FC236}">
                <a16:creationId xmlns:a16="http://schemas.microsoft.com/office/drawing/2014/main" id="{E009DC0C-7F95-AD3B-090C-9EDC6815B2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8" y="-70993"/>
            <a:ext cx="11555412" cy="4709670"/>
          </a:xfrm>
          <a:prstGeom prst="rect">
            <a:avLst/>
          </a:prstGeom>
        </p:spPr>
      </p:pic>
      <p:sp>
        <p:nvSpPr>
          <p:cNvPr id="5" name="TextBox 4">
            <a:extLst>
              <a:ext uri="{FF2B5EF4-FFF2-40B4-BE49-F238E27FC236}">
                <a16:creationId xmlns:a16="http://schemas.microsoft.com/office/drawing/2014/main" id="{73FA14D2-BE0D-00AA-2ED8-A889FE033DC6}"/>
              </a:ext>
            </a:extLst>
          </p:cNvPr>
          <p:cNvSpPr txBox="1">
            <a:spLocks noChangeArrowheads="1"/>
          </p:cNvSpPr>
          <p:nvPr/>
        </p:nvSpPr>
        <p:spPr bwMode="auto">
          <a:xfrm rot="10800000" flipH="1" flipV="1">
            <a:off x="233363" y="3641325"/>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Get Involved</a:t>
            </a:r>
          </a:p>
        </p:txBody>
      </p:sp>
    </p:spTree>
    <p:extLst>
      <p:ext uri="{BB962C8B-B14F-4D97-AF65-F5344CB8AC3E}">
        <p14:creationId xmlns:p14="http://schemas.microsoft.com/office/powerpoint/2010/main" val="6524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3F5B52-E9D0-53F2-C8FE-EB3B2724303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7318"/>
            <a:ext cx="11557001"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9A78DD6E-EBF2-E1C7-BE55-67EAAF438127}"/>
              </a:ext>
            </a:extLst>
          </p:cNvPr>
          <p:cNvSpPr>
            <a:spLocks noChangeArrowheads="1"/>
          </p:cNvSpPr>
          <p:nvPr/>
        </p:nvSpPr>
        <p:spPr bwMode="auto">
          <a:xfrm>
            <a:off x="7840662" y="5434935"/>
            <a:ext cx="12563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sp>
        <p:nvSpPr>
          <p:cNvPr id="5" name="TextBox 3">
            <a:extLst>
              <a:ext uri="{FF2B5EF4-FFF2-40B4-BE49-F238E27FC236}">
                <a16:creationId xmlns:a16="http://schemas.microsoft.com/office/drawing/2014/main" id="{FB989DC6-791A-EE15-0050-84598DFAB1BB}"/>
              </a:ext>
            </a:extLst>
          </p:cNvPr>
          <p:cNvSpPr txBox="1">
            <a:spLocks noChangeArrowheads="1"/>
          </p:cNvSpPr>
          <p:nvPr/>
        </p:nvSpPr>
        <p:spPr bwMode="auto">
          <a:xfrm>
            <a:off x="992188" y="2139168"/>
            <a:ext cx="5561702" cy="7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Heebo" pitchFamily="2" charset="-79"/>
                <a:cs typeface="Heebo" pitchFamily="2" charset="-79"/>
              </a:rPr>
              <a:t> WeRespond.ca/be-a-champion</a:t>
            </a:r>
          </a:p>
          <a:p>
            <a:pPr eaLnBrk="1" hangingPunct="1">
              <a:spcBef>
                <a:spcPct val="0"/>
              </a:spcBef>
              <a:buFontTx/>
              <a:buNone/>
            </a:pPr>
            <a:endParaRPr lang="en-US" altLang="en-US" sz="1800" dirty="0">
              <a:latin typeface="Heebo" pitchFamily="2" charset="-79"/>
              <a:cs typeface="Heebo" pitchFamily="2" charset="-79"/>
            </a:endParaRPr>
          </a:p>
        </p:txBody>
      </p:sp>
      <p:sp>
        <p:nvSpPr>
          <p:cNvPr id="6" name="Right Triangle 5">
            <a:extLst>
              <a:ext uri="{FF2B5EF4-FFF2-40B4-BE49-F238E27FC236}">
                <a16:creationId xmlns:a16="http://schemas.microsoft.com/office/drawing/2014/main" id="{918D9CE2-9FBE-C9A9-20B0-6B47F05019F7}"/>
              </a:ext>
            </a:extLst>
          </p:cNvPr>
          <p:cNvSpPr/>
          <p:nvPr/>
        </p:nvSpPr>
        <p:spPr>
          <a:xfrm>
            <a:off x="-12700" y="5263494"/>
            <a:ext cx="11720959" cy="362606"/>
          </a:xfrm>
          <a:prstGeom prst="rtTriangle">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12" name="Picture 11" descr="A black and white sign with white text&#10;&#10;Description automatically generated">
            <a:extLst>
              <a:ext uri="{FF2B5EF4-FFF2-40B4-BE49-F238E27FC236}">
                <a16:creationId xmlns:a16="http://schemas.microsoft.com/office/drawing/2014/main" id="{4984C4B9-47D5-8E53-2656-890F51C07797}"/>
              </a:ext>
            </a:extLst>
          </p:cNvPr>
          <p:cNvPicPr>
            <a:picLocks noChangeAspect="1"/>
          </p:cNvPicPr>
          <p:nvPr/>
        </p:nvPicPr>
        <p:blipFill>
          <a:blip r:embed="rId4"/>
          <a:stretch>
            <a:fillRect/>
          </a:stretch>
        </p:blipFill>
        <p:spPr>
          <a:xfrm>
            <a:off x="1201736" y="600075"/>
            <a:ext cx="4921415" cy="1469292"/>
          </a:xfrm>
          <a:prstGeom prst="rect">
            <a:avLst/>
          </a:prstGeom>
        </p:spPr>
      </p:pic>
    </p:spTree>
    <p:extLst>
      <p:ext uri="{BB962C8B-B14F-4D97-AF65-F5344CB8AC3E}">
        <p14:creationId xmlns:p14="http://schemas.microsoft.com/office/powerpoint/2010/main" val="3434896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wearing colorful dresses&#10;&#10;AI-generated content may be incorrect.">
            <a:extLst>
              <a:ext uri="{FF2B5EF4-FFF2-40B4-BE49-F238E27FC236}">
                <a16:creationId xmlns:a16="http://schemas.microsoft.com/office/drawing/2014/main" id="{E151C5D6-F259-B34C-50FA-43C42823BCD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1557000" cy="5574666"/>
          </a:xfrm>
          <a:prstGeom prst="rect">
            <a:avLst/>
          </a:prstGeom>
        </p:spPr>
      </p:pic>
      <p:sp>
        <p:nvSpPr>
          <p:cNvPr id="9" name="Rectangle 8">
            <a:extLst>
              <a:ext uri="{FF2B5EF4-FFF2-40B4-BE49-F238E27FC236}">
                <a16:creationId xmlns:a16="http://schemas.microsoft.com/office/drawing/2014/main" id="{D828F107-5181-7076-C482-9A1E5645CF45}"/>
              </a:ext>
            </a:extLst>
          </p:cNvPr>
          <p:cNvSpPr/>
          <p:nvPr/>
        </p:nvSpPr>
        <p:spPr>
          <a:xfrm flipH="1" flipV="1">
            <a:off x="0" y="4641216"/>
            <a:ext cx="11557000" cy="9334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0" name="TextBox 9">
            <a:extLst>
              <a:ext uri="{FF2B5EF4-FFF2-40B4-BE49-F238E27FC236}">
                <a16:creationId xmlns:a16="http://schemas.microsoft.com/office/drawing/2014/main" id="{627CABBF-B651-C750-352A-9520ACC4E2CA}"/>
              </a:ext>
            </a:extLst>
          </p:cNvPr>
          <p:cNvSpPr txBox="1"/>
          <p:nvPr/>
        </p:nvSpPr>
        <p:spPr>
          <a:xfrm>
            <a:off x="3759882" y="4723220"/>
            <a:ext cx="4037235" cy="769441"/>
          </a:xfrm>
          <a:prstGeom prst="rect">
            <a:avLst/>
          </a:prstGeom>
          <a:noFill/>
        </p:spPr>
        <p:txBody>
          <a:bodyPr wrap="square" rtlCol="0">
            <a:spAutoFit/>
          </a:bodyPr>
          <a:lstStyle/>
          <a:p>
            <a:pPr algn="r"/>
            <a:r>
              <a:rPr lang="en-US" sz="4400" b="1" dirty="0">
                <a:solidFill>
                  <a:schemeClr val="bg1"/>
                </a:solidFill>
                <a:latin typeface="Heebo" pitchFamily="2" charset="-79"/>
                <a:cs typeface="Heebo" pitchFamily="2" charset="-79"/>
              </a:rPr>
              <a:t>WeRespond.ca </a:t>
            </a:r>
          </a:p>
        </p:txBody>
      </p:sp>
    </p:spTree>
    <p:extLst>
      <p:ext uri="{BB962C8B-B14F-4D97-AF65-F5344CB8AC3E}">
        <p14:creationId xmlns:p14="http://schemas.microsoft.com/office/powerpoint/2010/main" val="23677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carrying containers on their heads&#10;&#10;Description automatically generated">
            <a:extLst>
              <a:ext uri="{FF2B5EF4-FFF2-40B4-BE49-F238E27FC236}">
                <a16:creationId xmlns:a16="http://schemas.microsoft.com/office/drawing/2014/main" id="{77656764-C130-75A4-973F-F04F24DEF5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4061"/>
            <a:ext cx="11544162" cy="6128126"/>
          </a:xfrm>
          <a:prstGeom prst="rect">
            <a:avLst/>
          </a:prstGeom>
        </p:spPr>
      </p:pic>
      <p:sp>
        <p:nvSpPr>
          <p:cNvPr id="3" name="Rectangle 2">
            <a:extLst>
              <a:ext uri="{FF2B5EF4-FFF2-40B4-BE49-F238E27FC236}">
                <a16:creationId xmlns:a16="http://schemas.microsoft.com/office/drawing/2014/main" id="{25C8E091-7295-1647-12D0-16DECC8EDC59}"/>
              </a:ext>
            </a:extLst>
          </p:cNvPr>
          <p:cNvSpPr/>
          <p:nvPr/>
        </p:nvSpPr>
        <p:spPr>
          <a:xfrm flipH="1" flipV="1">
            <a:off x="0" y="4759397"/>
            <a:ext cx="11544162" cy="854668"/>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3ABE8A4D-0AC4-775D-1F5A-D9E6480FAC5D}"/>
              </a:ext>
            </a:extLst>
          </p:cNvPr>
          <p:cNvSpPr>
            <a:spLocks noChangeArrowheads="1"/>
          </p:cNvSpPr>
          <p:nvPr/>
        </p:nvSpPr>
        <p:spPr bwMode="auto">
          <a:xfrm>
            <a:off x="195263" y="4817974"/>
            <a:ext cx="11043354" cy="79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p>
            <a:pPr algn="ctr" eaLnBrk="1" hangingPunct="1">
              <a:lnSpc>
                <a:spcPct val="120000"/>
              </a:lnSpc>
            </a:pPr>
            <a:r>
              <a:rPr lang="en-CA" altLang="en-US" sz="4000" dirty="0">
                <a:solidFill>
                  <a:srgbClr val="FFFFFF"/>
                </a:solidFill>
                <a:latin typeface="Heebo" pitchFamily="2" charset="-79"/>
                <a:cs typeface="Heebo" pitchFamily="2" charset="-79"/>
              </a:rPr>
              <a:t>Compassion ∙</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Justice</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 Partnership</a:t>
            </a:r>
            <a:endParaRPr lang="en-US" altLang="en-US" sz="4000" dirty="0">
              <a:solidFill>
                <a:schemeClr val="bg1"/>
              </a:solidFill>
              <a:latin typeface="Heebo" pitchFamily="2" charset="-79"/>
              <a:cs typeface="Heebo" pitchFamily="2" charset="-79"/>
            </a:endParaRPr>
          </a:p>
        </p:txBody>
      </p:sp>
      <p:sp>
        <p:nvSpPr>
          <p:cNvPr id="5" name="TextBox 4">
            <a:extLst>
              <a:ext uri="{FF2B5EF4-FFF2-40B4-BE49-F238E27FC236}">
                <a16:creationId xmlns:a16="http://schemas.microsoft.com/office/drawing/2014/main" id="{2C138ADE-E5E1-2D39-96A8-E10083CF8263}"/>
              </a:ext>
            </a:extLst>
          </p:cNvPr>
          <p:cNvSpPr txBox="1">
            <a:spLocks noChangeArrowheads="1"/>
          </p:cNvSpPr>
          <p:nvPr/>
        </p:nvSpPr>
        <p:spPr bwMode="auto">
          <a:xfrm rot="10800000" flipH="1" flipV="1">
            <a:off x="261938" y="3700135"/>
            <a:ext cx="685485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Values </a:t>
            </a:r>
          </a:p>
        </p:txBody>
      </p:sp>
    </p:spTree>
    <p:extLst>
      <p:ext uri="{BB962C8B-B14F-4D97-AF65-F5344CB8AC3E}">
        <p14:creationId xmlns:p14="http://schemas.microsoft.com/office/powerpoint/2010/main" val="2927828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B3779-7F1D-59A2-4D63-A6D233252D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8162" y="4204970"/>
            <a:ext cx="27003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44954CF5-F486-93F2-1D52-FB86C9C5FF49}"/>
              </a:ext>
            </a:extLst>
          </p:cNvPr>
          <p:cNvSpPr txBox="1">
            <a:spLocks noChangeArrowheads="1"/>
          </p:cNvSpPr>
          <p:nvPr/>
        </p:nvSpPr>
        <p:spPr bwMode="auto">
          <a:xfrm rot="-2733877">
            <a:off x="2490786" y="956292"/>
            <a:ext cx="38750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500" dirty="0">
                <a:solidFill>
                  <a:srgbClr val="6F2C91"/>
                </a:solidFill>
                <a:latin typeface="Barlow" pitchFamily="2" charset="77"/>
              </a:rPr>
              <a:t>One Mission </a:t>
            </a:r>
          </a:p>
          <a:p>
            <a:pPr eaLnBrk="1" hangingPunct="1">
              <a:spcBef>
                <a:spcPct val="0"/>
              </a:spcBef>
              <a:buFontTx/>
              <a:buNone/>
            </a:pPr>
            <a:r>
              <a:rPr lang="en-US" altLang="en-US" sz="4500" dirty="0">
                <a:solidFill>
                  <a:srgbClr val="81A737"/>
                </a:solidFill>
                <a:latin typeface="Barlow" pitchFamily="2" charset="77"/>
              </a:rPr>
              <a:t>Two Funds</a:t>
            </a:r>
          </a:p>
        </p:txBody>
      </p:sp>
      <p:sp>
        <p:nvSpPr>
          <p:cNvPr id="5" name="Diamond 4">
            <a:extLst>
              <a:ext uri="{FF2B5EF4-FFF2-40B4-BE49-F238E27FC236}">
                <a16:creationId xmlns:a16="http://schemas.microsoft.com/office/drawing/2014/main" id="{8328107D-985E-43BA-9FD4-51A6DDEF18EC}"/>
              </a:ext>
            </a:extLst>
          </p:cNvPr>
          <p:cNvSpPr/>
          <p:nvPr/>
        </p:nvSpPr>
        <p:spPr>
          <a:xfrm>
            <a:off x="1537317" y="464517"/>
            <a:ext cx="1935163" cy="1935163"/>
          </a:xfrm>
          <a:prstGeom prst="diamond">
            <a:avLst/>
          </a:prstGeom>
          <a:solidFill>
            <a:srgbClr val="6F2C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Diamond 5">
            <a:extLst>
              <a:ext uri="{FF2B5EF4-FFF2-40B4-BE49-F238E27FC236}">
                <a16:creationId xmlns:a16="http://schemas.microsoft.com/office/drawing/2014/main" id="{FA3848FC-83BE-1B21-4470-C591646B77CD}"/>
              </a:ext>
            </a:extLst>
          </p:cNvPr>
          <p:cNvSpPr/>
          <p:nvPr/>
        </p:nvSpPr>
        <p:spPr>
          <a:xfrm>
            <a:off x="387349" y="1482670"/>
            <a:ext cx="1935163" cy="1935162"/>
          </a:xfrm>
          <a:prstGeom prst="diamond">
            <a:avLst/>
          </a:prstGeom>
          <a:solidFill>
            <a:srgbClr val="81A7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Diamond 6">
            <a:extLst>
              <a:ext uri="{FF2B5EF4-FFF2-40B4-BE49-F238E27FC236}">
                <a16:creationId xmlns:a16="http://schemas.microsoft.com/office/drawing/2014/main" id="{EAF910C2-73F8-0D46-F930-08C7A4E135DE}"/>
              </a:ext>
            </a:extLst>
          </p:cNvPr>
          <p:cNvSpPr/>
          <p:nvPr/>
        </p:nvSpPr>
        <p:spPr>
          <a:xfrm>
            <a:off x="1477771" y="2562543"/>
            <a:ext cx="1935163" cy="1935163"/>
          </a:xfrm>
          <a:prstGeom prst="diamond">
            <a:avLst/>
          </a:prstGeom>
          <a:solidFill>
            <a:srgbClr val="B095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Diamond 7">
            <a:extLst>
              <a:ext uri="{FF2B5EF4-FFF2-40B4-BE49-F238E27FC236}">
                <a16:creationId xmlns:a16="http://schemas.microsoft.com/office/drawing/2014/main" id="{72DC477B-8BE1-C2CA-0AB7-72434053A471}"/>
              </a:ext>
            </a:extLst>
          </p:cNvPr>
          <p:cNvSpPr/>
          <p:nvPr/>
        </p:nvSpPr>
        <p:spPr>
          <a:xfrm>
            <a:off x="5087774" y="380593"/>
            <a:ext cx="4754563" cy="4749800"/>
          </a:xfrm>
          <a:prstGeom prst="diamond">
            <a:avLst/>
          </a:prstGeom>
          <a:solidFill>
            <a:srgbClr val="115C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highlight>
                <a:srgbClr val="C2D29E"/>
              </a:highlight>
            </a:endParaRPr>
          </a:p>
        </p:txBody>
      </p:sp>
      <p:sp>
        <p:nvSpPr>
          <p:cNvPr id="9" name="TextBox 3">
            <a:extLst>
              <a:ext uri="{FF2B5EF4-FFF2-40B4-BE49-F238E27FC236}">
                <a16:creationId xmlns:a16="http://schemas.microsoft.com/office/drawing/2014/main" id="{0FB523FB-A72F-A15A-2E74-70427AE55E76}"/>
              </a:ext>
            </a:extLst>
          </p:cNvPr>
          <p:cNvSpPr txBox="1">
            <a:spLocks noChangeArrowheads="1"/>
          </p:cNvSpPr>
          <p:nvPr/>
        </p:nvSpPr>
        <p:spPr bwMode="auto">
          <a:xfrm>
            <a:off x="5778500" y="1880739"/>
            <a:ext cx="34559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Barlow" pitchFamily="2" charset="77"/>
              </a:rPr>
              <a:t>Gifts to Presbyterians Sharing and PWS&amp;D are sharing Christ’s love in Canada and around the world!</a:t>
            </a:r>
          </a:p>
        </p:txBody>
      </p:sp>
      <p:pic>
        <p:nvPicPr>
          <p:cNvPr id="11" name="Picture 10" descr="A close-up of a black background&#10;&#10;Description automatically generated">
            <a:extLst>
              <a:ext uri="{FF2B5EF4-FFF2-40B4-BE49-F238E27FC236}">
                <a16:creationId xmlns:a16="http://schemas.microsoft.com/office/drawing/2014/main" id="{5560FA81-8CDA-B703-49F4-E18FFE00B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1808" y="667718"/>
            <a:ext cx="2586542" cy="764381"/>
          </a:xfrm>
          <a:prstGeom prst="rect">
            <a:avLst/>
          </a:prstGeom>
        </p:spPr>
      </p:pic>
    </p:spTree>
    <p:extLst>
      <p:ext uri="{BB962C8B-B14F-4D97-AF65-F5344CB8AC3E}">
        <p14:creationId xmlns:p14="http://schemas.microsoft.com/office/powerpoint/2010/main" val="551137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CFECA5A-E40C-81F3-828F-5CF12F05C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 y="878432"/>
            <a:ext cx="3518501" cy="471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talliance_CMYK.ai">
            <a:extLst>
              <a:ext uri="{FF2B5EF4-FFF2-40B4-BE49-F238E27FC236}">
                <a16:creationId xmlns:a16="http://schemas.microsoft.com/office/drawing/2014/main" id="{FA29935F-E364-DC80-DD85-9BCB9F607372}"/>
              </a:ext>
            </a:extLst>
          </p:cNvPr>
          <p:cNvPicPr>
            <a:picLocks noChangeAspect="1"/>
          </p:cNvPicPr>
          <p:nvPr/>
        </p:nvPicPr>
        <p:blipFill>
          <a:blip r:embed="rId4" cstate="email">
            <a:extLst>
              <a:ext uri="{28A0092B-C50C-407E-A947-70E740481C1C}">
                <a14:useLocalDpi xmlns:a14="http://schemas.microsoft.com/office/drawing/2010/main"/>
              </a:ext>
            </a:extLst>
          </a:blip>
          <a:srcRect t="36221" b="38831"/>
          <a:stretch>
            <a:fillRect/>
          </a:stretch>
        </p:blipFill>
        <p:spPr bwMode="auto">
          <a:xfrm>
            <a:off x="4168775" y="4686300"/>
            <a:ext cx="43465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airoslogoColor.jpg">
            <a:extLst>
              <a:ext uri="{FF2B5EF4-FFF2-40B4-BE49-F238E27FC236}">
                <a16:creationId xmlns:a16="http://schemas.microsoft.com/office/drawing/2014/main" id="{749DE594-D89F-6376-9FDF-0CE96CEE39E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58025" y="2674938"/>
            <a:ext cx="10795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nadian Foodgrains bank Update logo 2011.jpg">
            <a:extLst>
              <a:ext uri="{FF2B5EF4-FFF2-40B4-BE49-F238E27FC236}">
                <a16:creationId xmlns:a16="http://schemas.microsoft.com/office/drawing/2014/main" id="{8D8572AB-3910-A07D-A5A8-D5B453AA356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1175" y="3092450"/>
            <a:ext cx="21113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53B9297F-F893-EC2F-6EAF-66788CD31900}"/>
              </a:ext>
            </a:extLst>
          </p:cNvPr>
          <p:cNvSpPr/>
          <p:nvPr/>
        </p:nvSpPr>
        <p:spPr>
          <a:xfrm flipV="1">
            <a:off x="0" y="-26988"/>
            <a:ext cx="8281988" cy="1500188"/>
          </a:xfrm>
          <a:prstGeom prst="rtTriangle">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3">
            <a:extLst>
              <a:ext uri="{FF2B5EF4-FFF2-40B4-BE49-F238E27FC236}">
                <a16:creationId xmlns:a16="http://schemas.microsoft.com/office/drawing/2014/main" id="{0B19BA24-DA2A-6BD8-0380-54C0F65E5EDE}"/>
              </a:ext>
            </a:extLst>
          </p:cNvPr>
          <p:cNvSpPr txBox="1">
            <a:spLocks noChangeArrowheads="1"/>
          </p:cNvSpPr>
          <p:nvPr/>
        </p:nvSpPr>
        <p:spPr bwMode="auto">
          <a:xfrm rot="20996712">
            <a:off x="605" y="195876"/>
            <a:ext cx="6027737" cy="119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rgbClr val="FFFFFF"/>
                </a:solidFill>
                <a:latin typeface="Heebo" pitchFamily="2" charset="-79"/>
                <a:cs typeface="Heebo" pitchFamily="2" charset="-79"/>
              </a:rPr>
              <a:t>We Respond Together</a:t>
            </a:r>
          </a:p>
          <a:p>
            <a:pPr eaLnBrk="1" hangingPunct="1">
              <a:spcBef>
                <a:spcPct val="0"/>
              </a:spcBef>
              <a:buFontTx/>
              <a:buNone/>
            </a:pPr>
            <a:endParaRPr lang="en-US" altLang="en-US" sz="3600" dirty="0">
              <a:solidFill>
                <a:srgbClr val="FFFFFF"/>
              </a:solidFill>
              <a:latin typeface="Heebo" pitchFamily="2" charset="-79"/>
              <a:cs typeface="Heebo" pitchFamily="2" charset="-79"/>
            </a:endParaRPr>
          </a:p>
        </p:txBody>
      </p:sp>
      <p:sp>
        <p:nvSpPr>
          <p:cNvPr id="9" name="Plus Sign 1">
            <a:extLst>
              <a:ext uri="{FF2B5EF4-FFF2-40B4-BE49-F238E27FC236}">
                <a16:creationId xmlns:a16="http://schemas.microsoft.com/office/drawing/2014/main" id="{3763A416-F7A8-2E7C-E5B0-AAED522EC707}"/>
              </a:ext>
            </a:extLst>
          </p:cNvPr>
          <p:cNvSpPr/>
          <p:nvPr/>
        </p:nvSpPr>
        <p:spPr>
          <a:xfrm>
            <a:off x="5654675" y="2130425"/>
            <a:ext cx="863600" cy="825500"/>
          </a:xfrm>
          <a:prstGeom prst="mathPlus">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4">
            <a:extLst>
              <a:ext uri="{FF2B5EF4-FFF2-40B4-BE49-F238E27FC236}">
                <a16:creationId xmlns:a16="http://schemas.microsoft.com/office/drawing/2014/main" id="{BD9A30CB-840D-1B15-DD4F-8A6C1734745A}"/>
              </a:ext>
            </a:extLst>
          </p:cNvPr>
          <p:cNvSpPr>
            <a:spLocks noChangeArrowheads="1"/>
          </p:cNvSpPr>
          <p:nvPr/>
        </p:nvSpPr>
        <p:spPr bwMode="auto">
          <a:xfrm>
            <a:off x="33338" y="5354638"/>
            <a:ext cx="184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700" i="1" dirty="0">
              <a:solidFill>
                <a:schemeClr val="bg1"/>
              </a:solidFill>
              <a:latin typeface="Arial" panose="020B0604020202020204" pitchFamily="34" charset="0"/>
            </a:endParaRPr>
          </a:p>
        </p:txBody>
      </p:sp>
      <p:pic>
        <p:nvPicPr>
          <p:cNvPr id="13" name="Picture 12" descr="A close-up of a black background&#10;&#10;Description automatically generated">
            <a:extLst>
              <a:ext uri="{FF2B5EF4-FFF2-40B4-BE49-F238E27FC236}">
                <a16:creationId xmlns:a16="http://schemas.microsoft.com/office/drawing/2014/main" id="{62B8EFCE-48E5-B79D-5745-7F67F0AE67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0197" y="838427"/>
            <a:ext cx="3123729" cy="923132"/>
          </a:xfrm>
          <a:prstGeom prst="rect">
            <a:avLst/>
          </a:prstGeom>
        </p:spPr>
      </p:pic>
    </p:spTree>
    <p:extLst>
      <p:ext uri="{BB962C8B-B14F-4D97-AF65-F5344CB8AC3E}">
        <p14:creationId xmlns:p14="http://schemas.microsoft.com/office/powerpoint/2010/main" val="3377899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oup of women in colorful dresses&#10;&#10;Description automatically generated">
            <a:extLst>
              <a:ext uri="{FF2B5EF4-FFF2-40B4-BE49-F238E27FC236}">
                <a16:creationId xmlns:a16="http://schemas.microsoft.com/office/drawing/2014/main" id="{C8502AE6-51B2-79A3-D65E-1902A8C44FD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1674056"/>
            <a:ext cx="11557001" cy="7244861"/>
          </a:xfrm>
        </p:spPr>
      </p:pic>
      <p:sp>
        <p:nvSpPr>
          <p:cNvPr id="6" name="TextBox 4">
            <a:extLst>
              <a:ext uri="{FF2B5EF4-FFF2-40B4-BE49-F238E27FC236}">
                <a16:creationId xmlns:a16="http://schemas.microsoft.com/office/drawing/2014/main" id="{D48928DF-8065-549E-20A9-62145BB9530A}"/>
              </a:ext>
            </a:extLst>
          </p:cNvPr>
          <p:cNvSpPr txBox="1">
            <a:spLocks noChangeArrowheads="1"/>
          </p:cNvSpPr>
          <p:nvPr/>
        </p:nvSpPr>
        <p:spPr bwMode="auto">
          <a:xfrm rot="10800000" flipH="1" flipV="1">
            <a:off x="208951" y="3433287"/>
            <a:ext cx="6945312" cy="1319212"/>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Priorities</a:t>
            </a:r>
          </a:p>
        </p:txBody>
      </p:sp>
      <p:sp>
        <p:nvSpPr>
          <p:cNvPr id="8" name="Rectangle 7">
            <a:extLst>
              <a:ext uri="{FF2B5EF4-FFF2-40B4-BE49-F238E27FC236}">
                <a16:creationId xmlns:a16="http://schemas.microsoft.com/office/drawing/2014/main" id="{2ADD8510-A601-42EC-AB88-CCAEACEB86D1}"/>
              </a:ext>
            </a:extLst>
          </p:cNvPr>
          <p:cNvSpPr/>
          <p:nvPr/>
        </p:nvSpPr>
        <p:spPr>
          <a:xfrm flipH="1" flipV="1">
            <a:off x="-1" y="4419868"/>
            <a:ext cx="11543256" cy="1150937"/>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10">
            <a:extLst>
              <a:ext uri="{FF2B5EF4-FFF2-40B4-BE49-F238E27FC236}">
                <a16:creationId xmlns:a16="http://schemas.microsoft.com/office/drawing/2014/main" id="{082A7AA5-B595-9555-1470-A99DEB30F15D}"/>
              </a:ext>
            </a:extLst>
          </p:cNvPr>
          <p:cNvSpPr txBox="1">
            <a:spLocks noChangeArrowheads="1"/>
          </p:cNvSpPr>
          <p:nvPr/>
        </p:nvSpPr>
        <p:spPr bwMode="auto">
          <a:xfrm>
            <a:off x="1378221" y="4517971"/>
            <a:ext cx="87868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Arial" panose="020B0604020202020204" pitchFamily="34" charset="0"/>
              <a:buNone/>
            </a:pPr>
            <a:r>
              <a:rPr lang="en-US" altLang="en-US" sz="3000" dirty="0">
                <a:solidFill>
                  <a:schemeClr val="bg1"/>
                </a:solidFill>
                <a:latin typeface="Heebo" pitchFamily="2" charset="-79"/>
                <a:cs typeface="Heebo" pitchFamily="2" charset="-79"/>
              </a:rPr>
              <a:t>Food Security</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Health</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a:t>
            </a:r>
            <a:r>
              <a:rPr lang="en-US" altLang="en-US" sz="3000" dirty="0">
                <a:solidFill>
                  <a:schemeClr val="bg1"/>
                </a:solidFill>
                <a:latin typeface="Heebo" pitchFamily="2" charset="-79"/>
                <a:cs typeface="Heebo" pitchFamily="2" charset="-79"/>
              </a:rPr>
              <a:t>Livelihoods</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Human Rights Emergency Relief</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Refugee Sponsorship</a:t>
            </a:r>
            <a:endParaRPr lang="en-US" altLang="en-US" sz="3000" dirty="0">
              <a:solidFill>
                <a:schemeClr val="bg1"/>
              </a:solidFill>
              <a:latin typeface="Heebo" pitchFamily="2" charset="-79"/>
              <a:cs typeface="Heebo" pitchFamily="2" charset="-79"/>
            </a:endParaRPr>
          </a:p>
        </p:txBody>
      </p:sp>
    </p:spTree>
    <p:extLst>
      <p:ext uri="{BB962C8B-B14F-4D97-AF65-F5344CB8AC3E}">
        <p14:creationId xmlns:p14="http://schemas.microsoft.com/office/powerpoint/2010/main" val="246737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A3D3-0042-9A1E-CFD7-706DEB2AAE72}"/>
              </a:ext>
            </a:extLst>
          </p:cNvPr>
          <p:cNvSpPr>
            <a:spLocks noGrp="1"/>
          </p:cNvSpPr>
          <p:nvPr>
            <p:ph type="title"/>
          </p:nvPr>
        </p:nvSpPr>
        <p:spPr/>
        <p:txBody>
          <a:bodyPr/>
          <a:lstStyle/>
          <a:p>
            <a:endParaRPr lang="en-US"/>
          </a:p>
        </p:txBody>
      </p:sp>
      <p:pic>
        <p:nvPicPr>
          <p:cNvPr id="11" name="Content Placeholder 10" descr="A person holding a corn stalk&#10;&#10;Description automatically generated">
            <a:extLst>
              <a:ext uri="{FF2B5EF4-FFF2-40B4-BE49-F238E27FC236}">
                <a16:creationId xmlns:a16="http://schemas.microsoft.com/office/drawing/2014/main" id="{C741C02F-C402-DA9D-3829-072B360AB1B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469116"/>
            <a:ext cx="11557000" cy="6047983"/>
          </a:xfrm>
        </p:spPr>
      </p:pic>
      <p:sp>
        <p:nvSpPr>
          <p:cNvPr id="12" name="Rectangle 11">
            <a:extLst>
              <a:ext uri="{FF2B5EF4-FFF2-40B4-BE49-F238E27FC236}">
                <a16:creationId xmlns:a16="http://schemas.microsoft.com/office/drawing/2014/main" id="{9E7DF6DB-BE1E-3BF1-E624-BF62351ADB43}"/>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4" name="Picture 3" descr="A couple of men watering plants in a field&#10;&#10;AI-generated content may be incorrect.">
            <a:extLst>
              <a:ext uri="{FF2B5EF4-FFF2-40B4-BE49-F238E27FC236}">
                <a16:creationId xmlns:a16="http://schemas.microsoft.com/office/drawing/2014/main" id="{02121491-F153-2232-59E4-A1F7B3F00A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 y="-469118"/>
            <a:ext cx="11556999" cy="6047985"/>
          </a:xfrm>
          <a:prstGeom prst="rect">
            <a:avLst/>
          </a:prstGeom>
        </p:spPr>
      </p:pic>
      <p:sp>
        <p:nvSpPr>
          <p:cNvPr id="13" name="TextBox 4">
            <a:extLst>
              <a:ext uri="{FF2B5EF4-FFF2-40B4-BE49-F238E27FC236}">
                <a16:creationId xmlns:a16="http://schemas.microsoft.com/office/drawing/2014/main" id="{D23CB5D1-B825-2088-D73B-8E2BE196BA79}"/>
              </a:ext>
            </a:extLst>
          </p:cNvPr>
          <p:cNvSpPr txBox="1">
            <a:spLocks noChangeArrowheads="1"/>
          </p:cNvSpPr>
          <p:nvPr/>
        </p:nvSpPr>
        <p:spPr bwMode="auto">
          <a:xfrm rot="10800000" flipH="1" flipV="1">
            <a:off x="258441" y="4259655"/>
            <a:ext cx="9108605" cy="1319212"/>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Food Security</a:t>
            </a:r>
          </a:p>
        </p:txBody>
      </p:sp>
    </p:spTree>
    <p:extLst>
      <p:ext uri="{BB962C8B-B14F-4D97-AF65-F5344CB8AC3E}">
        <p14:creationId xmlns:p14="http://schemas.microsoft.com/office/powerpoint/2010/main" val="1745312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7D6D2FE1-5139-E247-81E1-4BE7EEE05445}"/>
              </a:ext>
            </a:extLst>
          </p:cNvPr>
          <p:cNvSpPr>
            <a:spLocks noChangeArrowheads="1"/>
          </p:cNvSpPr>
          <p:nvPr/>
        </p:nvSpPr>
        <p:spPr bwMode="auto">
          <a:xfrm>
            <a:off x="8636794" y="5354639"/>
            <a:ext cx="1506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700">
                <a:solidFill>
                  <a:schemeClr val="bg1"/>
                </a:solidFill>
              </a:rPr>
              <a:t>Photo: CFGB, Shaylyn McMahon</a:t>
            </a:r>
            <a:endParaRPr lang="en-US" altLang="en-US" sz="700" i="1">
              <a:solidFill>
                <a:schemeClr val="bg1"/>
              </a:solidFill>
            </a:endParaRPr>
          </a:p>
        </p:txBody>
      </p:sp>
      <p:pic>
        <p:nvPicPr>
          <p:cNvPr id="4" name="Picture 3" descr="A person in a corn field&#10;&#10;Description automatically generated">
            <a:extLst>
              <a:ext uri="{FF2B5EF4-FFF2-40B4-BE49-F238E27FC236}">
                <a16:creationId xmlns:a16="http://schemas.microsoft.com/office/drawing/2014/main" id="{E7E74083-A868-19CB-D454-F136DC29FF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1557000" cy="5599750"/>
          </a:xfrm>
          <a:prstGeom prst="rect">
            <a:avLst/>
          </a:prstGeom>
        </p:spPr>
      </p:pic>
      <p:sp>
        <p:nvSpPr>
          <p:cNvPr id="5" name="Right Triangle 4">
            <a:extLst>
              <a:ext uri="{FF2B5EF4-FFF2-40B4-BE49-F238E27FC236}">
                <a16:creationId xmlns:a16="http://schemas.microsoft.com/office/drawing/2014/main" id="{864041BE-EBAF-2E45-BB3C-0E3F0ED40BEB}"/>
              </a:ext>
            </a:extLst>
          </p:cNvPr>
          <p:cNvSpPr/>
          <p:nvPr/>
        </p:nvSpPr>
        <p:spPr>
          <a:xfrm>
            <a:off x="0" y="3649848"/>
            <a:ext cx="3291840" cy="1963738"/>
          </a:xfrm>
          <a:prstGeom prst="rtTriangle">
            <a:avLst/>
          </a:prstGeom>
          <a:solidFill>
            <a:srgbClr val="115C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84996" name="Picture 1" descr="foodgrainsbank_logo_white.eps">
            <a:extLst>
              <a:ext uri="{FF2B5EF4-FFF2-40B4-BE49-F238E27FC236}">
                <a16:creationId xmlns:a16="http://schemas.microsoft.com/office/drawing/2014/main" id="{64154D88-9062-FC40-B20E-D3038F4C00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18" y="4389439"/>
            <a:ext cx="15732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0">
        <p159:morph option="byObject"/>
      </p:transition>
    </mc:Choice>
    <mc:Fallback xmlns="">
      <p:transition spd="slow"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8DC55A65-1DE1-6BC2-8D5F-442021308E1F}"/>
              </a:ext>
            </a:extLst>
          </p:cNvPr>
          <p:cNvSpPr txBox="1">
            <a:spLocks noChangeArrowheads="1"/>
          </p:cNvSpPr>
          <p:nvPr/>
        </p:nvSpPr>
        <p:spPr bwMode="auto">
          <a:xfrm rot="10800000" flipH="1" flipV="1">
            <a:off x="299549" y="4259556"/>
            <a:ext cx="911861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Health</a:t>
            </a:r>
          </a:p>
        </p:txBody>
      </p:sp>
      <p:sp>
        <p:nvSpPr>
          <p:cNvPr id="4" name="Rectangle 3">
            <a:extLst>
              <a:ext uri="{FF2B5EF4-FFF2-40B4-BE49-F238E27FC236}">
                <a16:creationId xmlns:a16="http://schemas.microsoft.com/office/drawing/2014/main" id="{3F5D3FDF-E983-AD96-8E32-BED0384A1BBF}"/>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extLst>
      <p:ext uri="{BB962C8B-B14F-4D97-AF65-F5344CB8AC3E}">
        <p14:creationId xmlns:p14="http://schemas.microsoft.com/office/powerpoint/2010/main" val="3129211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FC4A4988-5D4C-FB41-91EE-0F6F7304653E}"/>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A14331AE-6854-7D47-8255-AB8C4740A93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7A7300A4-0B86-E248-8DA7-E822BF3326AF}"/>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44110177-ADBF-2643-8037-4F7141BFA36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B976B36D-1E28-AB46-BD0B-E1A473484A5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A0025E87F75E4E96A7DF5874EFC8F8" ma:contentTypeVersion="2" ma:contentTypeDescription="Create a new document." ma:contentTypeScope="" ma:versionID="3cb508941ee064f880474160ad32f310">
  <xsd:schema xmlns:xsd="http://www.w3.org/2001/XMLSchema" xmlns:xs="http://www.w3.org/2001/XMLSchema" xmlns:p="http://schemas.microsoft.com/office/2006/metadata/properties" xmlns:ns2="37226432-4201-43b9-8449-6197cc35cfb8" targetNamespace="http://schemas.microsoft.com/office/2006/metadata/properties" ma:root="true" ma:fieldsID="edd931b5d6fc243aad2d0ef14c97df9e" ns2:_="">
    <xsd:import namespace="37226432-4201-43b9-8449-6197cc35cfb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26432-4201-43b9-8449-6197cc35c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240589-A768-4768-91A3-9494584C8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26432-4201-43b9-8449-6197cc35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14B31-DB4E-41ED-A2B4-82689013B193}">
  <ds:schemaRefs>
    <ds:schemaRef ds:uri="http://schemas.microsoft.com/sharepoint/v3/contenttype/forms"/>
  </ds:schemaRefs>
</ds:datastoreItem>
</file>

<file path=customXml/itemProps3.xml><?xml version="1.0" encoding="utf-8"?>
<ds:datastoreItem xmlns:ds="http://schemas.openxmlformats.org/officeDocument/2006/customXml" ds:itemID="{A1F6246E-403C-437D-8E51-8CFDAD48C570}">
  <ds:schemaRefs>
    <ds:schemaRef ds:uri="http://schemas.openxmlformats.org/package/2006/metadata/core-properties"/>
    <ds:schemaRef ds:uri="http://schemas.microsoft.com/office/2006/metadata/properties"/>
    <ds:schemaRef ds:uri="http://www.w3.org/XML/1998/namespace"/>
    <ds:schemaRef ds:uri="http://purl.org/dc/terms/"/>
    <ds:schemaRef ds:uri="37226432-4201-43b9-8449-6197cc35cfb8"/>
    <ds:schemaRef ds:uri="http://purl.org/dc/elements/1.1/"/>
    <ds:schemaRef ds:uri="http://purl.org/dc/dcmityp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4_Custom Design</Template>
  <TotalTime>27013</TotalTime>
  <Words>3278</Words>
  <Application>Microsoft Macintosh PowerPoint</Application>
  <PresentationFormat>Custom</PresentationFormat>
  <Paragraphs>243</Paragraphs>
  <Slides>22</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ＭＳ Ｐゴシック</vt:lpstr>
      <vt:lpstr>Arial</vt:lpstr>
      <vt:lpstr>Barlow</vt:lpstr>
      <vt:lpstr>Calibri</vt:lpstr>
      <vt:lpstr>Heebo</vt:lpstr>
      <vt:lpstr>Helvetica</vt:lpstr>
      <vt:lpstr>4_Custom Design</vt:lpstr>
      <vt:lpstr>3_Custom Design</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Chunoo</dc:creator>
  <cp:lastModifiedBy>Stephanie Chunoo</cp:lastModifiedBy>
  <cp:revision>73</cp:revision>
  <cp:lastPrinted>2019-01-31T20:52:33Z</cp:lastPrinted>
  <dcterms:created xsi:type="dcterms:W3CDTF">2024-05-13T14:10:59Z</dcterms:created>
  <dcterms:modified xsi:type="dcterms:W3CDTF">2026-06-05T17:49:36Z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0x010100B9A0025E87F75E4E96A7DF5874EFC8F8</vt:lpwstr>
  </property>
</Properties>
</file>