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8" r:id="rId2"/>
    <p:sldId id="514" r:id="rId3"/>
    <p:sldId id="515" r:id="rId4"/>
    <p:sldId id="528" r:id="rId5"/>
    <p:sldId id="405" r:id="rId6"/>
    <p:sldId id="492" r:id="rId7"/>
    <p:sldId id="516" r:id="rId8"/>
    <p:sldId id="517" r:id="rId9"/>
    <p:sldId id="518" r:id="rId10"/>
    <p:sldId id="269" r:id="rId11"/>
    <p:sldId id="495" r:id="rId12"/>
    <p:sldId id="496" r:id="rId13"/>
    <p:sldId id="519" r:id="rId14"/>
    <p:sldId id="497" r:id="rId15"/>
    <p:sldId id="275" r:id="rId16"/>
    <p:sldId id="498" r:id="rId17"/>
    <p:sldId id="520" r:id="rId18"/>
    <p:sldId id="521" r:id="rId19"/>
    <p:sldId id="499" r:id="rId20"/>
    <p:sldId id="281" r:id="rId21"/>
    <p:sldId id="502" r:id="rId22"/>
    <p:sldId id="503" r:id="rId23"/>
    <p:sldId id="522" r:id="rId24"/>
    <p:sldId id="504" r:id="rId25"/>
    <p:sldId id="287" r:id="rId26"/>
    <p:sldId id="505" r:id="rId27"/>
    <p:sldId id="506" r:id="rId28"/>
    <p:sldId id="523" r:id="rId29"/>
    <p:sldId id="524" r:id="rId30"/>
    <p:sldId id="311" r:id="rId31"/>
    <p:sldId id="508" r:id="rId32"/>
    <p:sldId id="509" r:id="rId33"/>
    <p:sldId id="525" r:id="rId34"/>
    <p:sldId id="526" r:id="rId35"/>
    <p:sldId id="345" r:id="rId36"/>
    <p:sldId id="511" r:id="rId37"/>
    <p:sldId id="512" r:id="rId38"/>
    <p:sldId id="527" r:id="rId39"/>
    <p:sldId id="513" r:id="rId4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781"/>
    <a:srgbClr val="2C7E64"/>
    <a:srgbClr val="948A54"/>
    <a:srgbClr val="9299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37810B-3811-4300-9BB6-0A365122EC74}" v="847" dt="2026-01-16T18:51:38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DE366B-9AD7-E7C5-3F70-F6CFA0DC3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4DE26F-A7AC-6161-DBBC-6AAC94C110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4C374-6115-DD41-A1A1-8CFA61DB6A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924E2-ED77-7C1C-B15A-C723950BB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A159E-C5BB-1178-0EF1-BCB0672344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E0929-5CA5-4C47-A25E-C318E72F7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89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7AC4D3-6530-C44A-8A94-777BE584D6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3DCB99-CF26-5746-8622-C94B6BB2F6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9887F21-9986-024A-B6EE-4ECBFAF04EED}" type="datetimeFigureOut">
              <a:rPr lang="en-US"/>
              <a:pPr>
                <a:defRPr/>
              </a:pPr>
              <a:t>1/16/2026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B79601-2429-A64F-8FED-9219AEC1A5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E3BBA32-996C-404E-89F7-F49D63895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EC20B-614A-5B45-B856-B2614D72EF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D33FE-64D4-124F-B79F-08D3F0F05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10DC6FA-6904-364A-AF58-E8FD92242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748AF-6D0E-4545-B2A9-C0F5E9396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C3A4-AF18-4043-9EA6-6939E14FD412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1A810-4585-E846-9D19-AE5AAAA8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C1C46-A933-1146-BF4E-28D8BF99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F5AB1-5292-FF48-8511-BAEF27A23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D9C6310-62BC-AED2-1189-B0C24DBD3D78}"/>
              </a:ext>
            </a:extLst>
          </p:cNvPr>
          <p:cNvSpPr/>
          <p:nvPr userDrawn="1"/>
        </p:nvSpPr>
        <p:spPr>
          <a:xfrm>
            <a:off x="685800" y="275359"/>
            <a:ext cx="5402464" cy="997527"/>
          </a:xfrm>
          <a:prstGeom prst="roundRect">
            <a:avLst/>
          </a:prstGeom>
          <a:solidFill>
            <a:srgbClr val="5A27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A8766B-8E44-1C51-C290-D27E43906BE8}"/>
              </a:ext>
            </a:extLst>
          </p:cNvPr>
          <p:cNvCxnSpPr>
            <a:cxnSpLocks/>
          </p:cNvCxnSpPr>
          <p:nvPr userDrawn="1"/>
        </p:nvCxnSpPr>
        <p:spPr>
          <a:xfrm flipH="1">
            <a:off x="2771775" y="6582641"/>
            <a:ext cx="6372225" cy="0"/>
          </a:xfrm>
          <a:prstGeom prst="line">
            <a:avLst/>
          </a:prstGeom>
          <a:ln w="38100">
            <a:solidFill>
              <a:srgbClr val="2C7E6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4FEDF27B-C8C5-E23F-C435-CBB7C55FB474}"/>
              </a:ext>
            </a:extLst>
          </p:cNvPr>
          <p:cNvSpPr/>
          <p:nvPr userDrawn="1"/>
        </p:nvSpPr>
        <p:spPr>
          <a:xfrm>
            <a:off x="9525" y="275359"/>
            <a:ext cx="5638800" cy="997527"/>
          </a:xfrm>
          <a:prstGeom prst="rect">
            <a:avLst/>
          </a:prstGeom>
          <a:solidFill>
            <a:srgbClr val="5A27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8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A2F12-D05E-5D4F-88E5-A2EFDFEF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AF49-DA0D-314C-8FC3-405E38BE3406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47858-B2BF-C341-A6C4-0E3E294CF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B2878-7F51-2648-87ED-87333637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00E90-83B7-7C40-8DDD-6A987275F7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49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CEE54-EBAC-5743-9C14-99B31D95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BDEBC-EDD5-194B-878B-2D72CD1A8A9D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8C186-8E7A-4C41-87C6-F6C85D9A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3017E-D81E-9A41-BFE5-F629837E4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07F0B-D5D1-5344-82A2-E0B9BC3A8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20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88E8E-C9B1-764E-91F8-4B626827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C5D3D-89AD-F145-9879-ABAFFAE723EE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21109-4A3F-6543-B116-063796DF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380FD-0B87-164F-9C56-4C7423FA1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9238-6850-D64E-97A4-834838C38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9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F6451-776C-B84D-A9DB-44C468CDB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E71E5-1D7C-3C4D-A111-051467791E67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CBA54-54BE-D349-A40D-18112FF2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558C8-4C7C-3143-A6D4-0036DCF0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AF8F4-7913-5A48-B6F2-D3413D78B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87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95B745-DECA-ED45-AA3C-0790FD48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7CD32-0E9C-6F4B-AA9E-3617B6B30AEB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7EDD67-7B10-B249-82A9-7FA43E897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0BDC93-5B4C-4646-B531-4CB29097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4E2E-8515-5746-8346-1B4995F8C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84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7B4DF7E-041E-FD46-9DBE-2D103012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19CB6-BA29-D441-832E-549711013591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42CBEB-5DAB-4D44-87F3-E7B9754F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072FCA-6721-9243-8597-2A70BABAB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06C8-5243-9441-9435-93D35CFE5D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F10F43-01C0-C545-AE95-EE635FBB5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7F6B1-4B11-5547-9684-C3EE4AE33B61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E22567-B6AB-7041-89C1-E7C8D93D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F60208B-DEC5-A04D-B062-FCF6FF53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74CB-E99C-F24E-B820-598B11E28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25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F97CE4-7F13-CE48-96CF-11BEB6393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1924-5DC9-C649-8787-27DBFB433388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7D09E30-6C6D-004A-AC02-DE875B4A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500D68-7BE4-A746-962F-3B1ACC823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AA4C0-96E9-054C-B83A-D6C43348C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02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E4E0B1-F8BD-F647-AA12-1CF5E1A5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2825C-BD30-9149-A331-7E223CAB7D7C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B2A771-939E-5F42-9A8E-57B0DA6F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46A31D-F6E1-5A44-BE02-EB1EDE85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EDA43-7D3C-314D-932C-30EF331F94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16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5A219A-EEAF-DD4A-AB6A-512B29002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293E4-B144-A242-8038-5AD401090B49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C23A5E-0960-CA4A-9E43-C18B5A9C6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C7A81B-9CD6-FA44-8C8D-3E338590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D1EA5-5DD3-C046-96A5-C465E0E60A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77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EAD746-7857-8340-9FBE-C54F6B5AA2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4ED01E-6C45-3D4F-9831-A9A8689205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F9D85-0DB0-D24F-B20D-EE3072850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7E301D4A-1909-CB4D-A975-103707635787}" type="datetimeFigureOut">
              <a:rPr lang="en-US" altLang="en-US"/>
              <a:pPr>
                <a:defRPr/>
              </a:pPr>
              <a:t>1/16/2026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F32AC-2580-7143-AE99-795CAA48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E72AF-EBC9-2A45-81E9-BDF749C34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C4E7637-9447-4E48-AF02-64DCBCAEFC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C0A16A8-5925-CB3B-4F12-2FF4F53EC6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-2358" t="-828" r="-1927" b="828"/>
          <a:stretch>
            <a:fillRect/>
          </a:stretch>
        </p:blipFill>
        <p:spPr>
          <a:xfrm>
            <a:off x="6324599" y="420426"/>
            <a:ext cx="2590801" cy="7351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>
            <a:extLst>
              <a:ext uri="{FF2B5EF4-FFF2-40B4-BE49-F238E27FC236}">
                <a16:creationId xmlns:a16="http://schemas.microsoft.com/office/drawing/2014/main" id="{580DD3ED-146D-B94E-91F5-87F5B5DEB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First Sunday in 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8C969-6A1D-6745-BCD0-146D76E58FE8}"/>
              </a:ext>
            </a:extLst>
          </p:cNvPr>
          <p:cNvSpPr txBox="1"/>
          <p:nvPr/>
        </p:nvSpPr>
        <p:spPr>
          <a:xfrm>
            <a:off x="306010" y="1487496"/>
            <a:ext cx="8601451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 holds us in a covenant of 						grace. The promise to Noah is 						our promise too: God will never 					destroy the whole world in 							order to make things new.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Rather, God will work through 					us to make things new.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E0FC68-FBBC-1696-A1A7-6E332AB9B40E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656670-1887-9CA0-40C8-3AFFE90CA139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2CE7B-1003-FA5E-E7E0-4C5589132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E15500-7FE8-0FF5-30AD-A93164ECFBF8}"/>
              </a:ext>
            </a:extLst>
          </p:cNvPr>
          <p:cNvSpPr txBox="1"/>
          <p:nvPr/>
        </p:nvSpPr>
        <p:spPr>
          <a:xfrm>
            <a:off x="306011" y="1737575"/>
            <a:ext cx="784576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 gave us the covenant 					of the law to guide us and 					help us live with our 								</a:t>
            </a:r>
            <a:r>
              <a:rPr lang="en-US" sz="380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neighbours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in love.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When we break God’s law, 					we leave our </a:t>
            </a:r>
            <a:r>
              <a:rPr lang="en-US" sz="3800" b="1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neighbours</a:t>
            </a: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						hurt and bruised.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878223-85A3-594B-41E2-51E9CA4DA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612" y="303213"/>
            <a:ext cx="599001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Third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198609-691C-2A8E-E53A-26D0837CDF2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2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67827-A502-1218-CA32-9E3EDFB20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768EF4-9CE4-704C-19C1-8CF48D3F85FA}"/>
              </a:ext>
            </a:extLst>
          </p:cNvPr>
          <p:cNvSpPr txBox="1"/>
          <p:nvPr/>
        </p:nvSpPr>
        <p:spPr>
          <a:xfrm>
            <a:off x="306011" y="1737575"/>
            <a:ext cx="784576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God’s law is a gift to us, 						showing us how to keep our 				part of the covenant.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Even through old pain and 					wounds, may we embrace 					the new life that Christ can 				bring.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DA4C22-44B0-CF7F-E5AA-0EC8018E8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612" y="303213"/>
            <a:ext cx="599001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Third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5D7B73-8BD1-1DD9-4983-A08BBA0A6B9F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01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D862D-F69C-A1C1-67E1-82BB2C80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562006-B8A1-096D-30A7-3F08BCE9CDAA}"/>
              </a:ext>
            </a:extLst>
          </p:cNvPr>
          <p:cNvSpPr txBox="1"/>
          <p:nvPr/>
        </p:nvSpPr>
        <p:spPr>
          <a:xfrm>
            <a:off x="306010" y="1487494"/>
            <a:ext cx="8601451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the law guide 						us in living lives that keep the 						covenant of love.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Christ’s forgiveness grant 					us new life, even when we 							break God’s law.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AE86B-A23F-AE24-63E0-65437C312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612" y="303213"/>
            <a:ext cx="599001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Third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ABDFD0-0A41-8AA8-8FC7-6E33F7A670B1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25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195D9-C1B6-288F-EC0A-1726FC757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D6616C-C0F9-9976-54E6-7594B189879D}"/>
              </a:ext>
            </a:extLst>
          </p:cNvPr>
          <p:cNvSpPr txBox="1"/>
          <p:nvPr/>
        </p:nvSpPr>
        <p:spPr>
          <a:xfrm>
            <a:off x="306011" y="1737575"/>
            <a:ext cx="78457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May the Holy Spirit of 							conviction lead us to 							confession and renewal.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respond in love to 					the God of covenant and 					change.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3DA146-6DF8-519B-E78A-B0CB14FD4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612" y="303213"/>
            <a:ext cx="599001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Third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75BA5F-5056-1605-215E-04AD81492B4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570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D5276D0-141E-1725-457B-ABBDDFDCA454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84A16-2EF7-06F5-AC62-451648046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A591D2-D3FB-B529-DEBC-F5C105A1E04E}"/>
              </a:ext>
            </a:extLst>
          </p:cNvPr>
          <p:cNvSpPr txBox="1"/>
          <p:nvPr/>
        </p:nvSpPr>
        <p:spPr>
          <a:xfrm>
            <a:off x="306011" y="1698665"/>
            <a:ext cx="78457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How often, like those who 					wander in the wilderness, 					have we failed to trust 							God’s covenant!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We have let God down and 				hurt one another.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A7B58F-ABED-3FA0-16AB-F332F6866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Fourth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4FB04C-88AE-06B9-7C87-7A1999B07F92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16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EA900-456E-8C17-500F-F079F5E78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38D4AE-80F9-74DF-F761-BE109E17CCB9}"/>
              </a:ext>
            </a:extLst>
          </p:cNvPr>
          <p:cNvSpPr txBox="1"/>
          <p:nvPr/>
        </p:nvSpPr>
        <p:spPr>
          <a:xfrm>
            <a:off x="306011" y="1700504"/>
            <a:ext cx="784576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But Jesus came into the 						world and was lifted up in 					order that love might be 						reborn.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Let us be glad, for we are 					not condemned, but held 					in the covenant of grace.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AAE89F-8623-66AB-C2B0-5616C2014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Fourth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20FA0C-6AA3-70C5-C77E-43ED67887381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667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B6E6C-3C65-F29C-E296-33963FFE5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3CB5FB-5345-42A8-791A-253D4B9043FF}"/>
              </a:ext>
            </a:extLst>
          </p:cNvPr>
          <p:cNvSpPr txBox="1"/>
          <p:nvPr/>
        </p:nvSpPr>
        <p:spPr>
          <a:xfrm>
            <a:off x="306010" y="1487494"/>
            <a:ext cx="8601451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God provide for our every 					need as we wander through our 					own wilderness.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Christ our </a:t>
            </a:r>
            <a:r>
              <a:rPr lang="en-US" sz="3800" b="1" err="1">
                <a:ea typeface="Calibri" panose="020F0502020204030204" pitchFamily="34" charset="0"/>
                <a:cs typeface="Times New Roman" panose="02020603050405020304" pitchFamily="18" charset="0"/>
              </a:rPr>
              <a:t>Saviour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 never 						condemn us, but deliver us to 					salvation.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725B11-264C-EE58-9D81-26AFADCA2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Fourth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8B68E9-F8A9-CF8E-C194-B801FACDB62F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21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72712-32CA-AF65-957C-FE6B6DE8D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BA4F99-AF15-AAC5-1923-14588024094F}"/>
              </a:ext>
            </a:extLst>
          </p:cNvPr>
          <p:cNvSpPr txBox="1"/>
          <p:nvPr/>
        </p:nvSpPr>
        <p:spPr>
          <a:xfrm>
            <a:off x="306010" y="1698665"/>
            <a:ext cx="8356075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May the Holy Bond of Love 						keep us in eternal care.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be empowered by 						embracing God’s covenant 						and accepting God’s changes.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CF77EE-A4DC-FBE0-0E7A-A52783E8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Fourth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336116-FE29-30A7-3996-18240C8F180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772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C1434-227B-8FCF-1C4E-4E897A33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>
            <a:extLst>
              <a:ext uri="{FF2B5EF4-FFF2-40B4-BE49-F238E27FC236}">
                <a16:creationId xmlns:a16="http://schemas.microsoft.com/office/drawing/2014/main" id="{E842B5C6-A6B5-554C-6A20-99ED18AE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First Sunday in 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A254C-5329-12EB-961E-561AE6F295B6}"/>
              </a:ext>
            </a:extLst>
          </p:cNvPr>
          <p:cNvSpPr txBox="1"/>
          <p:nvPr/>
        </p:nvSpPr>
        <p:spPr>
          <a:xfrm>
            <a:off x="306010" y="1376283"/>
            <a:ext cx="8601451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We need change that turns 							us inside out, focusing us on 						the needs of those around 							us.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we embrace the changes 					that will leave fear behind and 					open up a whole new world 						ahead.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C30C25-7FB2-9D71-9CE3-1CFCB9BDD74C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4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866B5E-ACE7-4E9B-09EA-633A05EC7449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F2F1D-ADB7-C5CA-61B2-C58EC1537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0FBEAD-AFFF-F67E-7491-524FA26EDB76}"/>
              </a:ext>
            </a:extLst>
          </p:cNvPr>
          <p:cNvSpPr txBox="1"/>
          <p:nvPr/>
        </p:nvSpPr>
        <p:spPr>
          <a:xfrm>
            <a:off x="306010" y="1431155"/>
            <a:ext cx="8664253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 promised a new covenant 					through the prophet Jeremiah, 					who said that one day the law 					would be written on our hearts 					and all would know God.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Often, when we are confused 					and closed and worn, we wonder 				if that day will ever come.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8B3BC-F7B6-413F-A73D-305D3F5F0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Fifth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38F863-EF7E-563F-1073-92D9CD5C81F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77040-ED7B-1B11-6B04-1BE7CD5E2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00E98D-B636-3164-229D-3DAE26AB991F}"/>
              </a:ext>
            </a:extLst>
          </p:cNvPr>
          <p:cNvSpPr txBox="1"/>
          <p:nvPr/>
        </p:nvSpPr>
        <p:spPr>
          <a:xfrm>
            <a:off x="306011" y="1659755"/>
            <a:ext cx="8079232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God’s promise throughout 						the law and prophets is 							made alive in us. God will 						always be our God and we 						will always be God’s people.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Let us be glad, for God 							remembers our sin no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D1B339-1545-C1CE-C69C-60F39E7E7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Fifth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E05B3F-52A4-BA4A-C408-D8DDFA385924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010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150F0-F8CC-D883-2034-799BC3F8C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6B8F9D-CD6F-0559-86BB-243ED62A23C9}"/>
              </a:ext>
            </a:extLst>
          </p:cNvPr>
          <p:cNvSpPr txBox="1"/>
          <p:nvPr/>
        </p:nvSpPr>
        <p:spPr>
          <a:xfrm>
            <a:off x="306010" y="1487494"/>
            <a:ext cx="8601451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healing grace 						restore our weary souls.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the Christ of glory teach 						us that it is through service 						that we gain </a:t>
            </a:r>
            <a:r>
              <a:rPr lang="en-US" sz="3800" b="1" err="1">
                <a:ea typeface="Calibri" panose="020F0502020204030204" pitchFamily="34" charset="0"/>
                <a:cs typeface="Times New Roman" panose="02020603050405020304" pitchFamily="18" charset="0"/>
              </a:rPr>
              <a:t>honour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A8127D-8DCE-5BFD-4FDB-42A99FD9A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Fifth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1C4847-47C2-BCA5-22A6-FBA0EFEB2BBB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743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177B5-C76E-84E0-3D24-B4A1F4224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811CE7-72A5-C8F2-8DEC-C956AB049673}"/>
              </a:ext>
            </a:extLst>
          </p:cNvPr>
          <p:cNvSpPr txBox="1"/>
          <p:nvPr/>
        </p:nvSpPr>
        <p:spPr>
          <a:xfrm>
            <a:off x="306010" y="1659755"/>
            <a:ext cx="8572813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May the Holy Spirit grant us 						a new sense of purpose and 						direction.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anticipate with 								eagerness God’s coming 								covenant and the changes it 						will bring.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18EF94-03DC-E5A9-09B9-3C13EDAF2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40" y="327927"/>
            <a:ext cx="59900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Fifth Sunday in 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C39AA2-35FA-C672-5026-640EC72641F1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525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513864-BFD4-55B5-6FF7-2F7E32031DCD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780A6-4EC5-681F-A49D-60ACDCDD4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7D41E6-3FC8-70CE-DCCA-13782D68FD98}"/>
              </a:ext>
            </a:extLst>
          </p:cNvPr>
          <p:cNvSpPr txBox="1"/>
          <p:nvPr/>
        </p:nvSpPr>
        <p:spPr>
          <a:xfrm>
            <a:off x="306011" y="1831157"/>
            <a:ext cx="8601450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When the anointed of the Lord 					comes to fulfill the covenant, 						will we recognize him?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Will he find us despairing, 							cynical and hungry for power?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82131B-F02A-60AF-1B6C-89E02D675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83" y="303213"/>
            <a:ext cx="860145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Palm/Passion Sunday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081EA1-E05E-42C9-764E-F4F2FDFA46F6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343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E900D-E254-9E98-AD16-B27F429B1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D456C-413C-9302-45B3-2DAD34066E24}"/>
              </a:ext>
            </a:extLst>
          </p:cNvPr>
          <p:cNvSpPr txBox="1"/>
          <p:nvPr/>
        </p:nvSpPr>
        <p:spPr>
          <a:xfrm>
            <a:off x="306011" y="1824370"/>
            <a:ext cx="8079232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Or will he find us living in 						peace and hope and love?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stand ready to 							receive Christ in humility, 						praise and trust.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3394E-83DB-25FA-1B92-3B9ECF74F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83" y="303213"/>
            <a:ext cx="860145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Palm/Passion Sunday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5BC4F4-0EC7-7EFA-E551-62A2405A856D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437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C5A52-E76B-E5DF-235E-53E55183E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E755D8-C2D9-23F0-8780-48CE97D42DE3}"/>
              </a:ext>
            </a:extLst>
          </p:cNvPr>
          <p:cNvSpPr txBox="1"/>
          <p:nvPr/>
        </p:nvSpPr>
        <p:spPr>
          <a:xfrm>
            <a:off x="306010" y="1487494"/>
            <a:ext cx="860145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hosannas save 					us this day.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Christ’s humility govern 						our thoughts, words and actions.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2048-0A17-A9F8-6AC2-D972DD9F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83" y="303213"/>
            <a:ext cx="860145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Palm/Passion Sunday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84FB52-23A9-9432-93BE-C7965BC0BBBF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0132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3D655-567E-EA37-7067-EEE1A4EA2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B01A13-1389-197D-A9A7-18C47D617669}"/>
              </a:ext>
            </a:extLst>
          </p:cNvPr>
          <p:cNvSpPr txBox="1"/>
          <p:nvPr/>
        </p:nvSpPr>
        <p:spPr>
          <a:xfrm>
            <a:off x="306010" y="1825822"/>
            <a:ext cx="8601451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Holy Spirit breathe on 					us with life and strength anew.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we be lifted up in faith </a:t>
            </a:r>
          </a:p>
          <a:p>
            <a:pPr>
              <a:defRPr/>
            </a:pP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				by the God of covenant and 						change.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73F7A9-114F-A025-1B89-BE0491907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83" y="303213"/>
            <a:ext cx="860145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Palm/Passion Sunday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437840-02D6-BA14-C891-27B6B8799782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29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42ED1-92F8-236B-0147-84780C329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>
            <a:extLst>
              <a:ext uri="{FF2B5EF4-FFF2-40B4-BE49-F238E27FC236}">
                <a16:creationId xmlns:a16="http://schemas.microsoft.com/office/drawing/2014/main" id="{4BBDC4DB-0426-1DD3-9B81-90B6FA710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First Sunday in 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5ECE79-D2C0-51AD-5A4B-5B6592F1D9A7}"/>
              </a:ext>
            </a:extLst>
          </p:cNvPr>
          <p:cNvSpPr txBox="1"/>
          <p:nvPr/>
        </p:nvSpPr>
        <p:spPr>
          <a:xfrm>
            <a:off x="306010" y="1487494"/>
            <a:ext cx="8601451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the rainbow 						assure us that the world is in 						good hands.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Christ, who shared our 						humanity, open our hearts to 					the pain of all who suffer.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F2C40D-E050-FB98-84D1-C5309AA0E0CC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2613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2B36BB6-11BD-737C-6A77-D417EACCC6D7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C943C-4F18-AD35-7FCC-CE4F3439E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E4448B-C750-475E-AB9A-3B1B37214C13}"/>
              </a:ext>
            </a:extLst>
          </p:cNvPr>
          <p:cNvGrpSpPr/>
          <p:nvPr/>
        </p:nvGrpSpPr>
        <p:grpSpPr>
          <a:xfrm>
            <a:off x="7088" y="399902"/>
            <a:ext cx="6082816" cy="1431875"/>
            <a:chOff x="7088" y="440998"/>
            <a:chExt cx="6082816" cy="143187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8B901B-DF88-72BD-968B-C4A53AA43715}"/>
                </a:ext>
              </a:extLst>
            </p:cNvPr>
            <p:cNvSpPr/>
            <p:nvPr/>
          </p:nvSpPr>
          <p:spPr>
            <a:xfrm>
              <a:off x="7088" y="942753"/>
              <a:ext cx="758757" cy="930120"/>
            </a:xfrm>
            <a:prstGeom prst="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D06AE625-D3F8-7A96-A649-495A517A298E}"/>
                </a:ext>
              </a:extLst>
            </p:cNvPr>
            <p:cNvSpPr/>
            <p:nvPr/>
          </p:nvSpPr>
          <p:spPr>
            <a:xfrm>
              <a:off x="502920" y="440998"/>
              <a:ext cx="5586984" cy="1431875"/>
            </a:xfrm>
            <a:prstGeom prst="round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D7A33EB-AD79-D705-8534-EB705E9D7052}"/>
              </a:ext>
            </a:extLst>
          </p:cNvPr>
          <p:cNvSpPr txBox="1"/>
          <p:nvPr/>
        </p:nvSpPr>
        <p:spPr>
          <a:xfrm>
            <a:off x="306011" y="2072904"/>
            <a:ext cx="8079232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Eating the bread, we proclaim 				that we are the body of Christ.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Holding the cup, we say, 							“This is the new covenant, 						sealed in my blood.”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EA7235-6338-4C32-1BDC-42370519B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2" y="272391"/>
            <a:ext cx="536532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Maundy Thursday/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Good Friday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DDCA84-4E2B-54E9-A40B-16B17CB1BA8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548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84520-2EFB-CC49-AAFA-BF94FD42F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CF6B39-3E4A-2B5E-430C-620A8522E48C}"/>
              </a:ext>
            </a:extLst>
          </p:cNvPr>
          <p:cNvSpPr txBox="1"/>
          <p:nvPr/>
        </p:nvSpPr>
        <p:spPr>
          <a:xfrm>
            <a:off x="306011" y="2278390"/>
            <a:ext cx="807923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remember.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We remember.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D63757-928C-A75B-64E6-1298EAC141F2}"/>
              </a:ext>
            </a:extLst>
          </p:cNvPr>
          <p:cNvGrpSpPr/>
          <p:nvPr/>
        </p:nvGrpSpPr>
        <p:grpSpPr>
          <a:xfrm>
            <a:off x="7088" y="399902"/>
            <a:ext cx="6082816" cy="1431875"/>
            <a:chOff x="7088" y="440998"/>
            <a:chExt cx="6082816" cy="14318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C298202-A224-D9D8-0AD6-16A7E8D4CC38}"/>
                </a:ext>
              </a:extLst>
            </p:cNvPr>
            <p:cNvSpPr/>
            <p:nvPr/>
          </p:nvSpPr>
          <p:spPr>
            <a:xfrm>
              <a:off x="7088" y="942753"/>
              <a:ext cx="758757" cy="930120"/>
            </a:xfrm>
            <a:prstGeom prst="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16B1F28-1490-B7B6-6D83-7437B40D3B4D}"/>
                </a:ext>
              </a:extLst>
            </p:cNvPr>
            <p:cNvSpPr/>
            <p:nvPr/>
          </p:nvSpPr>
          <p:spPr>
            <a:xfrm>
              <a:off x="502920" y="440998"/>
              <a:ext cx="5586984" cy="1431875"/>
            </a:xfrm>
            <a:prstGeom prst="round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32B4621-0799-2FD8-BFFA-0B0B63194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2" y="272391"/>
            <a:ext cx="536532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Maundy Thursday/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Good Friday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EDE0EE-3B72-C73C-69E7-6BB4FC945DFF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970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5B7DB-BEC4-A04F-2742-43A4C1955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33DB83-FED7-7258-85E7-0287AFFC92BB}"/>
              </a:ext>
            </a:extLst>
          </p:cNvPr>
          <p:cNvSpPr txBox="1"/>
          <p:nvPr/>
        </p:nvSpPr>
        <p:spPr>
          <a:xfrm>
            <a:off x="275187" y="2021742"/>
            <a:ext cx="9115391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sorrows accompany 				us on this journey 	to the cross.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the crucified Christ forgive 						us for the violence that plagues 						the human race.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897EC7A-026C-F962-2094-F9FCCD5F7EB8}"/>
              </a:ext>
            </a:extLst>
          </p:cNvPr>
          <p:cNvGrpSpPr/>
          <p:nvPr/>
        </p:nvGrpSpPr>
        <p:grpSpPr>
          <a:xfrm>
            <a:off x="7088" y="399902"/>
            <a:ext cx="6082816" cy="1431875"/>
            <a:chOff x="7088" y="440998"/>
            <a:chExt cx="6082816" cy="14318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528A9A-B3E8-F6CD-EA01-60A7C546A256}"/>
                </a:ext>
              </a:extLst>
            </p:cNvPr>
            <p:cNvSpPr/>
            <p:nvPr/>
          </p:nvSpPr>
          <p:spPr>
            <a:xfrm>
              <a:off x="7088" y="942753"/>
              <a:ext cx="758757" cy="930120"/>
            </a:xfrm>
            <a:prstGeom prst="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3078C87-60A5-0CB9-67CF-907D78EB5EF0}"/>
                </a:ext>
              </a:extLst>
            </p:cNvPr>
            <p:cNvSpPr/>
            <p:nvPr/>
          </p:nvSpPr>
          <p:spPr>
            <a:xfrm>
              <a:off x="502920" y="440998"/>
              <a:ext cx="5586984" cy="1431875"/>
            </a:xfrm>
            <a:prstGeom prst="round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F1F2E7D-2B64-C5A9-FB5F-266D56934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2" y="272391"/>
            <a:ext cx="536532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Maundy Thursday/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Good Friday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DD05A9-0460-1A5A-FA8C-6EEF8D8D2ECB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93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E77F8-1FAD-586D-5DC6-326675D2E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D73E58-6E6C-D423-3B08-708222110C7A}"/>
              </a:ext>
            </a:extLst>
          </p:cNvPr>
          <p:cNvSpPr txBox="1"/>
          <p:nvPr/>
        </p:nvSpPr>
        <p:spPr>
          <a:xfrm>
            <a:off x="306010" y="2001200"/>
            <a:ext cx="860145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Holy Spirit whisper 						reassurance through the 								darkness of this hour.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the world be healed from 					violence and hatred by the 							God of covenant and change.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D9125ED-EC66-86C2-6722-D627C920DABF}"/>
              </a:ext>
            </a:extLst>
          </p:cNvPr>
          <p:cNvGrpSpPr/>
          <p:nvPr/>
        </p:nvGrpSpPr>
        <p:grpSpPr>
          <a:xfrm>
            <a:off x="7088" y="399902"/>
            <a:ext cx="6082816" cy="1431875"/>
            <a:chOff x="7088" y="440998"/>
            <a:chExt cx="6082816" cy="14318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C28E878-1440-92B9-A785-AACF50BAC8AE}"/>
                </a:ext>
              </a:extLst>
            </p:cNvPr>
            <p:cNvSpPr/>
            <p:nvPr/>
          </p:nvSpPr>
          <p:spPr>
            <a:xfrm>
              <a:off x="7088" y="942753"/>
              <a:ext cx="758757" cy="930120"/>
            </a:xfrm>
            <a:prstGeom prst="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1A896D54-E623-0D01-FBAF-7EFB8899684E}"/>
                </a:ext>
              </a:extLst>
            </p:cNvPr>
            <p:cNvSpPr/>
            <p:nvPr/>
          </p:nvSpPr>
          <p:spPr>
            <a:xfrm>
              <a:off x="502920" y="440998"/>
              <a:ext cx="5586984" cy="1431875"/>
            </a:xfrm>
            <a:prstGeom prst="roundRect">
              <a:avLst/>
            </a:prstGeom>
            <a:solidFill>
              <a:srgbClr val="5A27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DB132C4-A496-026B-D49D-A45E934E9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2" y="272391"/>
            <a:ext cx="536532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Maundy Thursday/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600">
                <a:solidFill>
                  <a:schemeClr val="bg1"/>
                </a:solidFill>
                <a:latin typeface="+mj-lt"/>
              </a:rPr>
              <a:t>Good Friday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7177F7-806F-18FA-91B1-6D5CF7A88528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7244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F143E5-1324-A351-151B-62E1C97192A6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D0762-BE14-1778-9968-AD5DFCCF3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E62428-32FA-D34C-FD94-C693676AE71D}"/>
              </a:ext>
            </a:extLst>
          </p:cNvPr>
          <p:cNvSpPr txBox="1"/>
          <p:nvPr/>
        </p:nvSpPr>
        <p:spPr>
          <a:xfrm>
            <a:off x="306011" y="1484660"/>
            <a:ext cx="807923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Alleluia! Christ is risen! The 						world is forever changed.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Alleluia! Christ is risen! We 					are forever changed.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BCF5B1-4D3F-F603-E797-FDC5B2DF6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Easter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9D412-1A1A-6EB3-DA76-9D51BE89CDC9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351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076DB-AED0-7EA6-96F2-E8FC7652B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822969-D802-1F7C-E14C-01FE0193B4D5}"/>
              </a:ext>
            </a:extLst>
          </p:cNvPr>
          <p:cNvSpPr txBox="1"/>
          <p:nvPr/>
        </p:nvSpPr>
        <p:spPr>
          <a:xfrm>
            <a:off x="306011" y="1484660"/>
            <a:ext cx="8079232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need not fear, for the 						God of the covenant 									promises to be with us 								through every change.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always be open to 						new ways of living, relating, 					serving and seeing.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53200E-E324-B53C-620C-54A58C89B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Easter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983AB-BF9E-C6A9-BDDA-119FA12F05C8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0257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36F87-4FC9-198F-E02D-4F7B7E69D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5D7936-DF2B-A62F-E411-4F945F130463}"/>
              </a:ext>
            </a:extLst>
          </p:cNvPr>
          <p:cNvSpPr txBox="1"/>
          <p:nvPr/>
        </p:nvSpPr>
        <p:spPr>
          <a:xfrm>
            <a:off x="306010" y="1487494"/>
            <a:ext cx="860145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life remind us 						that death never has the final 						say.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the risen Christ prove to 						us that violence and hatred 						will never win.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B0DAC4-6277-647E-7C57-1C01E03A0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Easter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04F5DB-3E81-6457-78C6-7DDDD50B50E0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9891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894E8-9B71-29C8-9636-533011435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18348D-4612-647C-3EE8-FB88A7D42902}"/>
              </a:ext>
            </a:extLst>
          </p:cNvPr>
          <p:cNvSpPr txBox="1"/>
          <p:nvPr/>
        </p:nvSpPr>
        <p:spPr>
          <a:xfrm>
            <a:off x="306011" y="1484660"/>
            <a:ext cx="8079232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May the Holy Spirit, our 							advocate, lead us to 									advocate for others.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go boldly forward 						to live out the love, justice 						and hope that Easter 								proclaims.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52FD95-6DF0-50A8-B3CA-21D6773E9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>
                <a:solidFill>
                  <a:schemeClr val="bg1"/>
                </a:solidFill>
                <a:latin typeface="+mj-lt"/>
              </a:rPr>
              <a:t>Easter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B08151-DCF9-F338-199D-77B1B2D3E70A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11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831D0-776B-FD0B-F11F-5E3CF7AEB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>
            <a:extLst>
              <a:ext uri="{FF2B5EF4-FFF2-40B4-BE49-F238E27FC236}">
                <a16:creationId xmlns:a16="http://schemas.microsoft.com/office/drawing/2014/main" id="{0E417856-4F7C-B1A3-8461-86E768023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  <a:latin typeface="+mj-lt"/>
              </a:rPr>
              <a:t>First Sunday in 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E71584-4520-995E-0936-544AE753C3F8}"/>
              </a:ext>
            </a:extLst>
          </p:cNvPr>
          <p:cNvSpPr txBox="1"/>
          <p:nvPr/>
        </p:nvSpPr>
        <p:spPr>
          <a:xfrm>
            <a:off x="306010" y="1487494"/>
            <a:ext cx="8601451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Holy Spirit give us 							courage and conviction to stand 					up to oppression.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we be faithful to the God of 				covenant and change.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38FC4-9002-09CE-9051-F95E77159CC4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67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9B6B7710-B731-EF44-8B0E-A2D91A37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3D705DA0-9EBA-B941-A09A-C2E4AD3EB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55160F-0829-C155-6287-1958BB2C4812}"/>
              </a:ext>
            </a:extLst>
          </p:cNvPr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63F16-BFCC-6C79-9756-AB0EDDDE8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D510C-3506-57EE-1617-76A0583D7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2" y="327927"/>
            <a:ext cx="640079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Second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127D4A-67AC-C8BB-EEDE-2DEC69629029}"/>
              </a:ext>
            </a:extLst>
          </p:cNvPr>
          <p:cNvSpPr txBox="1"/>
          <p:nvPr/>
        </p:nvSpPr>
        <p:spPr>
          <a:xfrm>
            <a:off x="306010" y="1487496"/>
            <a:ext cx="8601451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God’s covenant continued 							through Abram and Sarai. God 					promised that things would 						change.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Even Abram and Sarai’s names 					changed as a sign of God’s 							constant presence with them.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0F9D8D-36A2-6414-96EB-5C6D9958DF81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04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14AE8-B28D-9706-26E8-49F7A448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CD178E-A9E9-AD26-E435-5D2C067E1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2" y="327927"/>
            <a:ext cx="640079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Second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9533C-E842-0A75-A128-940886E88D61}"/>
              </a:ext>
            </a:extLst>
          </p:cNvPr>
          <p:cNvSpPr txBox="1"/>
          <p:nvPr/>
        </p:nvSpPr>
        <p:spPr>
          <a:xfrm>
            <a:off x="306010" y="1487496"/>
            <a:ext cx="8601451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promise that God made is 					our promise too: When we 							journey with God, God will 							make us fruitful and the people 					of faith will increase. </a:t>
            </a:r>
            <a:endParaRPr lang="en-US" sz="380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embrace the changes 					that leave power, might and 						pride behind.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D1D704-6E9A-C3AE-BB3A-3CF0E762C3A7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428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17648-923E-23EC-1315-AAD600AA6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8185CB-206A-D7C2-987C-912293EF6C1D}"/>
              </a:ext>
            </a:extLst>
          </p:cNvPr>
          <p:cNvSpPr txBox="1"/>
          <p:nvPr/>
        </p:nvSpPr>
        <p:spPr>
          <a:xfrm>
            <a:off x="228600" y="1487494"/>
            <a:ext cx="891540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800" i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Assurance:</a:t>
            </a:r>
          </a:p>
          <a:p>
            <a:pPr>
              <a:defRPr/>
            </a:pPr>
            <a:endParaRPr lang="en-US" sz="2400" i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38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800">
                <a:ea typeface="Calibri" panose="020F0502020204030204" pitchFamily="34" charset="0"/>
                <a:cs typeface="Times New Roman" panose="02020603050405020304" pitchFamily="18" charset="0"/>
              </a:rPr>
              <a:t>May the God of the covenant 							love us so much that we cannot 						stay the same. </a:t>
            </a:r>
          </a:p>
          <a:p>
            <a:pPr>
              <a:defRPr/>
            </a:pPr>
            <a:endParaRPr lang="en-US" sz="240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8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May Christ, who called people </a:t>
            </a:r>
          </a:p>
          <a:p>
            <a:pPr>
              <a:defRPr/>
            </a:pPr>
            <a:r>
              <a:rPr lang="en-US" sz="3800" b="1">
                <a:ea typeface="Calibri" panose="020F0502020204030204" pitchFamily="34" charset="0"/>
                <a:cs typeface="Times New Roman" panose="02020603050405020304" pitchFamily="18" charset="0"/>
              </a:rPr>
              <a:t>				to give up everything and follow 					him, also compel us to follow him. </a:t>
            </a:r>
            <a:endParaRPr lang="en-US" sz="38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24D499-1993-EE28-2D32-963A37F2E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2" y="327927"/>
            <a:ext cx="640079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Second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D2E4-35A5-6CD2-495F-12C40F2183AD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053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536FB-CC44-3783-B132-C30ACE45A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D6FF9D-5E22-8835-781B-9D6DA8F95549}"/>
              </a:ext>
            </a:extLst>
          </p:cNvPr>
          <p:cNvSpPr txBox="1"/>
          <p:nvPr/>
        </p:nvSpPr>
        <p:spPr>
          <a:xfrm>
            <a:off x="306010" y="1487494"/>
            <a:ext cx="860145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>
                <a:ea typeface="Calibri" panose="020F0502020204030204" pitchFamily="34" charset="0"/>
                <a:cs typeface="Times New Roman" panose="02020603050405020304" pitchFamily="18" charset="0"/>
              </a:rPr>
              <a:t>May the Holy Spirit of comfort 					assure us that in every change, 				God is faithful. </a:t>
            </a:r>
          </a:p>
          <a:p>
            <a:pPr>
              <a:defRPr/>
            </a:pPr>
            <a:endParaRPr 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</a:t>
            </a:r>
            <a:r>
              <a:rPr lang="en-US" sz="4000" b="1">
                <a:ea typeface="Calibri" panose="020F0502020204030204" pitchFamily="34" charset="0"/>
                <a:cs typeface="Times New Roman" panose="02020603050405020304" pitchFamily="18" charset="0"/>
              </a:rPr>
              <a:t>May we hear the call of the 						God of covenant and change. </a:t>
            </a:r>
            <a:endParaRPr lang="en-US" sz="4000" b="1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C5B891-DC3B-3732-7361-BB5E9B93C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2" y="327927"/>
            <a:ext cx="640079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chemeClr val="bg1"/>
                </a:solidFill>
                <a:latin typeface="+mj-lt"/>
              </a:rPr>
              <a:t>Second Sunday in Lent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A9FB04-1129-F3DE-792E-92EB6DFB057D}"/>
              </a:ext>
            </a:extLst>
          </p:cNvPr>
          <p:cNvSpPr txBox="1"/>
          <p:nvPr/>
        </p:nvSpPr>
        <p:spPr>
          <a:xfrm>
            <a:off x="458411" y="6303542"/>
            <a:ext cx="84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1">
                    <a:lumMod val="8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4/4</a:t>
            </a:r>
            <a:endParaRPr lang="en-US" b="1">
              <a:solidFill>
                <a:schemeClr val="bg1">
                  <a:lumMod val="85000"/>
                </a:schemeClr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369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39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PWS&amp;D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Vandermeer</dc:creator>
  <cp:revision>3</cp:revision>
  <dcterms:created xsi:type="dcterms:W3CDTF">2012-07-17T15:20:12Z</dcterms:created>
  <dcterms:modified xsi:type="dcterms:W3CDTF">2026-01-16T19:06:14Z</dcterms:modified>
</cp:coreProperties>
</file>