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8" r:id="rId2"/>
    <p:sldId id="490" r:id="rId3"/>
    <p:sldId id="491" r:id="rId4"/>
    <p:sldId id="405" r:id="rId5"/>
    <p:sldId id="492" r:id="rId6"/>
    <p:sldId id="493" r:id="rId7"/>
    <p:sldId id="494" r:id="rId8"/>
    <p:sldId id="269" r:id="rId9"/>
    <p:sldId id="495" r:id="rId10"/>
    <p:sldId id="496" r:id="rId11"/>
    <p:sldId id="497" r:id="rId12"/>
    <p:sldId id="275" r:id="rId13"/>
    <p:sldId id="498" r:id="rId14"/>
    <p:sldId id="499" r:id="rId15"/>
    <p:sldId id="501" r:id="rId16"/>
    <p:sldId id="281" r:id="rId17"/>
    <p:sldId id="502" r:id="rId18"/>
    <p:sldId id="503" r:id="rId19"/>
    <p:sldId id="504" r:id="rId20"/>
    <p:sldId id="287" r:id="rId21"/>
    <p:sldId id="505" r:id="rId22"/>
    <p:sldId id="506" r:id="rId23"/>
    <p:sldId id="507" r:id="rId24"/>
    <p:sldId id="311" r:id="rId25"/>
    <p:sldId id="508" r:id="rId26"/>
    <p:sldId id="509" r:id="rId27"/>
    <p:sldId id="510" r:id="rId28"/>
    <p:sldId id="345" r:id="rId29"/>
    <p:sldId id="511" r:id="rId30"/>
    <p:sldId id="512" r:id="rId31"/>
    <p:sldId id="513" r:id="rId3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6DE366B-9AD7-E7C5-3F70-F6CFA0DC3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4DE26F-A7AC-6161-DBBC-6AAC94C110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4C374-6115-DD41-A1A1-8CFA61DB6AD6}" type="datetimeFigureOut">
              <a:rPr lang="en-US" smtClean="0"/>
              <a:t>1/20/25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924E2-ED77-7C1C-B15A-C723950BB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A159E-C5BB-1178-0EF1-BCB0672344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E0929-5CA5-4C47-A25E-C318E72F7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89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7AC4D3-6530-C44A-8A94-777BE584D6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3DCB99-CF26-5746-8622-C94B6BB2F6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9887F21-9986-024A-B6EE-4ECBFAF04EED}" type="datetimeFigureOut">
              <a:rPr lang="en-US"/>
              <a:pPr>
                <a:defRPr/>
              </a:pPr>
              <a:t>1/20/25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0B79601-2429-A64F-8FED-9219AEC1A5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E3BBA32-996C-404E-89F7-F49D63895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EC20B-614A-5B45-B856-B2614D72EFD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D33FE-64D4-124F-B79F-08D3F0F05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10DC6FA-6904-364A-AF58-E8FD922421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748AF-6D0E-4545-B2A9-C0F5E9396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7C3A4-AF18-4043-9EA6-6939E14FD412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1A810-4585-E846-9D19-AE5AAAA8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C1C46-A933-1146-BF4E-28D8BF99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F5AB1-5292-FF48-8511-BAEF27A23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881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A2F12-D05E-5D4F-88E5-A2EFDFEF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AF49-DA0D-314C-8FC3-405E38BE3406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47858-B2BF-C341-A6C4-0E3E294CF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B2878-7F51-2648-87ED-87333637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00E90-83B7-7C40-8DDD-6A987275F7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49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CEE54-EBAC-5743-9C14-99B31D95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BDEBC-EDD5-194B-878B-2D72CD1A8A9D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8C186-8E7A-4C41-87C6-F6C85D9A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3017E-D81E-9A41-BFE5-F629837E4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07F0B-D5D1-5344-82A2-E0B9BC3A86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20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88E8E-C9B1-764E-91F8-4B626827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C5D3D-89AD-F145-9879-ABAFFAE723EE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21109-4A3F-6543-B116-063796DFF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380FD-0B87-164F-9C56-4C7423FA1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C9238-6850-D64E-97A4-834838C38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9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F6451-776C-B84D-A9DB-44C468CDB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E71E5-1D7C-3C4D-A111-051467791E67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CBA54-54BE-D349-A40D-18112FF2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558C8-4C7C-3143-A6D4-0036DCF0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AF8F4-7913-5A48-B6F2-D3413D78B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87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95B745-DECA-ED45-AA3C-0790FD48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7CD32-0E9C-6F4B-AA9E-3617B6B30AEB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7EDD67-7B10-B249-82A9-7FA43E897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0BDC93-5B4C-4646-B531-4CB29097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54E2E-8515-5746-8346-1B4995F8C3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84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7B4DF7E-041E-FD46-9DBE-2D103012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19CB6-BA29-D441-832E-549711013591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42CBEB-5DAB-4D44-87F3-E7B9754F2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1072FCA-6721-9243-8597-2A70BABAB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906C8-5243-9441-9435-93D35CFE5D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6F10F43-01C0-C545-AE95-EE635FBB5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7F6B1-4B11-5547-9684-C3EE4AE33B61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E22567-B6AB-7041-89C1-E7C8D93D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F60208B-DEC5-A04D-B062-FCF6FF538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C74CB-E99C-F24E-B820-598B11E28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25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F97CE4-7F13-CE48-96CF-11BEB6393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1924-5DC9-C649-8787-27DBFB433388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7D09E30-6C6D-004A-AC02-DE875B4AB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500D68-7BE4-A746-962F-3B1ACC823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AA4C0-96E9-054C-B83A-D6C43348C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02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E4E0B1-F8BD-F647-AA12-1CF5E1A5F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2825C-BD30-9149-A331-7E223CAB7D7C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B2A771-939E-5F42-9A8E-57B0DA6F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46A31D-F6E1-5A44-BE02-EB1EDE85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EDA43-7D3C-314D-932C-30EF331F94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16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5A219A-EEAF-DD4A-AB6A-512B29002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293E4-B144-A242-8038-5AD401090B49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C23A5E-0960-CA4A-9E43-C18B5A9C6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C7A81B-9CD6-FA44-8C8D-3E338590C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D1EA5-5DD3-C046-96A5-C465E0E60A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77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3EAD746-7857-8340-9FBE-C54F6B5AA2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4ED01E-6C45-3D4F-9831-A9A8689205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F9D85-0DB0-D24F-B20D-EE3072850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7E301D4A-1909-CB4D-A975-103707635787}" type="datetimeFigureOut">
              <a:rPr lang="en-US" altLang="en-US"/>
              <a:pPr>
                <a:defRPr/>
              </a:pPr>
              <a:t>1/20/25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F32AC-2580-7143-AE99-795CAA48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E72AF-EBC9-2A45-81E9-BDF749C34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C4E7637-9447-4E48-AF02-64DCBCAEFC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7" name="Picture 16" descr="A black background with a black border&#10;&#10;Description automatically generated">
            <a:extLst>
              <a:ext uri="{FF2B5EF4-FFF2-40B4-BE49-F238E27FC236}">
                <a16:creationId xmlns:a16="http://schemas.microsoft.com/office/drawing/2014/main" id="{AC0A16A8-5925-CB3B-4F12-2FF4F53EC6C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661491" y="4383364"/>
            <a:ext cx="7174396" cy="23914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1">
            <a:extLst>
              <a:ext uri="{FF2B5EF4-FFF2-40B4-BE49-F238E27FC236}">
                <a16:creationId xmlns:a16="http://schemas.microsoft.com/office/drawing/2014/main" id="{580DD3ED-146D-B94E-91F5-87F5B5DEB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First Sunday in Lent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F8C969-6A1D-6745-BCD0-146D76E58FE8}"/>
              </a:ext>
            </a:extLst>
          </p:cNvPr>
          <p:cNvSpPr txBox="1"/>
          <p:nvPr/>
        </p:nvSpPr>
        <p:spPr>
          <a:xfrm>
            <a:off x="306011" y="1679210"/>
            <a:ext cx="784576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the wilderness, Jesus 						was tempted to abandon 					God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for the false hopes of 						indulgence, arrogance </a:t>
            </a:r>
          </a:p>
          <a:p>
            <a:pPr>
              <a:defRPr/>
            </a:pPr>
            <a:r>
              <a:rPr lang="en-US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and 	certainty.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67827-A502-1218-CA32-9E3EDFB20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768EF4-9CE4-704C-19C1-8CF48D3F85FA}"/>
              </a:ext>
            </a:extLst>
          </p:cNvPr>
          <p:cNvSpPr txBox="1"/>
          <p:nvPr/>
        </p:nvSpPr>
        <p:spPr>
          <a:xfrm>
            <a:off x="306011" y="1737575"/>
            <a:ext cx="784576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 we come to listen and 					respond to Jesus’ word of 					life, 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for the Holy One will 							abundantly pardon.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F70CB5-777D-45E8-5BC5-8A455C60D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Third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2351901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195D9-C1B6-288F-EC0A-1726FC757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D6616C-C0F9-9976-54E6-7594B189879D}"/>
              </a:ext>
            </a:extLst>
          </p:cNvPr>
          <p:cNvSpPr txBox="1"/>
          <p:nvPr/>
        </p:nvSpPr>
        <p:spPr>
          <a:xfrm>
            <a:off x="306011" y="1737575"/>
            <a:ext cx="7845768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returning to the Lord, we 				trust that mercy will be ours 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and our lips will again 						praise the God of life.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AAE7A3-2AE1-42D3-781E-A839BFB78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Third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1653570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84A16-2EF7-06F5-AC62-451648046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A591D2-D3FB-B529-DEBC-F5C105A1E04E}"/>
              </a:ext>
            </a:extLst>
          </p:cNvPr>
          <p:cNvSpPr txBox="1"/>
          <p:nvPr/>
        </p:nvSpPr>
        <p:spPr>
          <a:xfrm>
            <a:off x="306011" y="1698665"/>
            <a:ext cx="7845768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Like the prodigal son, we 					sometimes waste our lives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running toward arrogant 					and unthinking excess.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3BB903-5596-5048-956F-A25FEDDE8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Fourth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120151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72712-32CA-AF65-957C-FE6B6DE8D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BA4F99-AF15-AAC5-1923-14588024094F}"/>
              </a:ext>
            </a:extLst>
          </p:cNvPr>
          <p:cNvSpPr txBox="1"/>
          <p:nvPr/>
        </p:nvSpPr>
        <p:spPr>
          <a:xfrm>
            <a:off x="306011" y="1698665"/>
            <a:ext cx="7845768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Like the older brother, we 					sometimes lose our way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resenting the blessings 						others receive.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CC726D-6781-660E-C67F-6991BAEC5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Fourth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3988772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3DA71-9955-1605-7411-D7883843B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8B8EF0-EF13-BB6D-9CD4-E411BB79465B}"/>
              </a:ext>
            </a:extLst>
          </p:cNvPr>
          <p:cNvSpPr txBox="1"/>
          <p:nvPr/>
        </p:nvSpPr>
        <p:spPr>
          <a:xfrm>
            <a:off x="306010" y="1698665"/>
            <a:ext cx="835451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But to all, Christ offers grace 	- 				a new creation and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reconciled world,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so let us be glad and rejoice 				in the steadfast love </a:t>
            </a:r>
          </a:p>
          <a:p>
            <a:pPr>
              <a:defRPr/>
            </a:pPr>
            <a:r>
              <a:rPr lang="en-US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of the Lord.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77FD37-C3D5-AA7F-9EFD-5FA06310A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Fourth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3615203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F2F1D-ADB7-C5CA-61B2-C58EC1537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0FBEAD-AFFF-F67E-7491-524FA26EDB76}"/>
              </a:ext>
            </a:extLst>
          </p:cNvPr>
          <p:cNvSpPr txBox="1"/>
          <p:nvPr/>
        </p:nvSpPr>
        <p:spPr>
          <a:xfrm>
            <a:off x="306011" y="1659755"/>
            <a:ext cx="849114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Anointed before his death 							by a faithful woman disciple,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but betrayed by a self-serving 					disciple, </a:t>
            </a:r>
          </a:p>
          <a:p>
            <a:pPr>
              <a:defRPr/>
            </a:pPr>
            <a:r>
              <a:rPr lang="en-US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Jesus confronted death.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A53449-F0EE-045E-5FBC-9AC7A25E9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Fifth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306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77040-ED7B-1B11-6B04-1BE7CD5E2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00E98D-B636-3164-229D-3DAE26AB991F}"/>
              </a:ext>
            </a:extLst>
          </p:cNvPr>
          <p:cNvSpPr txBox="1"/>
          <p:nvPr/>
        </p:nvSpPr>
        <p:spPr>
          <a:xfrm>
            <a:off x="306011" y="1659755"/>
            <a:ext cx="80792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But through his death on 						the cross and the power of 					the resurrection,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in faith we believe that 							Christ has made us his own.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000FAF-CB97-901A-42AA-037959B18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Fifth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873010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177B5-C76E-84E0-3D24-B4A1F4224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811CE7-72A5-C8F2-8DEC-C956AB049673}"/>
              </a:ext>
            </a:extLst>
          </p:cNvPr>
          <p:cNvSpPr txBox="1"/>
          <p:nvPr/>
        </p:nvSpPr>
        <p:spPr>
          <a:xfrm>
            <a:off x="306011" y="1659755"/>
            <a:ext cx="8079232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And so with shouts of joy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declare God’s praise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for the Lord has done </a:t>
            </a:r>
          </a:p>
          <a:p>
            <a:pPr>
              <a:defRPr/>
            </a:pPr>
            <a:r>
              <a:rPr lang="en-US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great things for us.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B635FA-8A1F-FAAA-BAC5-0A37B1F76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Fifth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318352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59BD0-8DA3-2084-1AA0-69B50F5FE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E46D34-FDF7-F674-B4A0-1400B6785555}"/>
              </a:ext>
            </a:extLst>
          </p:cNvPr>
          <p:cNvSpPr txBox="1"/>
          <p:nvPr/>
        </p:nvSpPr>
        <p:spPr>
          <a:xfrm>
            <a:off x="306011" y="1679210"/>
            <a:ext cx="784576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During our Lenten journey, 				we recognize we too are 					tempted 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to turn aside from seeking 				only God and God’s ways.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52A4C8-4E73-CCFF-6DA4-12B45E42C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First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146442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780A6-4EC5-681F-A49D-60ACDCDD4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7D41E6-3FC8-70CE-DCCA-13782D68FD98}"/>
              </a:ext>
            </a:extLst>
          </p:cNvPr>
          <p:cNvSpPr txBox="1"/>
          <p:nvPr/>
        </p:nvSpPr>
        <p:spPr>
          <a:xfrm>
            <a:off x="306011" y="1620845"/>
            <a:ext cx="807923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Jesus enters Jerusalem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 a humble king,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riding on a donkey. 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The disciples proclaim the 					one who comes in the name 				of the Lord,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82131B-F02A-60AF-1B6C-89E02D675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Palm/Passion Sunday</a:t>
            </a:r>
          </a:p>
        </p:txBody>
      </p:sp>
    </p:spTree>
    <p:extLst>
      <p:ext uri="{BB962C8B-B14F-4D97-AF65-F5344CB8AC3E}">
        <p14:creationId xmlns:p14="http://schemas.microsoft.com/office/powerpoint/2010/main" val="791343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E900D-E254-9E98-AD16-B27F429B1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D456C-413C-9302-45B3-2DAD34066E24}"/>
              </a:ext>
            </a:extLst>
          </p:cNvPr>
          <p:cNvSpPr txBox="1"/>
          <p:nvPr/>
        </p:nvSpPr>
        <p:spPr>
          <a:xfrm>
            <a:off x="306011" y="1620845"/>
            <a:ext cx="807923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but the powers that be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see a troublemaker, 								challenging their authority.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The prophetic traditions 						envision the peaceable 							kingdom,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48E759-85DD-CDB4-D84A-5EE16E02D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Palm/Passion Sunday</a:t>
            </a:r>
          </a:p>
        </p:txBody>
      </p:sp>
    </p:spTree>
    <p:extLst>
      <p:ext uri="{BB962C8B-B14F-4D97-AF65-F5344CB8AC3E}">
        <p14:creationId xmlns:p14="http://schemas.microsoft.com/office/powerpoint/2010/main" val="3419437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A70CD-A595-011B-9ED2-C7F778A08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870926-0CC9-290B-4F7C-2D915E049D1C}"/>
              </a:ext>
            </a:extLst>
          </p:cNvPr>
          <p:cNvSpPr txBox="1"/>
          <p:nvPr/>
        </p:nvSpPr>
        <p:spPr>
          <a:xfrm>
            <a:off x="306011" y="1620845"/>
            <a:ext cx="807923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but the empire sees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disturber of the peace,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 death awaits him.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Give thanks to God </a:t>
            </a:r>
          </a:p>
          <a:p>
            <a:pPr>
              <a:defRPr/>
            </a:pPr>
            <a:r>
              <a:rPr lang="en-US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who overcomes all the 							powers of death!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646F35-446E-BB78-F3BF-04EF84D71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Palm/Passion Sunday</a:t>
            </a:r>
          </a:p>
        </p:txBody>
      </p:sp>
    </p:spTree>
    <p:extLst>
      <p:ext uri="{BB962C8B-B14F-4D97-AF65-F5344CB8AC3E}">
        <p14:creationId xmlns:p14="http://schemas.microsoft.com/office/powerpoint/2010/main" val="8011677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C943C-4F18-AD35-7FCC-CE4F3439E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7A33EB-AD79-D705-8534-EB705E9D7052}"/>
              </a:ext>
            </a:extLst>
          </p:cNvPr>
          <p:cNvSpPr txBox="1"/>
          <p:nvPr/>
        </p:nvSpPr>
        <p:spPr>
          <a:xfrm>
            <a:off x="306011" y="1620845"/>
            <a:ext cx="807923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Gracious host and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servant Lord, Jesus washes 					his disciples’ feet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then shares a last supper, 						sign of the new community 					in him.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6905F0-0DAE-095D-A277-6BD1B1C43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7030A0"/>
                </a:solidFill>
                <a:latin typeface="+mj-lt"/>
              </a:rPr>
              <a:t>Maundy Thursday/Good Friday</a:t>
            </a:r>
          </a:p>
        </p:txBody>
      </p:sp>
    </p:spTree>
    <p:extLst>
      <p:ext uri="{BB962C8B-B14F-4D97-AF65-F5344CB8AC3E}">
        <p14:creationId xmlns:p14="http://schemas.microsoft.com/office/powerpoint/2010/main" val="1283454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84520-2EFB-CC49-AAFA-BF94FD42F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CF6B39-3E4A-2B5E-430C-620A8522E48C}"/>
              </a:ext>
            </a:extLst>
          </p:cNvPr>
          <p:cNvSpPr txBox="1"/>
          <p:nvPr/>
        </p:nvSpPr>
        <p:spPr>
          <a:xfrm>
            <a:off x="306011" y="1620845"/>
            <a:ext cx="80792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behold him: a king 							holding no political office, 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God becoming mere human, 				a </a:t>
            </a:r>
            <a:r>
              <a:rPr lang="en-US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saviour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dying on a 								criminal’s cross.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14DCC9-781D-9FD4-A082-F8B49AF7B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7030A0"/>
                </a:solidFill>
                <a:latin typeface="+mj-lt"/>
              </a:rPr>
              <a:t>Maundy Thursday/Good Friday</a:t>
            </a:r>
          </a:p>
        </p:txBody>
      </p:sp>
    </p:spTree>
    <p:extLst>
      <p:ext uri="{BB962C8B-B14F-4D97-AF65-F5344CB8AC3E}">
        <p14:creationId xmlns:p14="http://schemas.microsoft.com/office/powerpoint/2010/main" val="4269397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FE069-018D-E01F-376C-3CE62ED62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BAEB96-E680-EC9A-C2EE-781B17205615}"/>
              </a:ext>
            </a:extLst>
          </p:cNvPr>
          <p:cNvSpPr txBox="1"/>
          <p:nvPr/>
        </p:nvSpPr>
        <p:spPr>
          <a:xfrm>
            <a:off x="306011" y="1620845"/>
            <a:ext cx="80792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“My God, why have you 							forsaken me?” echoes from 					ancient traditions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into the story we remember 				today. Let us worship God.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A67E95-F186-38CF-0522-C59AF019E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7030A0"/>
                </a:solidFill>
                <a:latin typeface="+mj-lt"/>
              </a:rPr>
              <a:t>Maundy Thursday/Good Friday</a:t>
            </a:r>
          </a:p>
        </p:txBody>
      </p:sp>
    </p:spTree>
    <p:extLst>
      <p:ext uri="{BB962C8B-B14F-4D97-AF65-F5344CB8AC3E}">
        <p14:creationId xmlns:p14="http://schemas.microsoft.com/office/powerpoint/2010/main" val="8484544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D0762-BE14-1778-9968-AD5DFCCF3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E62428-32FA-D34C-FD94-C693676AE71D}"/>
              </a:ext>
            </a:extLst>
          </p:cNvPr>
          <p:cNvSpPr txBox="1"/>
          <p:nvPr/>
        </p:nvSpPr>
        <p:spPr>
          <a:xfrm>
            <a:off x="306011" y="1484660"/>
            <a:ext cx="807923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Words of faith’s story help 					celebrate this day of 								resurrection: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God creates a new heaven 					and a new earth, </a:t>
            </a:r>
          </a:p>
          <a:p>
            <a:pPr>
              <a:defRPr/>
            </a:pPr>
            <a:r>
              <a:rPr lang="en-US" sz="4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 glad and rejoice!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BCF5B1-4D3F-F603-E797-FDC5B2DF6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7030A0"/>
                </a:solidFill>
                <a:latin typeface="+mj-lt"/>
              </a:rPr>
              <a:t>Easter</a:t>
            </a:r>
          </a:p>
        </p:txBody>
      </p:sp>
    </p:spTree>
    <p:extLst>
      <p:ext uri="{BB962C8B-B14F-4D97-AF65-F5344CB8AC3E}">
        <p14:creationId xmlns:p14="http://schemas.microsoft.com/office/powerpoint/2010/main" val="1091835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FFED6-A3BF-B990-EAA3-AD3B01A1F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A18E38-C8FA-DADC-90C3-9F476026727A}"/>
              </a:ext>
            </a:extLst>
          </p:cNvPr>
          <p:cNvSpPr txBox="1"/>
          <p:nvPr/>
        </p:nvSpPr>
        <p:spPr>
          <a:xfrm>
            <a:off x="306011" y="1679210"/>
            <a:ext cx="784576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 we worship, may we 						celebrate all the bounty of 				God’s grace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and always return with 						mindfulness and gratitude 				to God.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FDDC9A-37A6-7C0F-EBA6-F35161B07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First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861107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076DB-AED0-7EA6-96F2-E8FC7652B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822969-D802-1F7C-E14C-01FE0193B4D5}"/>
              </a:ext>
            </a:extLst>
          </p:cNvPr>
          <p:cNvSpPr txBox="1"/>
          <p:nvPr/>
        </p:nvSpPr>
        <p:spPr>
          <a:xfrm>
            <a:off x="306011" y="1484660"/>
            <a:ext cx="80792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God’s steadfast love endures 				forever; the Lord has become 				our salvation.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The stone was rolled away – 				he is not here, he is risen.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53200E-E324-B53C-620C-54A58C89B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7030A0"/>
                </a:solidFill>
                <a:latin typeface="+mj-lt"/>
              </a:rPr>
              <a:t>Easter</a:t>
            </a:r>
          </a:p>
        </p:txBody>
      </p:sp>
    </p:spTree>
    <p:extLst>
      <p:ext uri="{BB962C8B-B14F-4D97-AF65-F5344CB8AC3E}">
        <p14:creationId xmlns:p14="http://schemas.microsoft.com/office/powerpoint/2010/main" val="4133025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894E8-9B71-29C8-9636-533011435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18348D-4612-647C-3EE8-FB88A7D42902}"/>
              </a:ext>
            </a:extLst>
          </p:cNvPr>
          <p:cNvSpPr txBox="1"/>
          <p:nvPr/>
        </p:nvSpPr>
        <p:spPr>
          <a:xfrm>
            <a:off x="306011" y="1484660"/>
            <a:ext cx="8079232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say with joy: Christ is 						risen! 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He is risen indeed! 									Hallelujah!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8533F5-107C-301F-4582-7E7AC9BF7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7030A0"/>
                </a:solidFill>
                <a:latin typeface="+mj-lt"/>
              </a:rPr>
              <a:t>Easter</a:t>
            </a:r>
          </a:p>
        </p:txBody>
      </p:sp>
    </p:spTree>
    <p:extLst>
      <p:ext uri="{BB962C8B-B14F-4D97-AF65-F5344CB8AC3E}">
        <p14:creationId xmlns:p14="http://schemas.microsoft.com/office/powerpoint/2010/main" val="97011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9B6B7710-B731-EF44-8B0E-A2D91A37C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3D705DA0-9EBA-B941-A09A-C2E4AD3EB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63F16-BFCC-6C79-9756-AB0EDDDE8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35A3F2-9B78-A1C5-01CF-66F56654060E}"/>
              </a:ext>
            </a:extLst>
          </p:cNvPr>
          <p:cNvSpPr txBox="1"/>
          <p:nvPr/>
        </p:nvSpPr>
        <p:spPr>
          <a:xfrm>
            <a:off x="306011" y="1737575"/>
            <a:ext cx="860145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 we seek your face, </a:t>
            </a:r>
          </a:p>
          <a:p>
            <a:pPr>
              <a:defRPr/>
            </a:pP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	God, on our Lenten 	journey,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may we remember your 							covenant of grace with 								your people.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0D510C-3506-57EE-1617-76A0583D7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Second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1183041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70AA7-6B31-9DFE-E33C-56112E05F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C25615-1588-6DB6-A5AA-311D524D1D57}"/>
              </a:ext>
            </a:extLst>
          </p:cNvPr>
          <p:cNvSpPr txBox="1"/>
          <p:nvPr/>
        </p:nvSpPr>
        <p:spPr>
          <a:xfrm>
            <a:off x="306011" y="1737575"/>
            <a:ext cx="784576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Give us eyes to see your 					compassion and glory in 					Christ Jesus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that we may be astounded 				by your greatness.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E1DFD9-25A0-1F20-56BF-6EB51D7DD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Second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2299371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F6E91-D2AC-DEC5-673C-4E5676C86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64F7D2-1D88-470F-04C2-F958577699BC}"/>
              </a:ext>
            </a:extLst>
          </p:cNvPr>
          <p:cNvSpPr txBox="1"/>
          <p:nvPr/>
        </p:nvSpPr>
        <p:spPr>
          <a:xfrm>
            <a:off x="306011" y="1737575"/>
            <a:ext cx="784576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Help our hearts to take 						courage as we wait for you, 				O God,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so that together we can 					sing and make melody.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6AC49D-68FD-593D-28FC-203DF61E9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Second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3210649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2CE7B-1003-FA5E-E7E0-4C5589132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E15500-7FE8-0FF5-30AD-A93164ECFBF8}"/>
              </a:ext>
            </a:extLst>
          </p:cNvPr>
          <p:cNvSpPr txBox="1"/>
          <p:nvPr/>
        </p:nvSpPr>
        <p:spPr>
          <a:xfrm>
            <a:off x="306011" y="1737575"/>
            <a:ext cx="7845768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One:</a:t>
            </a:r>
            <a:r>
              <a:rPr lang="en-US" sz="4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Lent, we hear Jesus’ call 				to mend our ways:</a:t>
            </a:r>
          </a:p>
          <a:p>
            <a:pPr>
              <a:defRPr/>
            </a:pPr>
            <a:endParaRPr lang="en-US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All:			repentance is necessary no 				matter who we are.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878223-85A3-594B-41E2-51E9CA4DA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11" y="303213"/>
            <a:ext cx="860145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7030A0"/>
                </a:solidFill>
                <a:latin typeface="+mj-lt"/>
              </a:rPr>
              <a:t>Third Sunday in Lent</a:t>
            </a:r>
          </a:p>
        </p:txBody>
      </p:sp>
    </p:spTree>
    <p:extLst>
      <p:ext uri="{BB962C8B-B14F-4D97-AF65-F5344CB8AC3E}">
        <p14:creationId xmlns:p14="http://schemas.microsoft.com/office/powerpoint/2010/main" val="2607522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1248</Words>
  <Application>Microsoft Macintosh PowerPoint</Application>
  <PresentationFormat>On-screen Show (4:3)</PresentationFormat>
  <Paragraphs>111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PWS&amp;D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Vandermeer</dc:creator>
  <cp:lastModifiedBy>Karen Bokma</cp:lastModifiedBy>
  <cp:revision>372</cp:revision>
  <dcterms:created xsi:type="dcterms:W3CDTF">2012-07-17T15:20:12Z</dcterms:created>
  <dcterms:modified xsi:type="dcterms:W3CDTF">2025-01-20T16:21:18Z</dcterms:modified>
</cp:coreProperties>
</file>