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8" r:id="rId2"/>
    <p:sldId id="302" r:id="rId3"/>
    <p:sldId id="259" r:id="rId4"/>
    <p:sldId id="304" r:id="rId5"/>
    <p:sldId id="305" r:id="rId6"/>
    <p:sldId id="285" r:id="rId7"/>
    <p:sldId id="263" r:id="rId8"/>
    <p:sldId id="286" r:id="rId9"/>
    <p:sldId id="307" r:id="rId10"/>
    <p:sldId id="308" r:id="rId11"/>
    <p:sldId id="324" r:id="rId12"/>
    <p:sldId id="325" r:id="rId13"/>
    <p:sldId id="288" r:id="rId14"/>
    <p:sldId id="268" r:id="rId15"/>
    <p:sldId id="289" r:id="rId16"/>
    <p:sldId id="310" r:id="rId17"/>
    <p:sldId id="311" r:id="rId18"/>
    <p:sldId id="291" r:id="rId19"/>
    <p:sldId id="312" r:id="rId20"/>
    <p:sldId id="326" r:id="rId21"/>
    <p:sldId id="273" r:id="rId22"/>
    <p:sldId id="314" r:id="rId23"/>
    <p:sldId id="293" r:id="rId24"/>
    <p:sldId id="328" r:id="rId25"/>
    <p:sldId id="327" r:id="rId26"/>
    <p:sldId id="329" r:id="rId27"/>
    <p:sldId id="330" r:id="rId28"/>
    <p:sldId id="278" r:id="rId29"/>
    <p:sldId id="320" r:id="rId30"/>
    <p:sldId id="297" r:id="rId31"/>
    <p:sldId id="331" r:id="rId32"/>
    <p:sldId id="332" r:id="rId33"/>
    <p:sldId id="333" r:id="rId34"/>
    <p:sldId id="334" r:id="rId3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32C532B-272A-DF01-F874-55308E25EF28}" name="Karen Bokma" initials="KB" userId="S::Kbokma@presbyterian.ca::eaf58848-2427-4f2c-ba38-2b58b0f6a823" providerId="AD"/>
  <p188:author id="{E757EC80-27C2-CD3F-6B36-190B3F2F1106}" name="Karen Bokma" initials="KB" userId="S::kbokma@presbyterian.ca::eaf58848-2427-4f2c-ba38-2b58b0f6a82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65AC"/>
    <a:srgbClr val="968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6327"/>
  </p:normalViewPr>
  <p:slideViewPr>
    <p:cSldViewPr snapToGrid="0" snapToObjects="1">
      <p:cViewPr varScale="1">
        <p:scale>
          <a:sx n="123" d="100"/>
          <a:sy n="123" d="100"/>
        </p:scale>
        <p:origin x="85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B19979A-67FB-368B-594C-07E3BCFE3F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BEBD64-208C-6846-85CD-F963FD92079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255AC99-BF09-374C-8528-285B74ABAF06}" type="datetimeFigureOut">
              <a:rPr lang="en-US"/>
              <a:pPr>
                <a:defRPr/>
              </a:pPr>
              <a:t>10/25/24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ABC2B64-3D72-A3D2-FA3D-7FBF99E672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4EB84C0-1B5D-94BF-7772-40039F72BA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311E3-A0DF-1BCE-722A-DB801248A2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CB0E3-7063-07A8-E29C-C2AA77CA1B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03C31F6-2CFF-2648-BB11-2A5104733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9489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89789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6643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0B039-B0E3-DD44-946D-646F9BA7D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8E892B00-611F-CCEC-9DF5-64D6A99FBC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647A1266-6E1D-1E39-6AAD-97622D601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908E4238-895B-326F-2D1D-0C4F53C966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75919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38FFD-1BBE-8E8C-E97B-C6A4AF811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65C612F9-84C0-03C3-454A-377D8BA438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D520A3-F82E-88FC-8DA5-56A91B08C1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1F1DC774-A8FE-F18E-14FB-44548716FC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7445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913C3-1171-70BB-5840-629DDF119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FEE923C4-2426-9ED3-7BA4-4B80425BC1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345C9BB0-293A-471C-2FE7-A39B8C343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3ED736C4-DF8F-BF87-4411-4AC9BD542A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1741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BAAC1-0E57-5DCC-D74D-5C522721E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962644AC-31FE-2CF4-1A2E-E80B83E19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329EBC38-AB38-A6B8-2FF5-69F25D7D99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9427D63B-F209-D711-E720-2BE3854C37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6010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72495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6830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32E82-B39A-1DE2-F09A-2071A11B1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A392214F-A6B0-0FAB-D3CD-13ADDFCB0A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C6C95009-CA07-7DDC-5406-F737D47F15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480CE42B-03DD-CE90-F747-0A29732907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0159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2918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AAB4E-777B-882B-50AE-6AF93D4BE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9ADD1EBF-A95C-0CC1-D745-71C41D48A4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E58C153-3586-5504-0E9D-FD4FD8B588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E4BA5C8F-5947-D63A-A3B1-4BB0870B05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45848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0A90B-592D-DF71-4959-261205C4F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3195B6BD-A6EC-6AF9-C0A6-CF9D42E365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E1A5450B-2AAF-723A-C453-548054900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CCC1274E-FDED-9D36-B35B-174171E922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896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AA9C4-8E77-0DD6-C883-E290FB21D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B2768810-EFD6-DDE9-58B4-6F94C15B1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AF2EAE11-5C3F-0682-B4BE-0824E2E1C8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C6F63F8A-3995-46F5-D6FD-A27BC2194B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274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422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760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250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404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1360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651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E5E2F937-34DA-F134-7603-4549B924B4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B91E528-2C2C-D184-78A0-264710AC8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506F0704-D682-982F-72D0-EC4BB60EA0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4A4FE72B-EF00-2E45-9C58-96B41D067E4E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6376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5A650-F7F1-EA0F-21B6-C1F22379A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2E0B9-18FE-D848-A5C0-145DAD3569E0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8357B-A146-6A29-DC5D-92EB6A52B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E5F67-3068-6EDA-215A-87C0C02E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BA539-9B38-E148-8ECD-521B2FAE7A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24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4CE32-F858-BC75-F625-CD535D8A6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CAFBD-8125-574A-9BC5-E6B54A7AA6FE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F41D4-6235-478A-8E01-6A3586FAE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F0385-0F79-94A9-7382-DF22939E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700C3-FCF6-9A4A-92EA-F957A49AAE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26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0327D-DF9E-14CE-91FB-D24E6C70F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1250C-E1C1-D34E-AB5B-D40CB1737474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34038-A04E-5F68-285B-5E77C06FF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86D4E-3CAF-FE72-7FED-1C1AC939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2B26D-9B88-ED4F-B577-B9EBEEA98F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182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C88BD-B26A-6097-6AFF-A9075CB5D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03504-302A-EE47-A251-68F7ECAC2E9C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D69EF-484D-A060-B94D-6049BB0D8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0D4C4-5BD5-3C14-C16A-73955007B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E6609-FAEC-9244-A46F-6396540514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39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A1B04-48B8-BEC3-9320-12377E7E6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963D7-A69E-E842-AAA2-6D2116CF046B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8A4FC-0360-2DAC-A838-0471EA5CA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6F7B7-EFB4-448A-212E-40579BEEA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D10B3-58E0-D74D-9438-62D1C84301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09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895BE7F-F95B-4586-0820-5EFE5E017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B1C86-7976-BB45-9820-42445D24BE06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65D6707-0AD4-37E3-ED16-5FF854887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E7942A6-428E-C2EC-5F95-3ED4FD90D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E1E46-5C65-D346-AA63-6E23F128E9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978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9A9EBFB-8F37-BDDE-FF16-7BFCE0932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8EF40-6FE2-504D-BF61-4B83194F4B2C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03675CB-B346-AC8C-4423-0FB461EF2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90C64A7-E079-2048-84E2-C332CB21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41F19-EAE7-A645-825D-947001DF40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517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7E5F264-BBC5-F59B-318C-0823F257E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969DF-2883-8842-8238-50771EE5C447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B10B0F4-8D2B-6155-0BD6-6DDD3D182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3D0BA72-5F62-820A-0337-B3A1366F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C6D69-991D-5842-A476-FBAF432616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52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68F8FF2-D825-8B0D-FBE9-21A93A6A1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6E190-B18E-D545-AAA3-358353B86D65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983B8A1-BDAE-B965-51CF-E5B27FE70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1A9843A-C8B4-C985-DD74-3E3A0480F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677AE-56D0-3E4D-BE4D-10C0976676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514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FE80381-8A92-078B-2B41-4211090E0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34C22-E868-6945-BE3E-D71D921A85A0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81B656-C1D9-5A35-D3A8-993257BF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41C279-412D-0F77-9872-86BA0599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DEC62-9CFA-5C4C-BD79-E0059CEE58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86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504EF1D-D2B7-B739-96B1-4ABF6C51D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72900-4C33-A04A-87CD-0077EA917298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4E9F5C-C9FC-FB5D-A815-F1D78A114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0F53734-E91B-FBD3-A64B-4BBC45597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9CBA1-EEF7-E748-AC7C-1AB27334D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13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5E937E8-E799-1D12-BDFC-6965CA8A3D0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9A84356-61A9-B332-BA03-DD11F1591A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6D7F2-83E9-C283-2EB6-B9E023E31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00F4EA4-09E6-684C-BA27-BE79D3645A9E}" type="datetimeFigureOut">
              <a:rPr lang="en-US" altLang="en-US"/>
              <a:pPr>
                <a:defRPr/>
              </a:pPr>
              <a:t>10/25/24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AC40D-986B-F563-57FB-2A9825997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095B1-AE55-C723-A554-B9EF5B579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9F52DB9-FFC9-B341-9F6E-694BA20712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843611"/>
            <a:ext cx="6057900" cy="38904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altLang="en-US" sz="3900" b="1" dirty="0">
                <a:solidFill>
                  <a:srgbClr val="3965AC"/>
                </a:solidFill>
                <a:latin typeface="+mn-lt"/>
              </a:rPr>
              <a:t>One:	</a:t>
            </a:r>
            <a:r>
              <a:rPr lang="en-CA" sz="3900" dirty="0">
                <a:effectLst/>
                <a:latin typeface="+mn-lt"/>
                <a:ea typeface="Times New Roman" panose="02020603050405020304" pitchFamily="18" charset="0"/>
              </a:rPr>
              <a:t>As we enter the 	 			    season of Advent, 				we remember God’s 			call to seek justice in 			the world God loves.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sz="3600" dirty="0"/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First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HOPE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35849DF-A4E5-9041-9C6E-74C30C1E6B42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7AAEEC59-1DD6-0540-B513-79745477BDD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93EB5B5-890C-1FFF-50E2-4CE0DE68B067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7211" y="2018069"/>
            <a:ext cx="2246761" cy="33609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015479"/>
            <a:ext cx="8823366" cy="37364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One: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	We light the second candle of 					Advent, a symbol of God’s 							peace in a troubled world.</a:t>
            </a:r>
          </a:p>
          <a:p>
            <a:pPr>
              <a:buNone/>
            </a:pPr>
            <a:endParaRPr lang="en-CA" dirty="0">
              <a:effectLst/>
              <a:latin typeface="+mn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CA" i="1" dirty="0">
                <a:effectLst/>
                <a:latin typeface="+mn-lt"/>
                <a:ea typeface="Times New Roman" panose="02020603050405020304" pitchFamily="18" charset="0"/>
              </a:rPr>
              <a:t>									(Light the candle of peace)</a:t>
            </a:r>
            <a:endParaRPr lang="en-CA" dirty="0">
              <a:effectLst/>
              <a:latin typeface="+mn-lt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4000" b="1" dirty="0">
              <a:latin typeface="+mj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Second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PEACE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FE690147-6957-034F-912B-DC551764169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892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4" y="2250324"/>
            <a:ext cx="8670925" cy="27699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altLang="en-US" sz="4000" b="1" dirty="0">
                <a:solidFill>
                  <a:srgbClr val="3965AC"/>
                </a:solidFill>
                <a:latin typeface="+mj-lt"/>
              </a:rPr>
              <a:t>One: </a:t>
            </a:r>
            <a:r>
              <a:rPr lang="en-CA" altLang="en-US" sz="5400" b="1" dirty="0">
                <a:solidFill>
                  <a:schemeClr val="tx2"/>
                </a:solidFill>
                <a:latin typeface="+mj-lt"/>
              </a:rPr>
              <a:t>	</a:t>
            </a:r>
            <a:r>
              <a:rPr lang="en-CA" sz="4000" dirty="0">
                <a:effectLst/>
                <a:latin typeface="+mj-lt"/>
                <a:ea typeface="Times New Roman" panose="02020603050405020304" pitchFamily="18" charset="0"/>
              </a:rPr>
              <a:t>May the light of this candle guide 			us as we seek to fulfill our 							calling as peacemakers.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4000" b="1" dirty="0">
              <a:latin typeface="+mj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Second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PEACE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FE690147-6957-034F-912B-DC551764169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421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2253401"/>
            <a:ext cx="8937626" cy="62724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altLang="en-US" sz="4000" b="1" dirty="0">
                <a:solidFill>
                  <a:srgbClr val="3965AC"/>
                </a:solidFill>
                <a:latin typeface="+mj-lt"/>
              </a:rPr>
              <a:t>All: 	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Holy One, strengthen us by your 					Spirit to commit ourselves to 						standing against injustice in our 					communities and the world.</a:t>
            </a:r>
          </a:p>
          <a:p>
            <a:pPr>
              <a:buNone/>
            </a:pPr>
            <a:r>
              <a:rPr lang="en-CA" sz="4000" dirty="0">
                <a:latin typeface="+mn-lt"/>
                <a:ea typeface="Times New Roman" panose="02020603050405020304" pitchFamily="18" charset="0"/>
              </a:rPr>
              <a:t>															</a:t>
            </a:r>
            <a:r>
              <a:rPr lang="en-CA" sz="2000" i="1" dirty="0">
                <a:latin typeface="+mn-lt"/>
                <a:ea typeface="Times New Roman" panose="02020603050405020304" pitchFamily="18" charset="0"/>
              </a:rPr>
              <a:t>Continued…</a:t>
            </a:r>
            <a:r>
              <a:rPr lang="en-CA" sz="20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..</a:t>
            </a:r>
          </a:p>
          <a:p>
            <a:pPr>
              <a:buNone/>
            </a:pPr>
            <a:endParaRPr lang="en-C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en-CA" sz="4000" dirty="0">
              <a:solidFill>
                <a:srgbClr val="211D1E"/>
              </a:solidFill>
              <a:effectLst/>
              <a:latin typeface="+mj-lt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CA" sz="3600" i="1" dirty="0">
                <a:solidFill>
                  <a:srgbClr val="211D1E"/>
                </a:solidFill>
                <a:effectLst/>
                <a:latin typeface="+mj-lt"/>
              </a:rPr>
              <a:t> </a:t>
            </a:r>
            <a:endParaRPr lang="en-CA" sz="3600" dirty="0">
              <a:solidFill>
                <a:srgbClr val="211D1E"/>
              </a:solidFill>
              <a:effectLst/>
              <a:latin typeface="+mj-lt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4000" b="1" dirty="0">
              <a:latin typeface="+mj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49323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Second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PEACE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FE690147-6957-034F-912B-DC551764169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272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>
            <a:extLst>
              <a:ext uri="{FF2B5EF4-FFF2-40B4-BE49-F238E27FC236}">
                <a16:creationId xmlns:a16="http://schemas.microsoft.com/office/drawing/2014/main" id="{B569334A-BF1A-EB60-B3B7-A06E7F759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4" y="2684370"/>
            <a:ext cx="8670925" cy="403187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altLang="en-US" sz="4000" b="1" dirty="0">
                <a:solidFill>
                  <a:srgbClr val="3965AC"/>
                </a:solidFill>
                <a:latin typeface="+mj-lt"/>
              </a:rPr>
              <a:t>All: 	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Affirm within us a dedication to 				foster your peace.                           				In Jesus’ name we pray, Amen. </a:t>
            </a:r>
          </a:p>
          <a:p>
            <a:pPr>
              <a:buNone/>
            </a:pP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 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CA" sz="4000" dirty="0">
              <a:effectLst/>
              <a:latin typeface="+mn-lt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CA" sz="4000" b="1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389" name="Picture 6" descr="Advent-top.psd">
            <a:extLst>
              <a:ext uri="{FF2B5EF4-FFF2-40B4-BE49-F238E27FC236}">
                <a16:creationId xmlns:a16="http://schemas.microsoft.com/office/drawing/2014/main" id="{B03E3E9B-F70A-C4AC-FA36-69157A1B0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1FF4B1B2-1EBD-C54F-9EF1-EFFB664B8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Second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PEACE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C31E5F-09DD-3B40-9F95-7807B4768E7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Text&#10;&#10;Description automatically generated with medium confidence">
            <a:extLst>
              <a:ext uri="{FF2B5EF4-FFF2-40B4-BE49-F238E27FC236}">
                <a16:creationId xmlns:a16="http://schemas.microsoft.com/office/drawing/2014/main" id="{53F21B90-1490-3D45-AC3D-84A79EF3B56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92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63BCCE32-8947-3665-CB8A-D6375348E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CB60955D-E62F-E167-2B82-8E1FA8063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641" y="1933395"/>
            <a:ext cx="5674104" cy="35394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One: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	As we prepare for 				Christ’s coming, 					we remember your 				calling to be filled 				with joy.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CA" altLang="en-US" sz="2400" b="1" dirty="0">
              <a:solidFill>
                <a:schemeClr val="tx2"/>
              </a:solidFill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Third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JOY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E0B4706-463B-0545-AE10-6A575D170B0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0634" y="1966073"/>
            <a:ext cx="2855107" cy="3506278"/>
          </a:xfrm>
          <a:prstGeom prst="rect">
            <a:avLst/>
          </a:prstGeom>
        </p:spPr>
      </p:pic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988A76C2-EAF6-2647-A139-87DDD26A8B5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31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67" y="2325776"/>
            <a:ext cx="8556666" cy="27455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7000"/>
              </a:lnSpc>
              <a:spcAft>
                <a:spcPts val="0"/>
              </a:spcAft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All:</a:t>
            </a:r>
            <a:r>
              <a:rPr lang="en-CA" sz="4000" b="1" dirty="0">
                <a:solidFill>
                  <a:srgbClr val="3965AC"/>
                </a:solidFill>
                <a:latin typeface="+mn-lt"/>
                <a:ea typeface="Times New Roman" panose="02020603050405020304" pitchFamily="18" charset="0"/>
              </a:rPr>
              <a:t>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We come knowing that our actions 			can help alleviate the burdens of 				others.</a:t>
            </a:r>
          </a:p>
          <a:p>
            <a:pPr>
              <a:lnSpc>
                <a:spcPct val="107000"/>
              </a:lnSpc>
              <a:spcAft>
                <a:spcPts val="0"/>
              </a:spcAft>
              <a:buNone/>
            </a:pPr>
            <a:endParaRPr lang="en-CA" altLang="en-US" sz="3600" b="1" dirty="0">
              <a:solidFill>
                <a:schemeClr val="tx2"/>
              </a:solidFill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Third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JOY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988A76C2-EAF6-2647-A139-87DDD26A8B5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099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102554"/>
            <a:ext cx="8556666" cy="3870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One:</a:t>
            </a:r>
            <a:r>
              <a:rPr lang="en-CA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We light the third candle of 						Advent, a symbol of joy that 						uplifts the spirit.</a:t>
            </a:r>
          </a:p>
          <a:p>
            <a:pPr>
              <a:buNone/>
            </a:pPr>
            <a:endParaRPr lang="en-CA" dirty="0">
              <a:effectLst/>
              <a:latin typeface="+mn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CA" i="1" dirty="0">
                <a:effectLst/>
                <a:latin typeface="+mn-lt"/>
                <a:ea typeface="Times New Roman" panose="02020603050405020304" pitchFamily="18" charset="0"/>
              </a:rPr>
              <a:t>									(Light the candle of joy)</a:t>
            </a:r>
            <a:endParaRPr lang="en-CA" dirty="0">
              <a:effectLst/>
              <a:latin typeface="+mn-lt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None/>
            </a:pPr>
            <a:endParaRPr lang="en-CA" altLang="en-US" b="1" dirty="0">
              <a:solidFill>
                <a:schemeClr val="tx2"/>
              </a:solidFill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Third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JOY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266700" y="1679175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988A76C2-EAF6-2647-A139-87DDD26A8B5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73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>
            <a:extLst>
              <a:ext uri="{FF2B5EF4-FFF2-40B4-BE49-F238E27FC236}">
                <a16:creationId xmlns:a16="http://schemas.microsoft.com/office/drawing/2014/main" id="{B569334A-BF1A-EB60-B3B7-A06E7F759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581" y="2465930"/>
            <a:ext cx="8782772" cy="255454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One: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	May the warmth and brightness of 			this candle encourage us to act 				with compassion and courage.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CA" altLang="en-US" sz="4000" dirty="0">
              <a:latin typeface="+mn-lt"/>
            </a:endParaRPr>
          </a:p>
        </p:txBody>
      </p:sp>
      <p:pic>
        <p:nvPicPr>
          <p:cNvPr id="16389" name="Picture 6" descr="Advent-top.psd">
            <a:extLst>
              <a:ext uri="{FF2B5EF4-FFF2-40B4-BE49-F238E27FC236}">
                <a16:creationId xmlns:a16="http://schemas.microsoft.com/office/drawing/2014/main" id="{B03E3E9B-F70A-C4AC-FA36-69157A1B0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9EE7AA6-872D-5740-ACA8-2FD7596E0649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1">
            <a:extLst>
              <a:ext uri="{FF2B5EF4-FFF2-40B4-BE49-F238E27FC236}">
                <a16:creationId xmlns:a16="http://schemas.microsoft.com/office/drawing/2014/main" id="{AD510F3D-7F39-6F47-B03C-7A7FE8B6D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264868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Third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JOY</a:t>
            </a:r>
          </a:p>
        </p:txBody>
      </p:sp>
      <p:pic>
        <p:nvPicPr>
          <p:cNvPr id="11" name="Picture 10" descr="Text&#10;&#10;Description automatically generated with medium confidence">
            <a:extLst>
              <a:ext uri="{FF2B5EF4-FFF2-40B4-BE49-F238E27FC236}">
                <a16:creationId xmlns:a16="http://schemas.microsoft.com/office/drawing/2014/main" id="{CA4F2646-E4F4-8E4E-8327-9A559C9BE60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536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>
            <a:extLst>
              <a:ext uri="{FF2B5EF4-FFF2-40B4-BE49-F238E27FC236}">
                <a16:creationId xmlns:a16="http://schemas.microsoft.com/office/drawing/2014/main" id="{B569334A-BF1A-EB60-B3B7-A06E7F759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459504"/>
            <a:ext cx="8670925" cy="302236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All:</a:t>
            </a:r>
            <a:r>
              <a:rPr lang="en-CA" sz="4000" b="1" dirty="0">
                <a:latin typeface="+mn-lt"/>
                <a:ea typeface="Times New Roman" panose="02020603050405020304" pitchFamily="18" charset="0"/>
              </a:rPr>
              <a:t>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Holy One, strengthen us by your 				Spirit to commit ourselves to being 			people of joy and justice. </a:t>
            </a:r>
          </a:p>
          <a:p>
            <a:pPr>
              <a:buNone/>
            </a:pPr>
            <a:r>
              <a:rPr lang="en-CA" sz="2000" i="1" dirty="0">
                <a:latin typeface="+mn-lt"/>
                <a:ea typeface="Times New Roman" panose="02020603050405020304" pitchFamily="18" charset="0"/>
              </a:rPr>
              <a:t>														</a:t>
            </a:r>
            <a:r>
              <a:rPr lang="en-CA" i="1" dirty="0">
                <a:latin typeface="+mn-lt"/>
                <a:ea typeface="Times New Roman" panose="02020603050405020304" pitchFamily="18" charset="0"/>
              </a:rPr>
              <a:t>			  															</a:t>
            </a:r>
            <a:r>
              <a:rPr lang="en-CA" sz="2000" i="1" dirty="0">
                <a:latin typeface="+mn-lt"/>
                <a:ea typeface="Times New Roman" panose="02020603050405020304" pitchFamily="18" charset="0"/>
              </a:rPr>
              <a:t>Continued…</a:t>
            </a:r>
            <a:endParaRPr lang="en-CA" altLang="en-US" sz="2000" dirty="0">
              <a:latin typeface="+mj-lt"/>
            </a:endParaRPr>
          </a:p>
        </p:txBody>
      </p:sp>
      <p:pic>
        <p:nvPicPr>
          <p:cNvPr id="16389" name="Picture 6" descr="Advent-top.psd">
            <a:extLst>
              <a:ext uri="{FF2B5EF4-FFF2-40B4-BE49-F238E27FC236}">
                <a16:creationId xmlns:a16="http://schemas.microsoft.com/office/drawing/2014/main" id="{B03E3E9B-F70A-C4AC-FA36-69157A1B0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9EE7AA6-872D-5740-ACA8-2FD7596E0649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1">
            <a:extLst>
              <a:ext uri="{FF2B5EF4-FFF2-40B4-BE49-F238E27FC236}">
                <a16:creationId xmlns:a16="http://schemas.microsoft.com/office/drawing/2014/main" id="{AD510F3D-7F39-6F47-B03C-7A7FE8B6D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Third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JOY</a:t>
            </a:r>
          </a:p>
        </p:txBody>
      </p:sp>
      <p:pic>
        <p:nvPicPr>
          <p:cNvPr id="11" name="Picture 10" descr="Text&#10;&#10;Description automatically generated with medium confidence">
            <a:extLst>
              <a:ext uri="{FF2B5EF4-FFF2-40B4-BE49-F238E27FC236}">
                <a16:creationId xmlns:a16="http://schemas.microsoft.com/office/drawing/2014/main" id="{CA4F2646-E4F4-8E4E-8327-9A559C9BE60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167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638122"/>
            <a:ext cx="8674141" cy="23821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All:</a:t>
            </a:r>
            <a:r>
              <a:rPr lang="en-CA" sz="1800" b="1" dirty="0">
                <a:solidFill>
                  <a:srgbClr val="3965AC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	</a:t>
            </a:r>
            <a:r>
              <a:rPr lang="en-CA" sz="4000" dirty="0">
                <a:effectLst/>
                <a:latin typeface="+mj-lt"/>
                <a:ea typeface="Times New Roman" panose="02020603050405020304" pitchFamily="18" charset="0"/>
              </a:rPr>
              <a:t>We come longing for a brighter 				future for all.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CA" altLang="en-US" sz="4000" i="1" dirty="0">
              <a:latin typeface="+mj-lt"/>
            </a:endParaRPr>
          </a:p>
          <a:p>
            <a:pPr>
              <a:buNone/>
            </a:pPr>
            <a:r>
              <a:rPr lang="en-CA" sz="2400" dirty="0">
                <a:solidFill>
                  <a:srgbClr val="211D1E"/>
                </a:solidFill>
                <a:effectLst/>
                <a:latin typeface="+mj-lt"/>
              </a:rPr>
              <a:t>	</a:t>
            </a:r>
            <a:endParaRPr lang="en-CA" altLang="en-US" sz="2400" dirty="0"/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First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HOPE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35849DF-A4E5-9041-9C6E-74C30C1E6B42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7AAEEC59-1DD6-0540-B513-79745477BDD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825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CA1B5-0E2F-A52B-6300-E2969352E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>
            <a:extLst>
              <a:ext uri="{FF2B5EF4-FFF2-40B4-BE49-F238E27FC236}">
                <a16:creationId xmlns:a16="http://schemas.microsoft.com/office/drawing/2014/main" id="{D6225749-F531-09BB-28FC-59A50E465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373700"/>
            <a:ext cx="8670925" cy="334245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All:</a:t>
            </a:r>
            <a:r>
              <a:rPr lang="en-CA" sz="4000" b="1" dirty="0">
                <a:latin typeface="+mn-lt"/>
                <a:ea typeface="Times New Roman" panose="02020603050405020304" pitchFamily="18" charset="0"/>
              </a:rPr>
              <a:t>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Fill us with all joy and peace as we 			trust in you, so that we may 						overflow with hope. 									In Jesus’ name we pray, Amen. </a:t>
            </a:r>
          </a:p>
          <a:p>
            <a:pPr>
              <a:buNone/>
            </a:pPr>
            <a:endParaRPr lang="en-CA" altLang="en-US" sz="3600" dirty="0">
              <a:latin typeface="+mj-lt"/>
            </a:endParaRPr>
          </a:p>
        </p:txBody>
      </p:sp>
      <p:pic>
        <p:nvPicPr>
          <p:cNvPr id="16389" name="Picture 6" descr="Advent-top.psd">
            <a:extLst>
              <a:ext uri="{FF2B5EF4-FFF2-40B4-BE49-F238E27FC236}">
                <a16:creationId xmlns:a16="http://schemas.microsoft.com/office/drawing/2014/main" id="{B973E9FA-1B98-2D34-C2A8-1C9640BFBB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7541290-4FA6-22AC-5E1C-E7F18EED6744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1">
            <a:extLst>
              <a:ext uri="{FF2B5EF4-FFF2-40B4-BE49-F238E27FC236}">
                <a16:creationId xmlns:a16="http://schemas.microsoft.com/office/drawing/2014/main" id="{333A1233-BA42-1DEE-2CAC-F33362295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Third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JOY</a:t>
            </a:r>
          </a:p>
        </p:txBody>
      </p:sp>
      <p:pic>
        <p:nvPicPr>
          <p:cNvPr id="11" name="Picture 10" descr="Text&#10;&#10;Description automatically generated with medium confidence">
            <a:extLst>
              <a:ext uri="{FF2B5EF4-FFF2-40B4-BE49-F238E27FC236}">
                <a16:creationId xmlns:a16="http://schemas.microsoft.com/office/drawing/2014/main" id="{3C3E90D4-6718-0522-B5E9-2740C892F96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769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643FE320-98C0-4554-0B54-412A6CB82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966C0853-D2CE-32EA-B3B5-E8918625C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020" y="1837688"/>
            <a:ext cx="5981979" cy="47584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altLang="en-US" sz="3600" b="1" dirty="0">
                <a:solidFill>
                  <a:srgbClr val="3965AC"/>
                </a:solidFill>
                <a:latin typeface="+mn-lt"/>
              </a:rPr>
              <a:t>One: </a:t>
            </a:r>
            <a:r>
              <a:rPr lang="en-CA" altLang="en-US" sz="3600" dirty="0">
                <a:latin typeface="+mn-lt"/>
              </a:rPr>
              <a:t>	</a:t>
            </a:r>
            <a:r>
              <a:rPr lang="en-CA" sz="3600" dirty="0">
                <a:effectLst/>
                <a:latin typeface="+mn-lt"/>
                <a:ea typeface="Times New Roman" panose="02020603050405020304" pitchFamily="18" charset="0"/>
              </a:rPr>
              <a:t>As we prepare for 			    		Christ’s coming, 				     	we remember that 					Christ modelled love 				by seeking justice for 				those on the margins.</a:t>
            </a:r>
          </a:p>
          <a:p>
            <a:pPr>
              <a:buNone/>
            </a:pPr>
            <a:endParaRPr lang="en-CA" sz="3600" dirty="0">
              <a:effectLst/>
              <a:latin typeface="+mn-lt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None/>
            </a:pPr>
            <a:endParaRPr lang="en-US" altLang="en-US" sz="36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Fourth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LOVE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FE690147-6957-034F-912B-DC551764169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CCFDF93-5A0B-A442-B091-8720C4C042A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5981" y="2586643"/>
            <a:ext cx="2966038" cy="222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60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729060"/>
            <a:ext cx="8127175" cy="193899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All:</a:t>
            </a:r>
            <a:r>
              <a:rPr lang="en-CA" sz="4000" b="1" dirty="0">
                <a:latin typeface="+mn-lt"/>
                <a:ea typeface="Times New Roman" panose="02020603050405020304" pitchFamily="18" charset="0"/>
              </a:rPr>
              <a:t>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We come with a desire to love 				everyone, even when it’s hard.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CA" altLang="en-US" sz="40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Fourth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LOVE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FE690147-6957-034F-912B-DC551764169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42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54C50-4AB7-7F34-9805-DF6BA4EE2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0A82275D-8FB4-6233-E830-DA9E410AF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115283"/>
            <a:ext cx="8127175" cy="35394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CA" sz="4000" b="1" dirty="0">
                <a:solidFill>
                  <a:srgbClr val="3965AC"/>
                </a:solidFill>
                <a:latin typeface="+mn-lt"/>
                <a:ea typeface="Times New Roman" panose="02020603050405020304" pitchFamily="18" charset="0"/>
              </a:rPr>
              <a:t>One:	</a:t>
            </a:r>
            <a:r>
              <a:rPr lang="en-CA" sz="4000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We light the fourth candle of 				Advent, a symbol of God’s love, 			which knows no boundaries.</a:t>
            </a:r>
            <a:endParaRPr lang="en-CA" i="1" dirty="0">
              <a:effectLst/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CA" i="1" dirty="0">
                <a:latin typeface="Aptos" panose="020B0004020202020204" pitchFamily="34" charset="0"/>
                <a:ea typeface="Times New Roman" panose="02020603050405020304" pitchFamily="18" charset="0"/>
              </a:rPr>
              <a:t>												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CA" i="1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								</a:t>
            </a:r>
            <a:r>
              <a:rPr lang="en-CA" i="1" dirty="0">
                <a:effectLst/>
                <a:latin typeface="+mn-lt"/>
                <a:ea typeface="Times New Roman" panose="02020603050405020304" pitchFamily="18" charset="0"/>
              </a:rPr>
              <a:t>(Light the candle of love)</a:t>
            </a:r>
            <a:endParaRPr lang="en-CA" dirty="0">
              <a:effectLst/>
              <a:latin typeface="+mn-lt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CA" sz="4000" dirty="0">
                <a:effectLst/>
                <a:latin typeface="+mn-lt"/>
              </a:rPr>
              <a:t> </a:t>
            </a:r>
            <a:endParaRPr lang="en-CA" altLang="en-US" sz="40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E1A48FC0-7FF5-EDDE-7EC0-32F0764C3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2FBBC008-8ADF-D25C-F8FB-CDEF22B22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Fourth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LOVE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2359811-01F8-DCC7-1C36-9CEAD1DB2C3A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8AAB20A4-0BE7-EF47-1839-11DC074BCD4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5649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FB9BD-A0B1-BE90-EDDA-0018FB25E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75531FCC-DA32-26D6-C9B4-6F8C2A4A0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235286"/>
            <a:ext cx="8127175" cy="31700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One: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	May the light of this candle 					inspire us to act towards our 				neighbours near and far in 					loving and justice-seeking ways.</a:t>
            </a:r>
          </a:p>
          <a:p>
            <a:pPr eaLnBrk="1" hangingPunct="1">
              <a:spcBef>
                <a:spcPct val="0"/>
              </a:spcBef>
              <a:buNone/>
            </a:pPr>
            <a:endParaRPr lang="en-CA" altLang="en-US" sz="40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FA97E042-7A70-0A14-2AC2-3AFDE9C15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4D0A84A7-9E19-B704-E410-D4884C218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Fourth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LOVE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3038B83-955C-2636-7434-39E46D5FDD80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299FE356-F372-86F7-3D2E-1C7B7D40F60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1705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4A565-C089-66E9-4C12-EADCF9652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5F0F4F6F-034A-82E8-F64F-1ACA60F47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2048249"/>
            <a:ext cx="8127175" cy="403187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All:</a:t>
            </a:r>
            <a:r>
              <a:rPr lang="en-CA" sz="4000" b="1" dirty="0">
                <a:latin typeface="+mn-lt"/>
                <a:ea typeface="Times New Roman" panose="02020603050405020304" pitchFamily="18" charset="0"/>
              </a:rPr>
              <a:t>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Holy One, we love because You 			first loved us. By the power of 				your Spirit, commit us to love in 			action in service of our neighbors.</a:t>
            </a:r>
            <a:r>
              <a:rPr lang="en-CA" sz="2400" i="1" dirty="0">
                <a:latin typeface="+mn-lt"/>
                <a:ea typeface="Times New Roman" panose="02020603050405020304" pitchFamily="18" charset="0"/>
              </a:rPr>
              <a:t> 																													</a:t>
            </a:r>
            <a:r>
              <a:rPr lang="en-CA" sz="2000" i="1" dirty="0">
                <a:latin typeface="+mn-lt"/>
                <a:ea typeface="Times New Roman" panose="02020603050405020304" pitchFamily="18" charset="0"/>
              </a:rPr>
              <a:t>Continued…</a:t>
            </a:r>
            <a:r>
              <a:rPr lang="en-CA" sz="20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None/>
            </a:pPr>
            <a:endParaRPr lang="en-CA" altLang="en-US" sz="40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72511875-EB22-E2AF-8DF1-CF45C3B8BF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F118B5A2-2942-682B-B674-7155DEC5A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Fourth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LOVE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F2D24FE-C004-B35E-2752-F9F923017581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057F207D-D5F2-8BEF-0B40-F99ACBD512C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8557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5A7B2-AB55-A3DB-4238-9AEA02A20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D0AB03D3-48BC-9C1A-D481-AFD214BDD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2048249"/>
            <a:ext cx="8127175" cy="403187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All:</a:t>
            </a:r>
            <a:r>
              <a:rPr lang="en-CA" sz="4000" b="1" dirty="0">
                <a:latin typeface="+mn-lt"/>
                <a:ea typeface="Times New Roman" panose="02020603050405020304" pitchFamily="18" charset="0"/>
              </a:rPr>
              <a:t>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Affirm within us a dedication to 			show your love to the world, in 			both word and deed. 								In Jesus’ name we pray, Amen. </a:t>
            </a:r>
          </a:p>
          <a:p>
            <a:pPr>
              <a:buNone/>
            </a:pP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None/>
            </a:pPr>
            <a:endParaRPr lang="en-CA" altLang="en-US" sz="40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FF89930F-9751-2C03-C643-F12F4EAFE7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57623CB6-1D2F-0DBE-936F-25959B0D3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Fourth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LOVE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7D32B30-5911-3E17-1ECF-867F549CF699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8322FEC5-DB53-E353-2F2E-378537151C5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6790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CCC1218D-3721-4344-5DDF-5326945C3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93EA56E6-5388-5C5A-825F-923C66DDF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3186" y="1826456"/>
            <a:ext cx="5790814" cy="31700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One:</a:t>
            </a:r>
            <a:r>
              <a:rPr lang="en-CA" sz="4000" b="1" dirty="0">
                <a:solidFill>
                  <a:srgbClr val="3965AC"/>
                </a:solidFill>
                <a:latin typeface="+mn-lt"/>
                <a:ea typeface="Times New Roman" panose="02020603050405020304" pitchFamily="18" charset="0"/>
              </a:rPr>
              <a:t>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We gather to 						celebrate the 						birth of Christ, 						the Prince 	of Peace.</a:t>
            </a:r>
          </a:p>
          <a:p>
            <a:pPr eaLnBrk="1" hangingPunct="1">
              <a:spcBef>
                <a:spcPct val="0"/>
              </a:spcBef>
              <a:buNone/>
            </a:pPr>
            <a:endParaRPr lang="en-CA" altLang="en-US" sz="40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266779"/>
            <a:ext cx="86709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Christ Candle</a:t>
            </a:r>
            <a:endParaRPr lang="en-US" altLang="en-US" sz="5500" dirty="0">
              <a:solidFill>
                <a:srgbClr val="3965AC"/>
              </a:solidFill>
              <a:latin typeface="Trebuchet MS" panose="020B070302020209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036220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FE690147-6957-034F-912B-DC551764169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8ED3649-93DC-E64F-AE5E-AF2B54909AD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0634" y="2007067"/>
            <a:ext cx="3032551" cy="202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48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6" descr="Advent-top.psd">
            <a:extLst>
              <a:ext uri="{FF2B5EF4-FFF2-40B4-BE49-F238E27FC236}">
                <a16:creationId xmlns:a16="http://schemas.microsoft.com/office/drawing/2014/main" id="{B03E3E9B-F70A-C4AC-FA36-69157A1B0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">
            <a:extLst>
              <a:ext uri="{FF2B5EF4-FFF2-40B4-BE49-F238E27FC236}">
                <a16:creationId xmlns:a16="http://schemas.microsoft.com/office/drawing/2014/main" id="{67A94199-1285-A543-B8EE-7FA6368CD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First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HOPE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FCFD51-8514-D642-9BCA-813FB6ACD148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Text&#10;&#10;Description automatically generated with medium confidence">
            <a:extLst>
              <a:ext uri="{FF2B5EF4-FFF2-40B4-BE49-F238E27FC236}">
                <a16:creationId xmlns:a16="http://schemas.microsoft.com/office/drawing/2014/main" id="{A7EDA088-DE30-A04F-B22C-C938051FE31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421DE89-10EF-6DBE-2B45-E34A3FA96BCD}"/>
              </a:ext>
            </a:extLst>
          </p:cNvPr>
          <p:cNvSpPr txBox="1"/>
          <p:nvPr/>
        </p:nvSpPr>
        <p:spPr>
          <a:xfrm>
            <a:off x="266700" y="2158110"/>
            <a:ext cx="8745146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/>
            <a:r>
              <a:rPr lang="en-CA" sz="4000" b="1" dirty="0">
                <a:solidFill>
                  <a:srgbClr val="3965AC"/>
                </a:solidFill>
                <a:latin typeface="+mn-lt"/>
                <a:ea typeface="Times New Roman" panose="02020603050405020304" pitchFamily="18" charset="0"/>
              </a:rPr>
              <a:t>One</a:t>
            </a: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r>
              <a:rPr lang="en-CA" sz="4000" b="1" dirty="0">
                <a:solidFill>
                  <a:srgbClr val="3965AC"/>
                </a:solidFill>
                <a:latin typeface="+mn-lt"/>
                <a:ea typeface="Times New Roman" panose="02020603050405020304" pitchFamily="18" charset="0"/>
              </a:rPr>
              <a:t> 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We light the first candle of Advent, 		a symbol of God’s hope, </a:t>
            </a:r>
          </a:p>
          <a:p>
            <a:pPr marL="457200" indent="-457200"/>
            <a:r>
              <a:rPr lang="en-CA" sz="4000" dirty="0">
                <a:latin typeface="+mn-lt"/>
                <a:ea typeface="Times New Roman" panose="02020603050405020304" pitchFamily="18" charset="0"/>
              </a:rPr>
              <a:t>		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which shines in the darkness.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CA" altLang="en-US" sz="3200" i="1" dirty="0">
              <a:latin typeface="+mj-lt"/>
            </a:endParaRPr>
          </a:p>
          <a:p>
            <a:pPr algn="r" eaLnBrk="1" hangingPunct="1"/>
            <a:r>
              <a:rPr lang="en-CA" sz="3200" i="1" dirty="0">
                <a:effectLst/>
                <a:latin typeface="+mn-lt"/>
                <a:ea typeface="Times New Roman" panose="02020603050405020304" pitchFamily="18" charset="0"/>
              </a:rPr>
              <a:t>(Light the candle of hope)</a:t>
            </a:r>
            <a:endParaRPr lang="en-CA" sz="3200" dirty="0">
              <a:effectLst/>
              <a:latin typeface="+mn-lt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CA" altLang="en-US" sz="4000" i="1" dirty="0">
              <a:latin typeface="+mj-lt"/>
            </a:endParaRPr>
          </a:p>
          <a:p>
            <a:pPr>
              <a:buNone/>
            </a:pPr>
            <a:r>
              <a:rPr lang="en-CA" sz="2400" dirty="0">
                <a:solidFill>
                  <a:srgbClr val="211D1E"/>
                </a:solidFill>
                <a:effectLst/>
                <a:latin typeface="+mj-lt"/>
              </a:rPr>
              <a:t>	</a:t>
            </a:r>
            <a:endParaRPr lang="en-CA" altLang="en-US" sz="240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CA" altLang="en-US" sz="4000" dirty="0">
              <a:latin typeface="+mj-l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143661"/>
            <a:ext cx="8082395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All: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With each candle we light, we 				commit ourselves to seeking 				hope, peace, joy and love. </a:t>
            </a:r>
          </a:p>
          <a:p>
            <a:pPr eaLnBrk="1" hangingPunct="1">
              <a:spcBef>
                <a:spcPct val="0"/>
              </a:spcBef>
              <a:buNone/>
            </a:pPr>
            <a:endParaRPr lang="en-CA" altLang="en-US" sz="2400" dirty="0"/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Christ Candle</a:t>
            </a:r>
            <a:endParaRPr lang="en-US" altLang="en-US" sz="5500" dirty="0">
              <a:solidFill>
                <a:srgbClr val="3965AC"/>
              </a:solidFill>
              <a:latin typeface="Trebuchet MS" panose="020B070302020209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036220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FE690147-6957-034F-912B-DC551764169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122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ED249-2B55-E115-DB01-BA110E8D5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9954598B-B099-FF58-064D-EA1747979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1558593"/>
            <a:ext cx="8082395" cy="494289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One: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We light the Christ candle to 				shine into the world, reminding 			us of the new life promised 					through Jesus’ birth. </a:t>
            </a:r>
            <a:endParaRPr lang="en-CA" sz="4000" dirty="0">
              <a:latin typeface="+mn-lt"/>
              <a:ea typeface="Times New Roman" panose="02020603050405020304" pitchFamily="18" charset="0"/>
            </a:endParaRPr>
          </a:p>
          <a:p>
            <a:pPr>
              <a:buNone/>
            </a:pPr>
            <a:endParaRPr lang="en-CA" i="1" dirty="0">
              <a:effectLst/>
              <a:latin typeface="+mn-lt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CA" i="1" dirty="0">
                <a:latin typeface="+mn-lt"/>
                <a:ea typeface="Times New Roman" panose="02020603050405020304" pitchFamily="18" charset="0"/>
              </a:rPr>
              <a:t>								</a:t>
            </a:r>
            <a:r>
              <a:rPr lang="en-CA" i="1" dirty="0">
                <a:effectLst/>
                <a:latin typeface="+mn-lt"/>
                <a:ea typeface="Times New Roman" panose="02020603050405020304" pitchFamily="18" charset="0"/>
              </a:rPr>
              <a:t>(Light the Christ candle)</a:t>
            </a:r>
            <a:endParaRPr lang="en-CA" dirty="0">
              <a:effectLst/>
              <a:latin typeface="+mn-lt"/>
              <a:ea typeface="Times New Roman" panose="02020603050405020304" pitchFamily="18" charset="0"/>
            </a:endParaRPr>
          </a:p>
          <a:p>
            <a:pPr>
              <a:buNone/>
            </a:pPr>
            <a:endParaRPr lang="en-CA" dirty="0">
              <a:effectLst/>
              <a:latin typeface="+mn-lt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CA" altLang="en-US" sz="40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959812BA-2A87-9B7E-CCC9-99CDBC30DD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FE2EA3D8-F760-1DAC-A81E-843FCB599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Christ Candle</a:t>
            </a:r>
            <a:endParaRPr lang="en-US" altLang="en-US" sz="5500" dirty="0">
              <a:solidFill>
                <a:srgbClr val="3965AC"/>
              </a:solidFill>
              <a:latin typeface="Trebuchet MS" panose="020B070302020209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7D805F-22BC-9270-B345-65C5BA8C8779}"/>
              </a:ext>
            </a:extLst>
          </p:cNvPr>
          <p:cNvCxnSpPr>
            <a:cxnSpLocks/>
          </p:cNvCxnSpPr>
          <p:nvPr/>
        </p:nvCxnSpPr>
        <p:spPr>
          <a:xfrm>
            <a:off x="320634" y="1036220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A7EA9916-165E-0914-D30C-88A2C181DC3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9872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8C7FC-0AEC-6D53-CFEE-B9EBF33A3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882D2D46-1318-EA22-88A1-095248515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1828757"/>
            <a:ext cx="8082395" cy="40934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One: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May the warmth and light of 				Christ comfort all people, 						bringing courage to the weary 				and strength to the oppressed. </a:t>
            </a:r>
          </a:p>
          <a:p>
            <a:endParaRPr lang="en-C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en-CA" dirty="0">
              <a:effectLst/>
              <a:latin typeface="+mn-lt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CA" altLang="en-US" sz="40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9BE596EA-E9DA-F76D-5FDC-247ABCCE5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BE53C69E-7B57-9354-B26E-CCB351EF4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Christ Candle</a:t>
            </a:r>
            <a:endParaRPr lang="en-US" altLang="en-US" sz="5500" dirty="0">
              <a:solidFill>
                <a:srgbClr val="3965AC"/>
              </a:solidFill>
              <a:latin typeface="Trebuchet MS" panose="020B070302020209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E136E-0C1F-9F13-3A5E-E14805195662}"/>
              </a:ext>
            </a:extLst>
          </p:cNvPr>
          <p:cNvCxnSpPr>
            <a:cxnSpLocks/>
          </p:cNvCxnSpPr>
          <p:nvPr/>
        </p:nvCxnSpPr>
        <p:spPr>
          <a:xfrm>
            <a:off x="320634" y="1036220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9AA48FFD-9E5B-BD3A-1887-6FB14BE50A3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6910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34792-3658-C98C-05EB-5B3FDB951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FB6D0816-15BE-E947-04F3-C7618983F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020550"/>
            <a:ext cx="8082395" cy="36625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latin typeface="+mn-lt"/>
                <a:ea typeface="Times New Roman" panose="02020603050405020304" pitchFamily="18" charset="0"/>
              </a:rPr>
              <a:t>All</a:t>
            </a: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r>
              <a:rPr lang="en-CA" sz="4000" b="1" dirty="0">
                <a:solidFill>
                  <a:srgbClr val="3965AC"/>
                </a:solidFill>
                <a:latin typeface="+mn-lt"/>
                <a:ea typeface="Times New Roman" panose="02020603050405020304" pitchFamily="18" charset="0"/>
              </a:rPr>
              <a:t>	</a:t>
            </a:r>
            <a:r>
              <a:rPr lang="en-CA" sz="4000" kern="0" dirty="0">
                <a:effectLst/>
                <a:latin typeface="+mn-lt"/>
                <a:ea typeface="Times New Roman" panose="02020603050405020304" pitchFamily="18" charset="0"/>
              </a:rPr>
              <a:t>Holy One, by the power of your 			Spirit, help us to </a:t>
            </a:r>
            <a:r>
              <a:rPr lang="en-CA" sz="4000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shine your light 			brightly to the world.</a:t>
            </a:r>
          </a:p>
          <a:p>
            <a:pPr>
              <a:buNone/>
            </a:pPr>
            <a:endParaRPr lang="en-CA" sz="4000" kern="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en-CA" sz="2000" i="1" dirty="0">
                <a:latin typeface="+mn-lt"/>
                <a:ea typeface="Times New Roman" panose="02020603050405020304" pitchFamily="18" charset="0"/>
              </a:rPr>
              <a:t>Continued…</a:t>
            </a:r>
            <a:r>
              <a:rPr lang="en-CA" sz="2000" kern="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CA" sz="2000" dirty="0">
              <a:effectLst/>
              <a:latin typeface="+mn-lt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CA" altLang="en-US" sz="4000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13610F51-3178-AD28-1AC7-FF4C32FFD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4607B5ED-8019-5CE7-67A5-91E8A81A0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Christ Candle</a:t>
            </a:r>
            <a:endParaRPr lang="en-US" altLang="en-US" sz="5500" dirty="0">
              <a:solidFill>
                <a:srgbClr val="3965AC"/>
              </a:solidFill>
              <a:latin typeface="Trebuchet MS" panose="020B070302020209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3D4CAC-5DE9-D73E-7608-6B9619537D3A}"/>
              </a:ext>
            </a:extLst>
          </p:cNvPr>
          <p:cNvCxnSpPr>
            <a:cxnSpLocks/>
          </p:cNvCxnSpPr>
          <p:nvPr/>
        </p:nvCxnSpPr>
        <p:spPr>
          <a:xfrm>
            <a:off x="320634" y="1036220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4C9BC246-1FB7-716D-5F5F-B9D1EF39163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2124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8BAB1-8CD6-4E5E-4EAF-B5123AA53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E04F7D82-1E85-30F7-B981-0E0C6347F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020550"/>
            <a:ext cx="8082395" cy="47705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rgbClr val="3965AC"/>
                </a:solidFill>
                <a:latin typeface="+mn-lt"/>
                <a:ea typeface="Times New Roman" panose="02020603050405020304" pitchFamily="18" charset="0"/>
              </a:rPr>
              <a:t>All</a:t>
            </a:r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: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Affirm within us the conviction to 		show hope, peace, joy and love 			throughout our lives. 								In Jesus’ name we pray, Amen. </a:t>
            </a:r>
          </a:p>
          <a:p>
            <a:pPr>
              <a:buNone/>
            </a:pPr>
            <a:endParaRPr lang="en-CA" sz="4000" b="1" dirty="0">
              <a:effectLst/>
              <a:latin typeface="+mn-lt"/>
              <a:ea typeface="Times New Roman" panose="02020603050405020304" pitchFamily="18" charset="0"/>
            </a:endParaRPr>
          </a:p>
          <a:p>
            <a:pPr>
              <a:buNone/>
            </a:pPr>
            <a:endParaRPr lang="en-CA" sz="4000" b="1" kern="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CA" altLang="en-US" sz="4000" b="1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14739CD-5D8B-E496-D02F-1E258A4B05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E4C3758A-828F-48FF-1908-18B109784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Christ Candle</a:t>
            </a:r>
            <a:endParaRPr lang="en-US" altLang="en-US" sz="5500" dirty="0">
              <a:solidFill>
                <a:srgbClr val="3965AC"/>
              </a:solidFill>
              <a:latin typeface="Trebuchet MS" panose="020B070302020209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96AF468-4ECD-CA7F-FB40-7181C549A9F1}"/>
              </a:ext>
            </a:extLst>
          </p:cNvPr>
          <p:cNvCxnSpPr>
            <a:cxnSpLocks/>
          </p:cNvCxnSpPr>
          <p:nvPr/>
        </p:nvCxnSpPr>
        <p:spPr>
          <a:xfrm>
            <a:off x="320634" y="1036220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33076171-3725-9AB0-60F8-7B0D7945A0D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761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6" descr="Advent-top.psd">
            <a:extLst>
              <a:ext uri="{FF2B5EF4-FFF2-40B4-BE49-F238E27FC236}">
                <a16:creationId xmlns:a16="http://schemas.microsoft.com/office/drawing/2014/main" id="{B03E3E9B-F70A-C4AC-FA36-69157A1B0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">
            <a:extLst>
              <a:ext uri="{FF2B5EF4-FFF2-40B4-BE49-F238E27FC236}">
                <a16:creationId xmlns:a16="http://schemas.microsoft.com/office/drawing/2014/main" id="{67A94199-1285-A543-B8EE-7FA6368CD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First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HOPE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FCFD51-8514-D642-9BCA-813FB6ACD148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Text&#10;&#10;Description automatically generated with medium confidence">
            <a:extLst>
              <a:ext uri="{FF2B5EF4-FFF2-40B4-BE49-F238E27FC236}">
                <a16:creationId xmlns:a16="http://schemas.microsoft.com/office/drawing/2014/main" id="{A7EDA088-DE30-A04F-B22C-C938051FE31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421DE89-10EF-6DBE-2B45-E34A3FA96BCD}"/>
              </a:ext>
            </a:extLst>
          </p:cNvPr>
          <p:cNvSpPr txBox="1"/>
          <p:nvPr/>
        </p:nvSpPr>
        <p:spPr>
          <a:xfrm>
            <a:off x="326477" y="2073560"/>
            <a:ext cx="823351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4000" b="1" dirty="0">
                <a:solidFill>
                  <a:srgbClr val="3965AC"/>
                </a:solidFill>
                <a:effectLst/>
                <a:latin typeface="+mn-lt"/>
                <a:ea typeface="Times New Roman" panose="02020603050405020304" pitchFamily="18" charset="0"/>
              </a:rPr>
              <a:t>One: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	May the light of this candle 					ignite a fire within your people, 			who are often afraid or hesitant 			to work for change.</a:t>
            </a:r>
          </a:p>
          <a:p>
            <a:endParaRPr lang="en-CA" alt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8989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6" descr="Advent-top.psd">
            <a:extLst>
              <a:ext uri="{FF2B5EF4-FFF2-40B4-BE49-F238E27FC236}">
                <a16:creationId xmlns:a16="http://schemas.microsoft.com/office/drawing/2014/main" id="{B03E3E9B-F70A-C4AC-FA36-69157A1B0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">
            <a:extLst>
              <a:ext uri="{FF2B5EF4-FFF2-40B4-BE49-F238E27FC236}">
                <a16:creationId xmlns:a16="http://schemas.microsoft.com/office/drawing/2014/main" id="{67A94199-1285-A543-B8EE-7FA6368CD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First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HOPE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FCFD51-8514-D642-9BCA-813FB6ACD148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Text&#10;&#10;Description automatically generated with medium confidence">
            <a:extLst>
              <a:ext uri="{FF2B5EF4-FFF2-40B4-BE49-F238E27FC236}">
                <a16:creationId xmlns:a16="http://schemas.microsoft.com/office/drawing/2014/main" id="{A7EDA088-DE30-A04F-B22C-C938051FE31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421DE89-10EF-6DBE-2B45-E34A3FA96BCD}"/>
              </a:ext>
            </a:extLst>
          </p:cNvPr>
          <p:cNvSpPr txBox="1"/>
          <p:nvPr/>
        </p:nvSpPr>
        <p:spPr>
          <a:xfrm>
            <a:off x="425081" y="1992670"/>
            <a:ext cx="805390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/>
            <a:r>
              <a:rPr lang="en-CA" altLang="en-US" sz="4000" b="1" dirty="0">
                <a:solidFill>
                  <a:srgbClr val="3965AC"/>
                </a:solidFill>
                <a:latin typeface="+mj-lt"/>
              </a:rPr>
              <a:t>All: 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Holy One, strengthen us by your 	Spirit to commit ourselves to 	walking with those who are 	oppressed and marginalized. </a:t>
            </a:r>
          </a:p>
          <a:p>
            <a:pPr marL="457200" indent="-457200"/>
            <a:r>
              <a:rPr lang="en-CA" sz="4000" dirty="0">
                <a:latin typeface="+mn-lt"/>
                <a:ea typeface="Times New Roman" panose="02020603050405020304" pitchFamily="18" charset="0"/>
              </a:rPr>
              <a:t>														</a:t>
            </a:r>
            <a:r>
              <a:rPr lang="en-CA" sz="2000" i="1" dirty="0">
                <a:latin typeface="+mn-lt"/>
                <a:ea typeface="Times New Roman" panose="02020603050405020304" pitchFamily="18" charset="0"/>
              </a:rPr>
              <a:t>Continued…</a:t>
            </a:r>
            <a:r>
              <a:rPr lang="en-CA" sz="20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</a:p>
          <a:p>
            <a:pPr marL="457200" indent="-457200"/>
            <a:endParaRPr lang="en-CA" sz="40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457200" indent="-457200"/>
            <a:r>
              <a:rPr lang="en-CA" sz="4000" dirty="0">
                <a:solidFill>
                  <a:srgbClr val="211D1E"/>
                </a:solidFill>
                <a:latin typeface="+mn-lt"/>
              </a:rPr>
              <a:t>                                                      																</a:t>
            </a:r>
            <a:endParaRPr lang="en-CA" sz="3500" i="1" dirty="0">
              <a:solidFill>
                <a:srgbClr val="211D1E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6401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>
            <a:extLst>
              <a:ext uri="{FF2B5EF4-FFF2-40B4-BE49-F238E27FC236}">
                <a16:creationId xmlns:a16="http://schemas.microsoft.com/office/drawing/2014/main" id="{B569334A-BF1A-EB60-B3B7-A06E7F759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488712"/>
            <a:ext cx="8670925" cy="31577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chemeClr val="tx2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All: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May our actions reflect your hope,		 	which transforms your world. 					In Jesus’ name we pray, Amen. </a:t>
            </a:r>
          </a:p>
          <a:p>
            <a:pPr>
              <a:buNone/>
            </a:pPr>
            <a:endParaRPr lang="en-CA" sz="3600" dirty="0">
              <a:effectLst/>
              <a:latin typeface="+mn-lt"/>
              <a:ea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CA" sz="3600" b="1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389" name="Picture 6" descr="Advent-top.psd">
            <a:extLst>
              <a:ext uri="{FF2B5EF4-FFF2-40B4-BE49-F238E27FC236}">
                <a16:creationId xmlns:a16="http://schemas.microsoft.com/office/drawing/2014/main" id="{B03E3E9B-F70A-C4AC-FA36-69157A1B0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">
            <a:extLst>
              <a:ext uri="{FF2B5EF4-FFF2-40B4-BE49-F238E27FC236}">
                <a16:creationId xmlns:a16="http://schemas.microsoft.com/office/drawing/2014/main" id="{67A94199-1285-A543-B8EE-7FA6368CD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First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HOPE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499D80-67E5-D946-AAB9-A4C98E292D72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054DF298-82EA-8E4F-9EA8-DB4A5FD8B12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24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66909366-13E4-1678-A61B-44CF744D6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1146CDD1-1827-5705-CC1B-BBD55FEC4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718" y="1928088"/>
            <a:ext cx="5881255" cy="36256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altLang="en-US" sz="4000" b="1" dirty="0">
                <a:solidFill>
                  <a:srgbClr val="3965AC"/>
                </a:solidFill>
                <a:latin typeface="+mn-lt"/>
              </a:rPr>
              <a:t>One:  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In a world too 			 		  often divided,						  we gather to embrace 		  the gift of peace.</a:t>
            </a:r>
          </a:p>
          <a:p>
            <a:pPr>
              <a:buNone/>
            </a:pPr>
            <a:endParaRPr lang="en-C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en-US" altLang="en-US" sz="4000" dirty="0"/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2659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Second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PEACE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E186A3-E23C-C847-8638-62752475FD6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578" y="2069120"/>
            <a:ext cx="1958840" cy="3156022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FE690147-6957-034F-912B-DC551764169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321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668D2A9-D7DB-85FD-DC28-59E089CE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4" y="2709082"/>
            <a:ext cx="8314211" cy="267765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CA" sz="4000" b="1" dirty="0">
                <a:solidFill>
                  <a:schemeClr val="tx2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All:	</a:t>
            </a:r>
            <a:r>
              <a:rPr lang="en-CA" sz="4000" dirty="0">
                <a:effectLst/>
                <a:latin typeface="+mn-lt"/>
                <a:ea typeface="Times New Roman" panose="02020603050405020304" pitchFamily="18" charset="0"/>
              </a:rPr>
              <a:t>We come with hearts 	open to 				reconciliation and understanding.</a:t>
            </a:r>
          </a:p>
          <a:p>
            <a:pPr>
              <a:buNone/>
            </a:pPr>
            <a:endParaRPr lang="en-CA" sz="4000" b="1" dirty="0">
              <a:solidFill>
                <a:schemeClr val="tx2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4000" b="1" dirty="0">
              <a:latin typeface="+mn-lt"/>
            </a:endParaRPr>
          </a:p>
        </p:txBody>
      </p:sp>
      <p:pic>
        <p:nvPicPr>
          <p:cNvPr id="14340" name="Picture 6" descr="Advent-top.psd">
            <a:extLst>
              <a:ext uri="{FF2B5EF4-FFF2-40B4-BE49-F238E27FC236}">
                <a16:creationId xmlns:a16="http://schemas.microsoft.com/office/drawing/2014/main" id="{B9BD57E4-5A0E-BEF5-C396-6D45884E1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9144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>
            <a:extLst>
              <a:ext uri="{FF2B5EF4-FFF2-40B4-BE49-F238E27FC236}">
                <a16:creationId xmlns:a16="http://schemas.microsoft.com/office/drawing/2014/main" id="{A3BD5B8B-C139-78DF-B720-1158E39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75575"/>
            <a:ext cx="86709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Trebuchet MS" panose="020B0703020202090204" pitchFamily="34" charset="0"/>
              </a:rPr>
              <a:t>The Second Sunday in Advent: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500" dirty="0">
                <a:solidFill>
                  <a:srgbClr val="3965AC"/>
                </a:solidFill>
                <a:latin typeface="Trebuchet MS" panose="020B0703020202090204" pitchFamily="34" charset="0"/>
              </a:rPr>
              <a:t>PEACE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BE97D8-E938-EC4C-B997-75D7CE8464EC}"/>
              </a:ext>
            </a:extLst>
          </p:cNvPr>
          <p:cNvCxnSpPr>
            <a:cxnSpLocks/>
          </p:cNvCxnSpPr>
          <p:nvPr/>
        </p:nvCxnSpPr>
        <p:spPr>
          <a:xfrm>
            <a:off x="320634" y="1750612"/>
            <a:ext cx="8556666" cy="0"/>
          </a:xfrm>
          <a:prstGeom prst="line">
            <a:avLst/>
          </a:prstGeom>
          <a:ln w="57150">
            <a:solidFill>
              <a:srgbClr val="968B6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ext&#10;&#10;Description automatically generated with medium confidence">
            <a:extLst>
              <a:ext uri="{FF2B5EF4-FFF2-40B4-BE49-F238E27FC236}">
                <a16:creationId xmlns:a16="http://schemas.microsoft.com/office/drawing/2014/main" id="{FE690147-6957-034F-912B-DC551764169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3233" y="5824291"/>
            <a:ext cx="4434067" cy="76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18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1429</Words>
  <Application>Microsoft Macintosh PowerPoint</Application>
  <PresentationFormat>On-screen Show (4:3)</PresentationFormat>
  <Paragraphs>137</Paragraphs>
  <Slides>34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ＭＳ Ｐゴシック</vt:lpstr>
      <vt:lpstr>Aptos</vt:lpstr>
      <vt:lpstr>Arial</vt:lpstr>
      <vt:lpstr>Calibri</vt:lpstr>
      <vt:lpstr>Times New Roman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PWS&amp;D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Vandermeer</dc:creator>
  <cp:lastModifiedBy>Karen Bokma</cp:lastModifiedBy>
  <cp:revision>104</cp:revision>
  <dcterms:created xsi:type="dcterms:W3CDTF">2012-07-17T15:20:12Z</dcterms:created>
  <dcterms:modified xsi:type="dcterms:W3CDTF">2024-10-25T18:15:42Z</dcterms:modified>
</cp:coreProperties>
</file>