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</p:sldIdLst>
  <p:sldSz cx="18288000" cy="10287000"/>
  <p:notesSz cx="6858000" cy="9144000"/>
  <p:embeddedFontLst>
    <p:embeddedFont>
      <p:font typeface="Canva Sans Bold" panose="020B0803030501040103" pitchFamily="34" charset="0"/>
      <p:regular r:id="rId5"/>
      <p:bold r:id="rId6"/>
    </p:embeddedFont>
    <p:embeddedFont>
      <p:font typeface="Heebo Bold" pitchFamily="2" charset="-79"/>
      <p:regular r:id="rId7"/>
      <p:bold r:id="rId8"/>
    </p:embeddedFont>
    <p:embeddedFont>
      <p:font typeface="Playfair Display Bold" pitchFamily="2" charset="77"/>
      <p:regular r:id="rId9"/>
      <p:bold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626" autoAdjust="0"/>
  </p:normalViewPr>
  <p:slideViewPr>
    <p:cSldViewPr>
      <p:cViewPr varScale="1">
        <p:scale>
          <a:sx n="80" d="100"/>
          <a:sy n="80" d="100"/>
        </p:scale>
        <p:origin x="824" y="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presProps" Target="presProps.xml"/><Relationship Id="rId5" Type="http://schemas.openxmlformats.org/officeDocument/2006/relationships/font" Target="fonts/font1.fntdata"/><Relationship Id="rId10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font" Target="fonts/font5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7427" b="-17427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 rot="5400000">
            <a:off x="-4382322" y="4875978"/>
            <a:ext cx="10287000" cy="535044"/>
            <a:chOff x="0" y="0"/>
            <a:chExt cx="6567447" cy="34158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567447" cy="341584"/>
            </a:xfrm>
            <a:custGeom>
              <a:avLst/>
              <a:gdLst/>
              <a:ahLst/>
              <a:cxnLst/>
              <a:rect l="l" t="t" r="r" b="b"/>
              <a:pathLst>
                <a:path w="6567447" h="341584">
                  <a:moveTo>
                    <a:pt x="0" y="0"/>
                  </a:moveTo>
                  <a:lnTo>
                    <a:pt x="6567447" y="0"/>
                  </a:lnTo>
                  <a:lnTo>
                    <a:pt x="6567447" y="341584"/>
                  </a:lnTo>
                  <a:lnTo>
                    <a:pt x="0" y="341584"/>
                  </a:lnTo>
                  <a:close/>
                </a:path>
              </a:pathLst>
            </a:custGeom>
            <a:solidFill>
              <a:srgbClr val="56BF93">
                <a:alpha val="3098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19050"/>
              <a:ext cx="6567447" cy="360634"/>
            </a:xfrm>
            <a:prstGeom prst="rect">
              <a:avLst/>
            </a:prstGeom>
          </p:spPr>
          <p:txBody>
            <a:bodyPr lIns="24495" tIns="24495" rIns="24495" bIns="24495" rtlCol="0" anchor="ctr"/>
            <a:lstStyle/>
            <a:p>
              <a:pPr algn="ctr">
                <a:lnSpc>
                  <a:spcPts val="1147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8077200" y="-114300"/>
            <a:ext cx="8102919" cy="8102919"/>
          </a:xfrm>
          <a:custGeom>
            <a:avLst/>
            <a:gdLst/>
            <a:ahLst/>
            <a:cxnLst/>
            <a:rect l="l" t="t" r="r" b="b"/>
            <a:pathLst>
              <a:path w="8102919" h="8102919">
                <a:moveTo>
                  <a:pt x="0" y="0"/>
                </a:moveTo>
                <a:lnTo>
                  <a:pt x="8102919" y="0"/>
                </a:lnTo>
                <a:lnTo>
                  <a:pt x="8102919" y="8102919"/>
                </a:lnTo>
                <a:lnTo>
                  <a:pt x="0" y="810291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522356" y="8681478"/>
            <a:ext cx="3583043" cy="1186422"/>
          </a:xfrm>
          <a:custGeom>
            <a:avLst/>
            <a:gdLst/>
            <a:ahLst/>
            <a:cxnLst/>
            <a:rect l="l" t="t" r="r" b="b"/>
            <a:pathLst>
              <a:path w="4757957" h="1408002">
                <a:moveTo>
                  <a:pt x="0" y="0"/>
                </a:moveTo>
                <a:lnTo>
                  <a:pt x="4757956" y="0"/>
                </a:lnTo>
                <a:lnTo>
                  <a:pt x="4757956" y="1408002"/>
                </a:lnTo>
                <a:lnTo>
                  <a:pt x="0" y="140800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1552196" y="1625101"/>
            <a:ext cx="8270450" cy="34049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248"/>
              </a:lnSpc>
              <a:spcBef>
                <a:spcPct val="0"/>
              </a:spcBef>
            </a:pPr>
            <a:r>
              <a:rPr lang="en-US" sz="6606" dirty="0">
                <a:solidFill>
                  <a:srgbClr val="115C4E"/>
                </a:solidFill>
                <a:latin typeface="Heebo Bold"/>
                <a:ea typeface="Heebo Bold"/>
                <a:cs typeface="Heebo Bold"/>
                <a:sym typeface="Heebo Bold"/>
              </a:rPr>
              <a:t>Join us in the fight against food insecurity!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340924" y="5275827"/>
            <a:ext cx="7528949" cy="6213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24"/>
              </a:lnSpc>
              <a:spcBef>
                <a:spcPct val="0"/>
              </a:spcBef>
            </a:pPr>
            <a:r>
              <a:rPr lang="en-US" sz="3660" dirty="0">
                <a:solidFill>
                  <a:srgbClr val="9D906B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WeRespond.ca/</a:t>
            </a:r>
            <a:r>
              <a:rPr lang="en-US" sz="3660" dirty="0" err="1">
                <a:solidFill>
                  <a:srgbClr val="9D906B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journeyforhope</a:t>
            </a:r>
            <a:r>
              <a:rPr lang="en-US" sz="3660" dirty="0">
                <a:solidFill>
                  <a:srgbClr val="9D906B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734519" y="0"/>
            <a:ext cx="7726988" cy="10287000"/>
            <a:chOff x="0" y="0"/>
            <a:chExt cx="7061464" cy="1051635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061464" cy="10516351"/>
            </a:xfrm>
            <a:custGeom>
              <a:avLst/>
              <a:gdLst/>
              <a:ahLst/>
              <a:cxnLst/>
              <a:rect l="l" t="t" r="r" b="b"/>
              <a:pathLst>
                <a:path w="7061464" h="10516351">
                  <a:moveTo>
                    <a:pt x="0" y="0"/>
                  </a:moveTo>
                  <a:lnTo>
                    <a:pt x="7061464" y="0"/>
                  </a:lnTo>
                  <a:lnTo>
                    <a:pt x="7061464" y="10516351"/>
                  </a:lnTo>
                  <a:lnTo>
                    <a:pt x="0" y="10516351"/>
                  </a:lnTo>
                  <a:close/>
                </a:path>
              </a:pathLst>
            </a:custGeom>
            <a:solidFill>
              <a:srgbClr val="2CA17A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8748028"/>
            <a:ext cx="10734519" cy="1538972"/>
            <a:chOff x="0" y="0"/>
            <a:chExt cx="10193178" cy="140642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0193179" cy="1406420"/>
            </a:xfrm>
            <a:custGeom>
              <a:avLst/>
              <a:gdLst/>
              <a:ahLst/>
              <a:cxnLst/>
              <a:rect l="l" t="t" r="r" b="b"/>
              <a:pathLst>
                <a:path w="10193179" h="1406420">
                  <a:moveTo>
                    <a:pt x="0" y="0"/>
                  </a:moveTo>
                  <a:lnTo>
                    <a:pt x="10193179" y="0"/>
                  </a:lnTo>
                  <a:lnTo>
                    <a:pt x="10193179" y="1406420"/>
                  </a:lnTo>
                  <a:lnTo>
                    <a:pt x="0" y="1406420"/>
                  </a:lnTo>
                  <a:close/>
                </a:path>
              </a:pathLst>
            </a:custGeom>
            <a:solidFill>
              <a:srgbClr val="56BF93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0734519" y="1834824"/>
            <a:ext cx="7726988" cy="5638510"/>
            <a:chOff x="0" y="0"/>
            <a:chExt cx="9407628" cy="63500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9407628" cy="6350000"/>
            </a:xfrm>
            <a:custGeom>
              <a:avLst/>
              <a:gdLst/>
              <a:ahLst/>
              <a:cxnLst/>
              <a:rect l="l" t="t" r="r" b="b"/>
              <a:pathLst>
                <a:path w="9407628" h="6350000">
                  <a:moveTo>
                    <a:pt x="0" y="0"/>
                  </a:moveTo>
                  <a:lnTo>
                    <a:pt x="9407628" y="0"/>
                  </a:lnTo>
                  <a:lnTo>
                    <a:pt x="9407628" y="6350000"/>
                  </a:lnTo>
                  <a:lnTo>
                    <a:pt x="0" y="6350000"/>
                  </a:lnTo>
                  <a:close/>
                </a:path>
              </a:pathLst>
            </a:custGeom>
            <a:blipFill>
              <a:blip r:embed="rId2"/>
              <a:stretch>
                <a:fillRect t="-5489" b="-5489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" name="Freeform 8"/>
          <p:cNvSpPr/>
          <p:nvPr/>
        </p:nvSpPr>
        <p:spPr>
          <a:xfrm>
            <a:off x="1701906" y="2641253"/>
            <a:ext cx="5638510" cy="5638510"/>
          </a:xfrm>
          <a:custGeom>
            <a:avLst/>
            <a:gdLst/>
            <a:ahLst/>
            <a:cxnLst/>
            <a:rect l="l" t="t" r="r" b="b"/>
            <a:pathLst>
              <a:path w="5638510" h="5638510">
                <a:moveTo>
                  <a:pt x="0" y="0"/>
                </a:moveTo>
                <a:lnTo>
                  <a:pt x="5638510" y="0"/>
                </a:lnTo>
                <a:lnTo>
                  <a:pt x="5638510" y="5638510"/>
                </a:lnTo>
                <a:lnTo>
                  <a:pt x="0" y="563851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0" y="8627088"/>
            <a:ext cx="3354954" cy="1780852"/>
          </a:xfrm>
          <a:custGeom>
            <a:avLst/>
            <a:gdLst/>
            <a:ahLst/>
            <a:cxnLst/>
            <a:rect l="l" t="t" r="r" b="b"/>
            <a:pathLst>
              <a:path w="3354954" h="1780852">
                <a:moveTo>
                  <a:pt x="0" y="0"/>
                </a:moveTo>
                <a:lnTo>
                  <a:pt x="3354954" y="0"/>
                </a:lnTo>
                <a:lnTo>
                  <a:pt x="3354954" y="1780852"/>
                </a:lnTo>
                <a:lnTo>
                  <a:pt x="0" y="178085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44195" b="-44195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10"/>
          <p:cNvSpPr txBox="1"/>
          <p:nvPr/>
        </p:nvSpPr>
        <p:spPr>
          <a:xfrm>
            <a:off x="1108762" y="1955592"/>
            <a:ext cx="7594453" cy="9853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7075"/>
              </a:lnSpc>
            </a:pPr>
            <a:r>
              <a:rPr lang="en-US" sz="7862" dirty="0">
                <a:solidFill>
                  <a:srgbClr val="9D906B"/>
                </a:solidFill>
                <a:latin typeface="Heebo Bold"/>
                <a:ea typeface="Heebo Bold"/>
                <a:cs typeface="Heebo Bold"/>
                <a:sym typeface="Heebo Bold"/>
              </a:rPr>
              <a:t>Will you join us?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773905" y="3409191"/>
            <a:ext cx="5494511" cy="16514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25"/>
              </a:lnSpc>
            </a:pPr>
            <a:r>
              <a:rPr lang="en-US" sz="4732">
                <a:solidFill>
                  <a:srgbClr val="115C4E"/>
                </a:solidFill>
                <a:latin typeface="Heebo Bold"/>
                <a:ea typeface="Heebo Bold"/>
                <a:cs typeface="Heebo Bold"/>
                <a:sym typeface="Heebo Bold"/>
              </a:rPr>
              <a:t>September 28, 2024</a:t>
            </a:r>
          </a:p>
          <a:p>
            <a:pPr algn="ctr">
              <a:lnSpc>
                <a:spcPts val="6625"/>
              </a:lnSpc>
            </a:pPr>
            <a:endParaRPr lang="en-US" sz="4732">
              <a:solidFill>
                <a:srgbClr val="115C4E"/>
              </a:solidFill>
              <a:latin typeface="Heebo Bold"/>
              <a:ea typeface="Heebo Bold"/>
              <a:cs typeface="Heebo Bold"/>
              <a:sym typeface="Heebo Bold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404367" y="6511939"/>
            <a:ext cx="6233588" cy="597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84"/>
              </a:lnSpc>
              <a:spcBef>
                <a:spcPct val="0"/>
              </a:spcBef>
            </a:pPr>
            <a:r>
              <a:rPr lang="en-US" sz="3489">
                <a:solidFill>
                  <a:srgbClr val="9D906B"/>
                </a:solidFill>
                <a:latin typeface="Heebo Bold"/>
                <a:ea typeface="Heebo Bold"/>
                <a:cs typeface="Heebo Bold"/>
                <a:sym typeface="Heebo Bold"/>
              </a:rPr>
              <a:t>WeRespond.ca/journeyforhope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A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766252" y="156539"/>
            <a:ext cx="10755494" cy="5789036"/>
            <a:chOff x="0" y="0"/>
            <a:chExt cx="2077467" cy="114896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077467" cy="1148968"/>
            </a:xfrm>
            <a:custGeom>
              <a:avLst/>
              <a:gdLst/>
              <a:ahLst/>
              <a:cxnLst/>
              <a:rect l="l" t="t" r="r" b="b"/>
              <a:pathLst>
                <a:path w="2077467" h="1148968">
                  <a:moveTo>
                    <a:pt x="0" y="0"/>
                  </a:moveTo>
                  <a:lnTo>
                    <a:pt x="2077467" y="0"/>
                  </a:lnTo>
                  <a:lnTo>
                    <a:pt x="2077467" y="1148968"/>
                  </a:lnTo>
                  <a:lnTo>
                    <a:pt x="0" y="1148968"/>
                  </a:lnTo>
                  <a:close/>
                </a:path>
              </a:pathLst>
            </a:custGeom>
            <a:blipFill>
              <a:blip r:embed="rId2"/>
              <a:stretch>
                <a:fillRect t="-10547" b="-20823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6966050" y="8138908"/>
            <a:ext cx="4355902" cy="13144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52"/>
              </a:lnSpc>
            </a:pPr>
            <a:r>
              <a:rPr lang="en-US" sz="3751" dirty="0">
                <a:solidFill>
                  <a:srgbClr val="115C4E"/>
                </a:solidFill>
                <a:latin typeface="Heebo Bold"/>
                <a:ea typeface="Heebo Bold"/>
                <a:cs typeface="Heebo Bold"/>
                <a:sym typeface="Heebo Bold"/>
              </a:rPr>
              <a:t>September 28, 2024</a:t>
            </a:r>
          </a:p>
          <a:p>
            <a:pPr algn="ctr">
              <a:lnSpc>
                <a:spcPts val="5252"/>
              </a:lnSpc>
            </a:pPr>
            <a:endParaRPr lang="en-US" sz="3751" dirty="0">
              <a:solidFill>
                <a:srgbClr val="115C4E"/>
              </a:solidFill>
              <a:latin typeface="Heebo Bold"/>
              <a:ea typeface="Heebo Bold"/>
              <a:cs typeface="Heebo Bold"/>
              <a:sym typeface="Heebo 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5841408" y="9576334"/>
            <a:ext cx="6605183" cy="5641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04"/>
              </a:lnSpc>
              <a:spcBef>
                <a:spcPct val="0"/>
              </a:spcBef>
            </a:pPr>
            <a:r>
              <a:rPr lang="en-US" sz="3289">
                <a:solidFill>
                  <a:srgbClr val="9D906B"/>
                </a:solidFill>
                <a:latin typeface="Heebo Bold"/>
                <a:ea typeface="Heebo Bold"/>
                <a:cs typeface="Heebo Bold"/>
                <a:sym typeface="Heebo Bold"/>
              </a:rPr>
              <a:t>WeRespond.ca/journeyforhope </a:t>
            </a:r>
          </a:p>
        </p:txBody>
      </p:sp>
      <p:sp>
        <p:nvSpPr>
          <p:cNvPr id="6" name="Freeform 6"/>
          <p:cNvSpPr/>
          <p:nvPr/>
        </p:nvSpPr>
        <p:spPr>
          <a:xfrm>
            <a:off x="11321952" y="5704083"/>
            <a:ext cx="5594449" cy="5609454"/>
          </a:xfrm>
          <a:custGeom>
            <a:avLst/>
            <a:gdLst/>
            <a:ahLst/>
            <a:cxnLst/>
            <a:rect l="l" t="t" r="r" b="b"/>
            <a:pathLst>
              <a:path w="4463347" h="4463347">
                <a:moveTo>
                  <a:pt x="0" y="0"/>
                </a:moveTo>
                <a:lnTo>
                  <a:pt x="4463346" y="0"/>
                </a:lnTo>
                <a:lnTo>
                  <a:pt x="4463346" y="4463347"/>
                </a:lnTo>
                <a:lnTo>
                  <a:pt x="0" y="446334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6075675" y="7386396"/>
            <a:ext cx="6136651" cy="5885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33"/>
              </a:lnSpc>
              <a:spcBef>
                <a:spcPct val="0"/>
              </a:spcBef>
            </a:pPr>
            <a:r>
              <a:rPr lang="en-US" sz="3452" dirty="0">
                <a:solidFill>
                  <a:srgbClr val="115C4E"/>
                </a:solidFill>
                <a:latin typeface="Heebo Bold"/>
                <a:ea typeface="Heebo Bold"/>
                <a:cs typeface="Heebo Bold"/>
                <a:sym typeface="Heebo Bold"/>
              </a:rPr>
              <a:t>Join Journey for Hope!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766252" y="6560513"/>
            <a:ext cx="10755494" cy="7250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68"/>
              </a:lnSpc>
            </a:pPr>
            <a:r>
              <a:rPr lang="en-US" sz="5964" spc="-369" dirty="0">
                <a:solidFill>
                  <a:srgbClr val="9D906B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STEP UP FOR FOOD SECURITY </a:t>
            </a:r>
          </a:p>
        </p:txBody>
      </p:sp>
      <p:sp>
        <p:nvSpPr>
          <p:cNvPr id="10" name="Freeform 7">
            <a:extLst>
              <a:ext uri="{FF2B5EF4-FFF2-40B4-BE49-F238E27FC236}">
                <a16:creationId xmlns:a16="http://schemas.microsoft.com/office/drawing/2014/main" id="{543FB0D6-B1B1-116B-F3B9-F9E9F0DDEDDE}"/>
              </a:ext>
            </a:extLst>
          </p:cNvPr>
          <p:cNvSpPr/>
          <p:nvPr/>
        </p:nvSpPr>
        <p:spPr>
          <a:xfrm>
            <a:off x="609600" y="342900"/>
            <a:ext cx="2590800" cy="729788"/>
          </a:xfrm>
          <a:custGeom>
            <a:avLst/>
            <a:gdLst/>
            <a:ahLst/>
            <a:cxnLst/>
            <a:rect l="l" t="t" r="r" b="b"/>
            <a:pathLst>
              <a:path w="4757957" h="1408002">
                <a:moveTo>
                  <a:pt x="0" y="0"/>
                </a:moveTo>
                <a:lnTo>
                  <a:pt x="4757956" y="0"/>
                </a:lnTo>
                <a:lnTo>
                  <a:pt x="4757956" y="1408002"/>
                </a:lnTo>
                <a:lnTo>
                  <a:pt x="0" y="140800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47</Words>
  <Application>Microsoft Macintosh PowerPoint</Application>
  <PresentationFormat>Custom</PresentationFormat>
  <Paragraphs>9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Canva Sans Bold</vt:lpstr>
      <vt:lpstr>Playfair Display Bold</vt:lpstr>
      <vt:lpstr>Arial</vt:lpstr>
      <vt:lpstr>Heebo Bold</vt:lpstr>
      <vt:lpstr>Calibri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Join us in the fight against food insecurity! (Presentation)</dc:title>
  <cp:lastModifiedBy>Stephanie Chunoo</cp:lastModifiedBy>
  <cp:revision>2</cp:revision>
  <dcterms:created xsi:type="dcterms:W3CDTF">2006-08-16T00:00:00Z</dcterms:created>
  <dcterms:modified xsi:type="dcterms:W3CDTF">2024-07-09T13:54:31Z</dcterms:modified>
  <dc:identifier>DAGKYxf3krI</dc:identifier>
</cp:coreProperties>
</file>