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4"/>
    <p:sldMasterId id="2147483976" r:id="rId5"/>
    <p:sldMasterId id="2147483952" r:id="rId6"/>
    <p:sldMasterId id="2147483964" r:id="rId7"/>
    <p:sldMasterId id="2147483940" r:id="rId8"/>
  </p:sldMasterIdLst>
  <p:notesMasterIdLst>
    <p:notesMasterId r:id="rId30"/>
  </p:notesMasterIdLst>
  <p:handoutMasterIdLst>
    <p:handoutMasterId r:id="rId31"/>
  </p:handoutMasterIdLst>
  <p:sldIdLst>
    <p:sldId id="931" r:id="rId9"/>
    <p:sldId id="932" r:id="rId10"/>
    <p:sldId id="933" r:id="rId11"/>
    <p:sldId id="934" r:id="rId12"/>
    <p:sldId id="935" r:id="rId13"/>
    <p:sldId id="946" r:id="rId14"/>
    <p:sldId id="947" r:id="rId15"/>
    <p:sldId id="948" r:id="rId16"/>
    <p:sldId id="949" r:id="rId17"/>
    <p:sldId id="787" r:id="rId18"/>
    <p:sldId id="945" r:id="rId19"/>
    <p:sldId id="792" r:id="rId20"/>
    <p:sldId id="796" r:id="rId21"/>
    <p:sldId id="803" r:id="rId22"/>
    <p:sldId id="772" r:id="rId23"/>
    <p:sldId id="942" r:id="rId24"/>
    <p:sldId id="950" r:id="rId25"/>
    <p:sldId id="951" r:id="rId26"/>
    <p:sldId id="952" r:id="rId27"/>
    <p:sldId id="953" r:id="rId28"/>
    <p:sldId id="954" r:id="rId29"/>
  </p:sldIdLst>
  <p:sldSz cx="11557000" cy="6500813"/>
  <p:notesSz cx="7315200" cy="9601200"/>
  <p:defaultTextStyle>
    <a:defPPr>
      <a:defRPr lang="en-US"/>
    </a:defPPr>
    <a:lvl1pPr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36563" indent="20638"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873125" indent="41275"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09688" indent="61913"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746250" indent="82550" algn="l" defTabSz="436563"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48">
          <p15:clr>
            <a:srgbClr val="A4A3A4"/>
          </p15:clr>
        </p15:guide>
        <p15:guide id="2" pos="364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C4E"/>
    <a:srgbClr val="9D90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06"/>
    <p:restoredTop sz="86415" autoAdjust="0"/>
  </p:normalViewPr>
  <p:slideViewPr>
    <p:cSldViewPr snapToGrid="0">
      <p:cViewPr varScale="1">
        <p:scale>
          <a:sx n="126" d="100"/>
          <a:sy n="126" d="100"/>
        </p:scale>
        <p:origin x="416" y="176"/>
      </p:cViewPr>
      <p:guideLst>
        <p:guide orient="horz" pos="2048"/>
        <p:guide pos="3641"/>
      </p:guideLst>
    </p:cSldViewPr>
  </p:slideViewPr>
  <p:outlineViewPr>
    <p:cViewPr>
      <p:scale>
        <a:sx n="33" d="100"/>
        <a:sy n="33" d="100"/>
      </p:scale>
      <p:origin x="0" y="0"/>
    </p:cViewPr>
  </p:outlineViewPr>
  <p:notesTextViewPr>
    <p:cViewPr>
      <p:scale>
        <a:sx n="1" d="1"/>
        <a:sy n="1" d="1"/>
      </p:scale>
      <p:origin x="0" y="-432"/>
    </p:cViewPr>
  </p:notesTextViewPr>
  <p:sorterViewPr>
    <p:cViewPr>
      <p:scale>
        <a:sx n="80" d="100"/>
        <a:sy n="80" d="100"/>
      </p:scale>
      <p:origin x="0" y="0"/>
    </p:cViewPr>
  </p:sorterViewPr>
  <p:notesViewPr>
    <p:cSldViewPr snapToGrid="0">
      <p:cViewPr>
        <p:scale>
          <a:sx n="1" d="2"/>
          <a:sy n="1" d="2"/>
        </p:scale>
        <p:origin x="4040" y="144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8988EF-8906-4446-87B5-BB3D6F095264}"/>
              </a:ext>
            </a:extLst>
          </p:cNvPr>
          <p:cNvSpPr>
            <a:spLocks noGrp="1"/>
          </p:cNvSpPr>
          <p:nvPr>
            <p:ph type="hdr" sz="quarter"/>
          </p:nvPr>
        </p:nvSpPr>
        <p:spPr>
          <a:xfrm>
            <a:off x="0" y="0"/>
            <a:ext cx="3170238" cy="479425"/>
          </a:xfrm>
          <a:prstGeom prst="rect">
            <a:avLst/>
          </a:prstGeom>
        </p:spPr>
        <p:txBody>
          <a:bodyPr vert="horz" lIns="96653" tIns="48327" rIns="96653" bIns="48327" rtlCol="0"/>
          <a:lstStyle>
            <a:lvl1pPr algn="l" defTabSz="461662" eaLnBrk="1" hangingPunct="1">
              <a:defRPr sz="1200">
                <a:latin typeface="Arial"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497693A0-0B08-4E62-93DE-A23A154FA2F5}"/>
              </a:ext>
            </a:extLst>
          </p:cNvPr>
          <p:cNvSpPr>
            <a:spLocks noGrp="1"/>
          </p:cNvSpPr>
          <p:nvPr>
            <p:ph type="dt" sz="quarter" idx="1"/>
          </p:nvPr>
        </p:nvSpPr>
        <p:spPr>
          <a:xfrm>
            <a:off x="4143375" y="0"/>
            <a:ext cx="3170238" cy="479425"/>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3428E42-2AED-4E19-83F7-17128B9C714C}" type="datetime1">
              <a:rPr lang="en-US" altLang="en-US"/>
              <a:pPr>
                <a:defRPr/>
              </a:pPr>
              <a:t>7/2/24</a:t>
            </a:fld>
            <a:endParaRPr lang="en-US" altLang="en-US" dirty="0"/>
          </a:p>
        </p:txBody>
      </p:sp>
      <p:sp>
        <p:nvSpPr>
          <p:cNvPr id="4" name="Footer Placeholder 3">
            <a:extLst>
              <a:ext uri="{FF2B5EF4-FFF2-40B4-BE49-F238E27FC236}">
                <a16:creationId xmlns:a16="http://schemas.microsoft.com/office/drawing/2014/main" id="{A00436E8-F473-4667-9118-2EF3FA6098C1}"/>
              </a:ext>
            </a:extLst>
          </p:cNvPr>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defTabSz="461662" eaLnBrk="1" hangingPunct="1">
              <a:defRPr sz="1200">
                <a:latin typeface="Arial"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D6AFE561-73F8-4403-B2A4-08C61291FD0B}"/>
              </a:ext>
            </a:extLst>
          </p:cNvPr>
          <p:cNvSpPr>
            <a:spLocks noGrp="1"/>
          </p:cNvSpPr>
          <p:nvPr>
            <p:ph type="sldNum" sz="quarter" idx="3"/>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AE74C36D-EBEA-433A-8338-C8388C54382A}"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8BE269-3BFD-469E-87D0-99C4935E7B2A}"/>
              </a:ext>
            </a:extLst>
          </p:cNvPr>
          <p:cNvSpPr>
            <a:spLocks noGrp="1"/>
          </p:cNvSpPr>
          <p:nvPr>
            <p:ph type="hdr" sz="quarter"/>
          </p:nvPr>
        </p:nvSpPr>
        <p:spPr>
          <a:xfrm>
            <a:off x="0" y="0"/>
            <a:ext cx="3170238" cy="479425"/>
          </a:xfrm>
          <a:prstGeom prst="rect">
            <a:avLst/>
          </a:prstGeom>
        </p:spPr>
        <p:txBody>
          <a:bodyPr vert="horz" wrap="square" lIns="96653" tIns="48327" rIns="96653" bIns="48327" numCol="1" anchor="t" anchorCtr="0" compatLnSpc="1">
            <a:prstTxWarp prst="textNoShape">
              <a:avLst/>
            </a:prstTxWarp>
          </a:bodyPr>
          <a:lstStyle>
            <a:lvl1pPr defTabSz="461662"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DCE42F5A-2DA5-4AA8-9C98-B8B54DB43B02}"/>
              </a:ext>
            </a:extLst>
          </p:cNvPr>
          <p:cNvSpPr>
            <a:spLocks noGrp="1"/>
          </p:cNvSpPr>
          <p:nvPr>
            <p:ph type="dt" idx="1"/>
          </p:nvPr>
        </p:nvSpPr>
        <p:spPr>
          <a:xfrm>
            <a:off x="4143375" y="0"/>
            <a:ext cx="3170238" cy="479425"/>
          </a:xfrm>
          <a:prstGeom prst="rect">
            <a:avLst/>
          </a:prstGeom>
        </p:spPr>
        <p:txBody>
          <a:bodyPr vert="horz" wrap="square" lIns="96653" tIns="48327" rIns="96653" bIns="48327" numCol="1" anchor="t"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47654903-8D1A-46C7-B4C3-A53A2972AD6F}" type="datetime1">
              <a:rPr lang="en-US" altLang="en-US"/>
              <a:pPr>
                <a:defRPr/>
              </a:pPr>
              <a:t>7/2/24</a:t>
            </a:fld>
            <a:endParaRPr lang="en-US" altLang="en-US" dirty="0"/>
          </a:p>
        </p:txBody>
      </p:sp>
      <p:sp>
        <p:nvSpPr>
          <p:cNvPr id="4" name="Slide Image Placeholder 3">
            <a:extLst>
              <a:ext uri="{FF2B5EF4-FFF2-40B4-BE49-F238E27FC236}">
                <a16:creationId xmlns:a16="http://schemas.microsoft.com/office/drawing/2014/main" id="{CCE8727C-9540-4124-A3F5-2F17BA87CC95}"/>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wrap="square" lIns="96653" tIns="48327" rIns="96653" bIns="48327"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id="{27ABF989-7756-471F-843A-674F5A349F22}"/>
              </a:ext>
            </a:extLst>
          </p:cNvPr>
          <p:cNvSpPr>
            <a:spLocks noGrp="1"/>
          </p:cNvSpPr>
          <p:nvPr>
            <p:ph type="body" sz="quarter" idx="3"/>
          </p:nvPr>
        </p:nvSpPr>
        <p:spPr>
          <a:xfrm>
            <a:off x="731838" y="4560888"/>
            <a:ext cx="5851525" cy="4319587"/>
          </a:xfrm>
          <a:prstGeom prst="rect">
            <a:avLst/>
          </a:prstGeom>
        </p:spPr>
        <p:txBody>
          <a:bodyPr vert="horz" wrap="square" lIns="96653" tIns="48327" rIns="96653" bIns="48327"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431F96-8731-47EF-9AB1-2DE99890C113}"/>
              </a:ext>
            </a:extLst>
          </p:cNvPr>
          <p:cNvSpPr>
            <a:spLocks noGrp="1"/>
          </p:cNvSpPr>
          <p:nvPr>
            <p:ph type="ftr" sz="quarter" idx="4"/>
          </p:nvPr>
        </p:nvSpPr>
        <p:spPr>
          <a:xfrm>
            <a:off x="0" y="9120188"/>
            <a:ext cx="3170238" cy="479425"/>
          </a:xfrm>
          <a:prstGeom prst="rect">
            <a:avLst/>
          </a:prstGeom>
        </p:spPr>
        <p:txBody>
          <a:bodyPr vert="horz" wrap="square" lIns="96653" tIns="48327" rIns="96653" bIns="48327" numCol="1" anchor="b" anchorCtr="0" compatLnSpc="1">
            <a:prstTxWarp prst="textNoShape">
              <a:avLst/>
            </a:prstTxWarp>
          </a:bodyPr>
          <a:lstStyle>
            <a:lvl1pPr defTabSz="461662"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2DB6898F-42F3-4C61-9522-7E4125D9A3FC}"/>
              </a:ext>
            </a:extLst>
          </p:cNvPr>
          <p:cNvSpPr>
            <a:spLocks noGrp="1"/>
          </p:cNvSpPr>
          <p:nvPr>
            <p:ph type="sldNum" sz="quarter" idx="5"/>
          </p:nvPr>
        </p:nvSpPr>
        <p:spPr>
          <a:xfrm>
            <a:off x="4143375" y="9120188"/>
            <a:ext cx="3170238" cy="479425"/>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5846B7D1-74FE-4DCB-B688-0E07866305C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ＭＳ Ｐゴシック" pitchFamily="-112" charset="-128"/>
      </a:defRPr>
    </a:lvl1pPr>
    <a:lvl2pPr marL="436563"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2pPr>
    <a:lvl3pPr marL="873125"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3pPr>
    <a:lvl4pPr marL="1309688"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4pPr>
    <a:lvl5pPr marL="1746250" algn="l" defTabSz="436563"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5pPr>
    <a:lvl6pPr marL="2183816" algn="l" defTabSz="436763" rtl="0" eaLnBrk="1" latinLnBrk="0" hangingPunct="1">
      <a:defRPr sz="1100" kern="1200">
        <a:solidFill>
          <a:schemeClr val="tx1"/>
        </a:solidFill>
        <a:latin typeface="+mn-lt"/>
        <a:ea typeface="+mn-ea"/>
        <a:cs typeface="+mn-cs"/>
      </a:defRPr>
    </a:lvl6pPr>
    <a:lvl7pPr marL="2620579" algn="l" defTabSz="436763" rtl="0" eaLnBrk="1" latinLnBrk="0" hangingPunct="1">
      <a:defRPr sz="1100" kern="1200">
        <a:solidFill>
          <a:schemeClr val="tx1"/>
        </a:solidFill>
        <a:latin typeface="+mn-lt"/>
        <a:ea typeface="+mn-ea"/>
        <a:cs typeface="+mn-cs"/>
      </a:defRPr>
    </a:lvl7pPr>
    <a:lvl8pPr marL="3057342" algn="l" defTabSz="436763" rtl="0" eaLnBrk="1" latinLnBrk="0" hangingPunct="1">
      <a:defRPr sz="1100" kern="1200">
        <a:solidFill>
          <a:schemeClr val="tx1"/>
        </a:solidFill>
        <a:latin typeface="+mn-lt"/>
        <a:ea typeface="+mn-ea"/>
        <a:cs typeface="+mn-cs"/>
      </a:defRPr>
    </a:lvl8pPr>
    <a:lvl9pPr marL="3494105" algn="l" defTabSz="43676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[Presenter to introduce self and relation to PWS&amp;D]</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Following the example set by Jesus, our church responds faithfully to the call to serve people in need. We do this through Presbyterian World Service &amp; Development—the development and relief agency of The Presbyterian Church in Canada. </a:t>
            </a:r>
          </a:p>
          <a:p>
            <a:endParaRPr lang="en-CA" altLang="en-US" dirty="0">
              <a:ea typeface="ＭＳ Ｐゴシック" panose="020B0600070205080204" pitchFamily="34" charset="-128"/>
            </a:endParaRPr>
          </a:p>
          <a:p>
            <a:r>
              <a:rPr lang="en-US" altLang="en-US" dirty="0">
                <a:ea typeface="ＭＳ Ｐゴシック" panose="020B0600070205080204" pitchFamily="34" charset="-128"/>
              </a:rPr>
              <a:t>For over 75 years, our church has been actively working to serve marginalized communities through Presbyterian World Service &amp; Development. </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While the global context has evolved since PWS&amp;D was first formed, what has not changed is a commitment to Christ’s message of love through justice, poverty reduction and support in times of disaster.</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Pakistan)</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a:t>
            </a:fld>
            <a:endParaRPr lang="en-US" altLang="en-US" dirty="0"/>
          </a:p>
        </p:txBody>
      </p:sp>
    </p:spTree>
    <p:extLst>
      <p:ext uri="{BB962C8B-B14F-4D97-AF65-F5344CB8AC3E}">
        <p14:creationId xmlns:p14="http://schemas.microsoft.com/office/powerpoint/2010/main" val="411754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B7AC8327-551A-D349-8B89-A767A6EA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396E1F-8B67-F643-93B1-5F88160310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Much of PWS&amp;D’s work in food security and food aid is done in partnership with the Canadian Foodgrains Bank – a membership of 15 church-based agencies all working together with the common goal of ending hunger. Since 1983, the Foodgrains Bank has grown to become one of Canada’s leading food assistance organizations and the predominant Christian response to global hunger. Presbyterians are dynamic partners in this effort to help those who do not have enough to eat.</a:t>
            </a:r>
          </a:p>
          <a:p>
            <a:endParaRPr lang="en-CA" altLang="en-US" dirty="0">
              <a:ea typeface="ＭＳ Ｐゴシック" panose="020B0600070205080204" pitchFamily="34" charset="-128"/>
            </a:endParaRPr>
          </a:p>
          <a:p>
            <a:r>
              <a:rPr lang="en-US" altLang="en-US" dirty="0">
                <a:ea typeface="ＭＳ Ｐゴシック" panose="020B0600070205080204" pitchFamily="34" charset="-128"/>
              </a:rPr>
              <a:t>(Photo: Malawi, food security)</a:t>
            </a:r>
          </a:p>
        </p:txBody>
      </p:sp>
      <p:sp>
        <p:nvSpPr>
          <p:cNvPr id="86019" name="Slide Number Placeholder 3">
            <a:extLst>
              <a:ext uri="{FF2B5EF4-FFF2-40B4-BE49-F238E27FC236}">
                <a16:creationId xmlns:a16="http://schemas.microsoft.com/office/drawing/2014/main" id="{DF15B3D9-7AD2-C343-B8D6-EA1B46904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2866FB-3257-1240-A2AC-5C81BC3AFEAB}" type="slidenum">
              <a:rPr lang="en-US" altLang="en-US" sz="1200" smtClean="0"/>
              <a:pPr>
                <a:spcBef>
                  <a:spcPct val="0"/>
                </a:spcBef>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Preventable illnesses and inadequate access to health care impact many in the developing world. PWS&amp;D’s health programs help bring medical care to remote villages, ensure mothers and children receive the care they need, tackle prevalent childhood diseases, improve access to clean water and empower communities to prevent the spread of HIV. </a:t>
            </a:r>
          </a:p>
          <a:p>
            <a:endParaRPr lang="en-CA" altLang="en-US" b="1" dirty="0">
              <a:ea typeface="ＭＳ Ｐゴシック" panose="020B0600070205080204" pitchFamily="34" charset="-128"/>
            </a:endParaRPr>
          </a:p>
          <a:p>
            <a:r>
              <a:rPr lang="en-CA" altLang="en-US" dirty="0">
                <a:ea typeface="ＭＳ Ｐゴシック" panose="020B0600070205080204" pitchFamily="34" charset="-128"/>
              </a:rPr>
              <a:t>In 2023, PWS&amp;D supported health projects in </a:t>
            </a:r>
            <a:r>
              <a:rPr lang="en-CA" dirty="0"/>
              <a:t>Ghana, Haiti, Malawi and Nepal.</a:t>
            </a:r>
            <a:endParaRPr lang="en-CA" altLang="en-US" dirty="0">
              <a:ea typeface="ＭＳ Ｐゴシック" panose="020B0600070205080204" pitchFamily="34" charset="-128"/>
            </a:endParaRPr>
          </a:p>
          <a:p>
            <a:endParaRPr lang="en-CA" altLang="en-US" dirty="0">
              <a:ea typeface="ＭＳ Ｐゴシック" panose="020B0600070205080204" pitchFamily="34" charset="-128"/>
            </a:endParaRP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Nepal, INF)</a:t>
            </a:r>
          </a:p>
          <a:p>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11</a:t>
            </a:fld>
            <a:endParaRPr lang="en-US" altLang="en-US" dirty="0"/>
          </a:p>
        </p:txBody>
      </p:sp>
    </p:spTree>
    <p:extLst>
      <p:ext uri="{BB962C8B-B14F-4D97-AF65-F5344CB8AC3E}">
        <p14:creationId xmlns:p14="http://schemas.microsoft.com/office/powerpoint/2010/main" val="137581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ECAC982B-C474-C247-BA92-E7548CE75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6C160A1C-A2E3-C642-A72E-1D4A7B53CC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Communities are also seeing transformation through PWS&amp;D’s work to treat disease and illness.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Shining Hospital in Nepal, with PWS&amp;D’s support, ensures timely diagnosis for patients living with leprosy and tuberculosis, and connects them with appropriate care.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Shining Hospital does more than just help people with their physical problems—by ensuring correct diagnoses and eliminating costs such as those for traditional healers, patients are protected financially.</a:t>
            </a:r>
          </a:p>
          <a:p>
            <a:endParaRPr lang="en-CA" altLang="en-US" dirty="0">
              <a:ea typeface="ＭＳ Ｐゴシック" panose="020B0600070205080204" pitchFamily="34" charset="-128"/>
            </a:endParaRPr>
          </a:p>
          <a:p>
            <a:r>
              <a:rPr lang="en-CA" b="0" i="0" dirty="0">
                <a:solidFill>
                  <a:srgbClr val="000000"/>
                </a:solidFill>
                <a:effectLst/>
                <a:highlight>
                  <a:srgbClr val="FFFFFF"/>
                </a:highlight>
                <a:latin typeface="Heebo" pitchFamily="2" charset="-79"/>
                <a:cs typeface="Heebo" pitchFamily="2" charset="-79"/>
              </a:rPr>
              <a:t>Gulam </a:t>
            </a:r>
            <a:r>
              <a:rPr lang="en-CA" b="0" i="0" dirty="0" err="1">
                <a:solidFill>
                  <a:srgbClr val="000000"/>
                </a:solidFill>
                <a:effectLst/>
                <a:highlight>
                  <a:srgbClr val="FFFFFF"/>
                </a:highlight>
                <a:latin typeface="Heebo" pitchFamily="2" charset="-79"/>
                <a:cs typeface="Heebo" pitchFamily="2" charset="-79"/>
              </a:rPr>
              <a:t>Hasmad</a:t>
            </a:r>
            <a:r>
              <a:rPr lang="en-CA" b="0" i="0" dirty="0">
                <a:solidFill>
                  <a:srgbClr val="000000"/>
                </a:solidFill>
                <a:effectLst/>
                <a:highlight>
                  <a:srgbClr val="FFFFFF"/>
                </a:highlight>
                <a:latin typeface="Heebo" pitchFamily="2" charset="-79"/>
                <a:cs typeface="Heebo" pitchFamily="2" charset="-79"/>
              </a:rPr>
              <a:t> cares about people affected by leprosy. After having recovered from this disease himself, he now spends a lot of time raising awareness to help others. In his community, Gulam raises awareness about leprosy and interventions like reconstructive surgery through facilitating self-care sessions. He has formed a self-help group for those with leprosy and other disabilities, which has 20 members.</a:t>
            </a:r>
            <a:endParaRPr lang="en-CA" altLang="en-US" dirty="0">
              <a:ea typeface="ＭＳ Ｐゴシック" panose="020B0600070205080204" pitchFamily="34" charset="-128"/>
            </a:endParaRP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Nepal)</a:t>
            </a:r>
          </a:p>
        </p:txBody>
      </p:sp>
      <p:sp>
        <p:nvSpPr>
          <p:cNvPr id="96259" name="Slide Number Placeholder 3">
            <a:extLst>
              <a:ext uri="{FF2B5EF4-FFF2-40B4-BE49-F238E27FC236}">
                <a16:creationId xmlns:a16="http://schemas.microsoft.com/office/drawing/2014/main" id="{BE4A89EB-7A8E-0F4B-8213-C55D781918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D9CD78-E35E-A14A-A8BE-74C026A29453}" type="slidenum">
              <a:rPr lang="en-US" altLang="en-US" sz="1200" smtClean="0"/>
              <a:pPr>
                <a:spcBef>
                  <a:spcPct val="0"/>
                </a:spcBef>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D6381889-4316-4746-BEA1-41CB7C2167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1D074205-30D4-9344-98CB-A63498D8F8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Having a sustainable livelihood means having food, water, shelter and clothing – the things needed in order to survive. It means being self-sufficient and able to provide for one’s family. It means having access to economic opportunities and meaningful employment.</a:t>
            </a:r>
          </a:p>
          <a:p>
            <a:r>
              <a:rPr lang="en-CA" altLang="en-US" dirty="0">
                <a:ea typeface="ＭＳ Ｐゴシック" panose="020B0600070205080204" pitchFamily="34" charset="-128"/>
              </a:rPr>
              <a:t> </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PWS&amp;D’s livelihood programs include education, small business development and vocational training for marginalized groups, with a special focus on girls, women and youth.</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a:t>
            </a:r>
            <a:r>
              <a:rPr lang="en-CA" altLang="en-US" dirty="0">
                <a:ea typeface="ＭＳ Ｐゴシック" panose="020B0600070205080204" pitchFamily="34" charset="-128"/>
              </a:rPr>
              <a:t>n 2023, PWS&amp;D supported livelihoods projects in </a:t>
            </a:r>
            <a:r>
              <a:rPr lang="en-CA" dirty="0"/>
              <a:t>Bangladesh, Ghana, Guatemala, India, Nepal, Nicaragua, Malawi and Pakistan. </a:t>
            </a:r>
            <a:endParaRPr lang="en-US" altLang="en-US" dirty="0">
              <a:ea typeface="ＭＳ Ｐゴシック" panose="020B0600070205080204" pitchFamily="34" charset="-128"/>
            </a:endParaRP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a:t>
            </a:r>
            <a:r>
              <a:rPr lang="en-CA" dirty="0"/>
              <a:t>Pakistan</a:t>
            </a:r>
            <a:r>
              <a:rPr lang="en-CA" altLang="en-US" dirty="0">
                <a:ea typeface="ＭＳ Ｐゴシック" panose="020B0600070205080204" pitchFamily="34" charset="-128"/>
              </a:rPr>
              <a:t>)</a:t>
            </a:r>
            <a:endParaRPr lang="en-US" altLang="en-US" dirty="0">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7D46CF7D-FD50-CE4C-9F9C-A1FF0F0B11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E2F17-6C48-2746-8230-1A64940AD863}" type="slidenum">
              <a:rPr lang="en-US" altLang="en-US" sz="1200" smtClean="0"/>
              <a:pPr>
                <a:spcBef>
                  <a:spcPct val="0"/>
                </a:spcBef>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25A30715-C2A8-F24D-B16D-0C5285F664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68BBAEBD-AA1C-544C-AF66-5C0A2A74DA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While many regard the topic of human rights as purely political, it is difficult to deny how connected human rights and sustainable development are. Both signify a movement towards greater human dignity.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Poverty is one of the greatest obstacles to human rights. Poverty erodes people’s access to health care, adequate housing, nutritious food, education and safe water.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Without addressing issues such as inequality, disempowerment, exclusion and discrimination, the most vulnerable groups in society – the ones development programs are designed to help – become further marginalized.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PWS&amp;D supported human rights projects in </a:t>
            </a:r>
            <a:r>
              <a:rPr lang="en-CA" dirty="0"/>
              <a:t>Ghana, Guatemala, India, Nicaragua and Malawi in 2023</a:t>
            </a:r>
            <a:r>
              <a:rPr lang="en-CA" altLang="en-US" dirty="0">
                <a:ea typeface="ＭＳ Ｐゴシック" panose="020B0600070205080204" pitchFamily="34" charset="-128"/>
              </a:rPr>
              <a:t>. In addition, PWS&amp;D supported KAIROS partners in Colombia, Democratic Republic of Congo, Israel/Palestine and South Sudan.</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Ghana)</a:t>
            </a:r>
          </a:p>
        </p:txBody>
      </p:sp>
      <p:sp>
        <p:nvSpPr>
          <p:cNvPr id="106499" name="Slide Number Placeholder 3">
            <a:extLst>
              <a:ext uri="{FF2B5EF4-FFF2-40B4-BE49-F238E27FC236}">
                <a16:creationId xmlns:a16="http://schemas.microsoft.com/office/drawing/2014/main" id="{293E809C-B48C-394F-96B2-34415214FE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629644-1EE8-B14F-A9D8-788A12C15854}" type="slidenum">
              <a:rPr lang="en-US" altLang="en-US" sz="1200" smtClean="0"/>
              <a:pPr>
                <a:spcBef>
                  <a:spcPct val="0"/>
                </a:spcBef>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44AD6910-A736-1149-8BC3-F883A35595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9A4338B5-7F5B-9C4A-A58C-36C1967E16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In emergency situations, thousands or even millions of people face food shortages, displacement and disease. Children are often the most affected as they are pulled out of schools and placed in dangerous situations. </a:t>
            </a:r>
            <a:endParaRPr lang="en-CA" altLang="en-US" dirty="0">
              <a:ea typeface="ＭＳ Ｐゴシック" panose="020B0600070205080204" pitchFamily="34" charset="-128"/>
            </a:endParaRPr>
          </a:p>
          <a:p>
            <a:r>
              <a:rPr lang="en-CA" altLang="en-US" dirty="0">
                <a:ea typeface="ＭＳ Ｐゴシック" panose="020B0600070205080204" pitchFamily="34" charset="-128"/>
              </a:rPr>
              <a:t> </a:t>
            </a:r>
          </a:p>
          <a:p>
            <a:r>
              <a:rPr lang="en-US" altLang="en-US" dirty="0">
                <a:ea typeface="ＭＳ Ｐゴシック" panose="020B0600070205080204" pitchFamily="34" charset="-128"/>
              </a:rPr>
              <a:t>In 2023, humanitarian crises in many parts of the world brought to the forefront how marginalized so many people are. Immediate relief ensures people in need and refugees have access to food, shelter and water, and are able to recover from trauma and loss.</a:t>
            </a:r>
          </a:p>
          <a:p>
            <a:endParaRPr lang="en-US" altLang="en-US"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This year, PWS&amp;D was involved in emergency relief in Malawi, Ukraine, and Gaza. In addition, PWS&amp;D’s membership in Canadian Foodgrains Bank and ACT Alliance allowed us to provide necessary interventions in Afghanistan, Haiti, Jordan, Kenya, Lebanon, Malawi, Moldova, Myanmar, Nepal, Pakistan, Somalia, South Sudan, Sudan, Syria,</a:t>
            </a:r>
            <a:r>
              <a:rPr lang="en-CA" dirty="0">
                <a:solidFill>
                  <a:srgbClr val="211D1E"/>
                </a:solidFill>
                <a:effectLst/>
                <a:latin typeface="Helvetica" pitchFamily="2" charset="0"/>
              </a:rPr>
              <a:t> and Ukraine.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Malawi)</a:t>
            </a:r>
          </a:p>
        </p:txBody>
      </p:sp>
      <p:sp>
        <p:nvSpPr>
          <p:cNvPr id="112643" name="Slide Number Placeholder 3">
            <a:extLst>
              <a:ext uri="{FF2B5EF4-FFF2-40B4-BE49-F238E27FC236}">
                <a16:creationId xmlns:a16="http://schemas.microsoft.com/office/drawing/2014/main" id="{8B2C4AE3-1703-2B4A-86A5-C4F8B1363A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1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1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1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1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30000"/>
              </a:spcBef>
              <a:spcAft>
                <a:spcPct val="0"/>
              </a:spcAft>
              <a:defRPr sz="11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0C45C76-DC7A-514C-97B6-CCD611A0F0BC}" type="slidenum">
              <a:rPr lang="en-US" altLang="en-US" sz="1800" smtClean="0">
                <a:latin typeface="Arial" panose="020B0604020202020204" pitchFamily="34" charset="0"/>
              </a:rPr>
              <a:pPr>
                <a:spcBef>
                  <a:spcPct val="0"/>
                </a:spcBef>
              </a:pPr>
              <a:t>15</a:t>
            </a:fld>
            <a:endParaRPr lang="en-US" altLang="en-US" sz="18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fontAlgn="base">
              <a:buClr>
                <a:srgbClr val="000000"/>
              </a:buClr>
              <a:buFont typeface="Symbol" pitchFamily="2" charset="2"/>
              <a:buChar char=""/>
            </a:pPr>
            <a:r>
              <a:rPr lang="en-CA" sz="1200" dirty="0">
                <a:latin typeface="+mj-lt"/>
              </a:rPr>
              <a:t>Since war began in Gaza in October 2023, tens of thousands of people have been killed or injured and countless more are facing catastrophic hunger. Generous Presbyterian support has enabled PWS&amp;D to respond, despite the challenges of getting aid into Gaza. Through partners at the ACT Alliance, cash transfers have been provided to enable families to buy water, food and other essentials. The provision of primary health and dental care has been supported, as well as psychosocial care to children and mothers to help with coping mechanisms and relieve emotional distress. </a:t>
            </a:r>
          </a:p>
          <a:p>
            <a:pPr marL="342900" marR="0" lvl="0" indent="-342900" algn="l" defTabSz="436563" rtl="0" eaLnBrk="0" fontAlgn="base" latinLnBrk="0" hangingPunct="0">
              <a:lnSpc>
                <a:spcPct val="100000"/>
              </a:lnSpc>
              <a:spcBef>
                <a:spcPct val="30000"/>
              </a:spcBef>
              <a:spcAft>
                <a:spcPct val="0"/>
              </a:spcAft>
              <a:buClr>
                <a:srgbClr val="000000"/>
              </a:buClr>
              <a:buSzTx/>
              <a:buFont typeface="Symbol" pitchFamily="2" charset="2"/>
              <a:buChar char=""/>
              <a:tabLst/>
              <a:defRPr/>
            </a:pPr>
            <a:endParaRPr lang="en-CA" sz="1200" u="none" kern="100" dirty="0">
              <a:solidFill>
                <a:srgbClr val="0000FF"/>
              </a:solidFill>
              <a:effectLst/>
              <a:highlight>
                <a:srgbClr val="FFFFFF"/>
              </a:highlight>
              <a:latin typeface="+mj-lt"/>
              <a:ea typeface="Aptos" panose="020B0004020202020204" pitchFamily="34" charset="0"/>
              <a:cs typeface="Times New Roman" panose="02020603050405020304" pitchFamily="18" charset="0"/>
            </a:endParaRPr>
          </a:p>
          <a:p>
            <a:pPr marL="342900" marR="0" lvl="0" indent="-342900" algn="l" defTabSz="436563" rtl="0" eaLnBrk="0" fontAlgn="base" latinLnBrk="0" hangingPunct="0">
              <a:lnSpc>
                <a:spcPct val="100000"/>
              </a:lnSpc>
              <a:spcBef>
                <a:spcPct val="30000"/>
              </a:spcBef>
              <a:spcAft>
                <a:spcPct val="0"/>
              </a:spcAft>
              <a:buClr>
                <a:srgbClr val="000000"/>
              </a:buClr>
              <a:buSzTx/>
              <a:buFont typeface="Symbol" pitchFamily="2" charset="2"/>
              <a:buChar char=""/>
              <a:tabLst/>
              <a:defRPr/>
            </a:pPr>
            <a:r>
              <a:rPr lang="en-CA" sz="1200" u="none" kern="100" dirty="0">
                <a:solidFill>
                  <a:srgbClr val="0000FF"/>
                </a:solidFill>
                <a:effectLst/>
                <a:highlight>
                  <a:srgbClr val="FFFFFF"/>
                </a:highlight>
                <a:latin typeface="+mj-lt"/>
                <a:ea typeface="Aptos" panose="020B0004020202020204" pitchFamily="34" charset="0"/>
                <a:cs typeface="Times New Roman" panose="02020603050405020304" pitchFamily="18" charset="0"/>
              </a:rPr>
              <a:t>In addition, the Canadian Foodgrains Bank project through Development &amp; Peace (with their local partner Catholic Relief Services) is supporting a 12-month food assistance project for 1,485 families (approximately 8,910 people). Families are receiving ready to eat food (date biscuits, canned tuna, dried nuts, canned beans, hummus, olive oil) and two additional rounds of either multi-purpose cash assistance or in-kind food assistance, depending on market functionality and access.</a:t>
            </a:r>
            <a:endParaRPr lang="en-CA" sz="1200" u="sng" kern="100" dirty="0">
              <a:solidFill>
                <a:srgbClr val="0000FF"/>
              </a:solidFill>
              <a:effectLst/>
              <a:highlight>
                <a:srgbClr val="FFFFFF"/>
              </a:highlight>
              <a:latin typeface="+mj-lt"/>
              <a:ea typeface="Aptos" panose="020B0004020202020204" pitchFamily="34" charset="0"/>
              <a:cs typeface="Times New Roman" panose="02020603050405020304" pitchFamily="18" charset="0"/>
            </a:endParaRPr>
          </a:p>
          <a:p>
            <a:endParaRPr lang="en-CA" sz="1200" dirty="0">
              <a:solidFill>
                <a:srgbClr val="FF0000"/>
              </a:solidFill>
              <a:effectLst/>
              <a:highlight>
                <a:srgbClr val="FFFFFF"/>
              </a:highlight>
              <a:latin typeface="+mj-lt"/>
              <a:ea typeface="Calibri" panose="020F0502020204030204" pitchFamily="34" charset="0"/>
            </a:endParaRPr>
          </a:p>
          <a:p>
            <a:r>
              <a:rPr lang="en-CA" sz="1200" dirty="0">
                <a:solidFill>
                  <a:srgbClr val="FF0000"/>
                </a:solidFill>
                <a:effectLst/>
                <a:highlight>
                  <a:srgbClr val="FFFFFF"/>
                </a:highlight>
                <a:latin typeface="+mj-lt"/>
                <a:ea typeface="Calibri" panose="020F0502020204030204" pitchFamily="34" charset="0"/>
              </a:rPr>
              <a:t>DSPR, an ACT Alliance member, provides </a:t>
            </a:r>
            <a:r>
              <a:rPr lang="en-CA" sz="1200" kern="0" dirty="0">
                <a:solidFill>
                  <a:srgbClr val="000000"/>
                </a:solidFill>
                <a:effectLst/>
                <a:highlight>
                  <a:srgbClr val="FFFFFF"/>
                </a:highlight>
                <a:latin typeface="+mj-lt"/>
                <a:ea typeface="Calibri" panose="020F0502020204030204" pitchFamily="34" charset="0"/>
              </a:rPr>
              <a:t>p</a:t>
            </a:r>
            <a:r>
              <a:rPr lang="en-CA" sz="1200" kern="0" dirty="0">
                <a:solidFill>
                  <a:srgbClr val="000000"/>
                </a:solidFill>
                <a:effectLst/>
                <a:latin typeface="+mj-lt"/>
                <a:ea typeface="Times New Roman" panose="02020603050405020304" pitchFamily="18" charset="0"/>
              </a:rPr>
              <a:t>rimary health and dental care in their Rafah clinic, including pharmacy</a:t>
            </a:r>
            <a:r>
              <a:rPr lang="en-CA" sz="1200" dirty="0">
                <a:effectLst/>
                <a:latin typeface="+mj-lt"/>
              </a:rPr>
              <a:t> services.</a:t>
            </a:r>
            <a:endParaRPr lang="en-CA" sz="1200" dirty="0">
              <a:solidFill>
                <a:srgbClr val="FF0000"/>
              </a:solidFill>
              <a:effectLst/>
              <a:highlight>
                <a:srgbClr val="FFFFFF"/>
              </a:highlight>
              <a:latin typeface="+mj-lt"/>
              <a:ea typeface="Calibri" panose="020F0502020204030204" pitchFamily="34" charset="0"/>
            </a:endParaRPr>
          </a:p>
          <a:p>
            <a:r>
              <a:rPr lang="en-CA" sz="1200" b="0" i="0" u="none" strike="noStrike" dirty="0">
                <a:solidFill>
                  <a:srgbClr val="4D5156"/>
                </a:solidFill>
                <a:effectLst/>
                <a:latin typeface="+mj-lt"/>
              </a:rPr>
              <a:t>DSPR =</a:t>
            </a:r>
            <a:r>
              <a:rPr lang="en-CA" sz="1200" b="1" i="0" u="none" strike="noStrike" dirty="0">
                <a:solidFill>
                  <a:srgbClr val="4D5156"/>
                </a:solidFill>
                <a:effectLst/>
                <a:latin typeface="+mj-lt"/>
              </a:rPr>
              <a:t> The </a:t>
            </a:r>
            <a:r>
              <a:rPr lang="en-CA" sz="1200" b="1" i="0" u="none" strike="noStrike" dirty="0">
                <a:solidFill>
                  <a:srgbClr val="5F6368"/>
                </a:solidFill>
                <a:effectLst/>
                <a:latin typeface="+mj-lt"/>
              </a:rPr>
              <a:t>Department of Service to Palestinian Refugees</a:t>
            </a:r>
          </a:p>
          <a:p>
            <a:pPr marL="0" marR="0" lvl="0" indent="0" algn="l" defTabSz="436563"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j-lt"/>
                <a:cs typeface="Heebo" pitchFamily="2" charset="-79"/>
              </a:rPr>
              <a:t>Credit : DSPR/</a:t>
            </a:r>
            <a:r>
              <a:rPr lang="en-US" sz="1200" b="1" dirty="0" err="1">
                <a:solidFill>
                  <a:schemeClr val="bg1"/>
                </a:solidFill>
                <a:latin typeface="+mj-lt"/>
                <a:cs typeface="Heebo" pitchFamily="2" charset="-79"/>
              </a:rPr>
              <a:t>Mahmod</a:t>
            </a:r>
            <a:r>
              <a:rPr lang="en-US" sz="1200" b="1" dirty="0">
                <a:solidFill>
                  <a:schemeClr val="bg1"/>
                </a:solidFill>
                <a:latin typeface="+mj-lt"/>
                <a:cs typeface="Heebo" pitchFamily="2" charset="-79"/>
              </a:rPr>
              <a:t> </a:t>
            </a:r>
            <a:r>
              <a:rPr lang="en-US" sz="1200" b="1" dirty="0" err="1">
                <a:solidFill>
                  <a:schemeClr val="bg1"/>
                </a:solidFill>
                <a:latin typeface="+mj-lt"/>
                <a:cs typeface="Heebo" pitchFamily="2" charset="-79"/>
              </a:rPr>
              <a:t>Elbaragethi</a:t>
            </a:r>
            <a:endParaRPr lang="en-US" sz="1200" b="1" dirty="0">
              <a:solidFill>
                <a:schemeClr val="bg1"/>
              </a:solidFill>
              <a:latin typeface="+mj-lt"/>
              <a:cs typeface="Heebo" pitchFamily="2" charset="-79"/>
            </a:endParaRPr>
          </a:p>
          <a:p>
            <a:endParaRPr lang="en-US" sz="1200" dirty="0">
              <a:latin typeface="+mj-lt"/>
            </a:endParaRPr>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16</a:t>
            </a:fld>
            <a:endParaRPr lang="en-US" altLang="en-US" dirty="0"/>
          </a:p>
        </p:txBody>
      </p:sp>
    </p:spTree>
    <p:extLst>
      <p:ext uri="{BB962C8B-B14F-4D97-AF65-F5344CB8AC3E}">
        <p14:creationId xmlns:p14="http://schemas.microsoft.com/office/powerpoint/2010/main" val="399157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military conflict in Ukraine stretched into its second year, resulting in ongoing suffering for the civilian population. </a:t>
            </a:r>
          </a:p>
          <a:p>
            <a:endParaRPr lang="en-CA" dirty="0"/>
          </a:p>
          <a:p>
            <a:r>
              <a:rPr lang="en-CA" dirty="0"/>
              <a:t>In 2023, PWS&amp;D continued to provide food aid through partners at Canadian Foodgrains Bank to 4,706 people in Ukraine and surrounding countries. Additionally, through the Ars Longa Foundation, support was provided to farmers in eastern Ukraine. Fifty women-headed farms were provided with fertilizer to assist them in growing food in the spring and to be able to plant in the fall. </a:t>
            </a:r>
          </a:p>
          <a:p>
            <a:endParaRPr lang="en-CA" dirty="0"/>
          </a:p>
          <a:p>
            <a:r>
              <a:rPr lang="en-CA" dirty="0"/>
              <a:t>Photo: Christoph </a:t>
            </a:r>
            <a:r>
              <a:rPr lang="en-CA" dirty="0" err="1"/>
              <a:t>Püschner</a:t>
            </a:r>
            <a:r>
              <a:rPr lang="en-CA" dirty="0"/>
              <a:t>/</a:t>
            </a:r>
            <a:r>
              <a:rPr lang="en-CA" dirty="0" err="1"/>
              <a:t>Diakonie</a:t>
            </a:r>
            <a:r>
              <a:rPr lang="en-CA" dirty="0"/>
              <a:t> </a:t>
            </a:r>
            <a:r>
              <a:rPr lang="en-CA" dirty="0" err="1"/>
              <a:t>Katastrophenhilfe</a:t>
            </a:r>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17</a:t>
            </a:fld>
            <a:endParaRPr lang="en-US" altLang="en-US" dirty="0"/>
          </a:p>
        </p:txBody>
      </p:sp>
    </p:spTree>
    <p:extLst>
      <p:ext uri="{BB962C8B-B14F-4D97-AF65-F5344CB8AC3E}">
        <p14:creationId xmlns:p14="http://schemas.microsoft.com/office/powerpoint/2010/main" val="34905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36563" rtl="0" eaLnBrk="0" fontAlgn="base" latinLnBrk="0" hangingPunct="0">
              <a:lnSpc>
                <a:spcPct val="100000"/>
              </a:lnSpc>
              <a:spcBef>
                <a:spcPct val="30000"/>
              </a:spcBef>
              <a:spcAft>
                <a:spcPct val="0"/>
              </a:spcAft>
              <a:buClrTx/>
              <a:buSzTx/>
              <a:buFontTx/>
              <a:buNone/>
              <a:tabLst/>
              <a:defRPr/>
            </a:pPr>
            <a:r>
              <a:rPr lang="en-CA" dirty="0"/>
              <a:t>During the year, 99 sponsored refugees arrived in Canada originating from nine countries. </a:t>
            </a:r>
          </a:p>
          <a:p>
            <a:endParaRPr lang="en-CA" dirty="0"/>
          </a:p>
          <a:p>
            <a:r>
              <a:rPr lang="en-CA" dirty="0"/>
              <a:t>In 2023, PWS&amp;D refugee staff helped facilitate the sponsorships of two families under the Blended Visa Office Referred (BVOR) sponsorship program. Through this program, the financial costs to sponsoring groups is reduced because the government pays 50% of the costs. </a:t>
            </a:r>
          </a:p>
          <a:p>
            <a:endParaRPr lang="en-CA" dirty="0"/>
          </a:p>
          <a:p>
            <a:r>
              <a:rPr lang="en-CA" dirty="0"/>
              <a:t>Among the highest groups of arrivals were refugees originally from Syria (31 people), Afghanistan (27 people) and the Democratic Republic of Congo (24 people). Other arrivals included individuals from Burundi, Eritrea, Ethiopia, Somalia, South Sudan and Sudan.</a:t>
            </a:r>
          </a:p>
          <a:p>
            <a:endParaRPr lang="en-CA" dirty="0"/>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18</a:t>
            </a:fld>
            <a:endParaRPr lang="en-US" altLang="en-US" dirty="0"/>
          </a:p>
        </p:txBody>
      </p:sp>
    </p:spTree>
    <p:extLst>
      <p:ext uri="{BB962C8B-B14F-4D97-AF65-F5344CB8AC3E}">
        <p14:creationId xmlns:p14="http://schemas.microsoft.com/office/powerpoint/2010/main" val="397461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t>There are a variety of ways that you can support the work of PWS&amp;D. </a:t>
            </a:r>
            <a:endParaRPr lang="en-CA" dirty="0"/>
          </a:p>
          <a:p>
            <a:pPr>
              <a:defRPr/>
            </a:pPr>
            <a:r>
              <a:rPr lang="en-US" dirty="0"/>
              <a:t> </a:t>
            </a:r>
            <a:endParaRPr lang="en-CA" dirty="0"/>
          </a:p>
          <a:p>
            <a:pPr>
              <a:defRPr/>
            </a:pPr>
            <a:r>
              <a:rPr lang="en-US" b="1" dirty="0"/>
              <a:t>Pray</a:t>
            </a:r>
            <a:r>
              <a:rPr lang="en-US" dirty="0"/>
              <a:t> for those who lack the basic necessities, that they may experience abundant life</a:t>
            </a:r>
            <a:endParaRPr lang="en-CA" dirty="0"/>
          </a:p>
          <a:p>
            <a:pPr>
              <a:defRPr/>
            </a:pPr>
            <a:r>
              <a:rPr lang="en-US" b="1" dirty="0"/>
              <a:t> </a:t>
            </a:r>
            <a:endParaRPr lang="en-CA" dirty="0"/>
          </a:p>
          <a:p>
            <a:pPr>
              <a:defRPr/>
            </a:pPr>
            <a:r>
              <a:rPr lang="en-US" b="1" dirty="0"/>
              <a:t>Become a donor: </a:t>
            </a:r>
            <a:r>
              <a:rPr lang="en-US" dirty="0"/>
              <a:t>Ultimately, we need money and resources to support our important programs around the world. You can support PWS&amp;D by one-time or monthly donations or by purchasing a gift from our Gifts of Change catalogue.</a:t>
            </a:r>
            <a:endParaRPr lang="en-CA" dirty="0"/>
          </a:p>
          <a:p>
            <a:pPr>
              <a:defRPr/>
            </a:pPr>
            <a:r>
              <a:rPr lang="en-US" dirty="0"/>
              <a:t> </a:t>
            </a:r>
            <a:endParaRPr lang="en-CA" dirty="0"/>
          </a:p>
          <a:p>
            <a:pPr>
              <a:defRPr/>
            </a:pPr>
            <a:r>
              <a:rPr lang="en-US" dirty="0"/>
              <a:t>Make a legacy gift to PWS&amp;D’s </a:t>
            </a:r>
            <a:r>
              <a:rPr lang="en-US" b="1" dirty="0"/>
              <a:t>Loaves &amp; Fishes Fund</a:t>
            </a:r>
            <a:r>
              <a:rPr lang="en-US" dirty="0"/>
              <a:t>: Planned gifts include a bequest through your will, RRSPs, publicly traded securities, real estate, life insurance, special gifts of cash, and more.</a:t>
            </a:r>
            <a:endParaRPr lang="en-CA" dirty="0"/>
          </a:p>
          <a:p>
            <a:pPr>
              <a:defRPr/>
            </a:pPr>
            <a:r>
              <a:rPr lang="en-US" b="1" dirty="0"/>
              <a:t> </a:t>
            </a:r>
            <a:endParaRPr lang="en-CA" dirty="0"/>
          </a:p>
          <a:p>
            <a:pPr>
              <a:defRPr/>
            </a:pPr>
            <a:r>
              <a:rPr lang="en-US" dirty="0"/>
              <a:t>Request a </a:t>
            </a:r>
            <a:r>
              <a:rPr lang="en-US" b="1" dirty="0"/>
              <a:t>speaker </a:t>
            </a:r>
            <a:r>
              <a:rPr lang="en-US" dirty="0"/>
              <a:t>for a Sunday service, group meeting or youth gathering</a:t>
            </a:r>
            <a:endParaRPr lang="en-CA" dirty="0"/>
          </a:p>
          <a:p>
            <a:pPr>
              <a:defRPr/>
            </a:pPr>
            <a:r>
              <a:rPr lang="en-US" dirty="0"/>
              <a:t> </a:t>
            </a:r>
            <a:endParaRPr lang="en-CA" dirty="0"/>
          </a:p>
          <a:p>
            <a:pPr>
              <a:defRPr/>
            </a:pPr>
            <a:r>
              <a:rPr lang="en-US" dirty="0"/>
              <a:t>Use </a:t>
            </a:r>
            <a:r>
              <a:rPr lang="en-US" b="1" dirty="0"/>
              <a:t>PWS&amp;D resources</a:t>
            </a:r>
            <a:r>
              <a:rPr lang="en-US" dirty="0"/>
              <a:t> to understand the challenges facing vulnerable communities</a:t>
            </a:r>
          </a:p>
          <a:p>
            <a:pPr>
              <a:defRPr/>
            </a:pPr>
            <a:r>
              <a:rPr lang="en-US" b="1" dirty="0"/>
              <a:t> </a:t>
            </a:r>
            <a:endParaRPr lang="en-CA" dirty="0"/>
          </a:p>
          <a:p>
            <a:pPr>
              <a:defRPr/>
            </a:pPr>
            <a:r>
              <a:rPr lang="en-US" b="1" dirty="0"/>
              <a:t>Stay Connected: </a:t>
            </a:r>
            <a:r>
              <a:rPr lang="en-US" dirty="0"/>
              <a:t>You can sign up on the PWS&amp;D website to receive our newsletters with valuable updates from our programs around the world and news about what’s happening at PWS&amp;D. Be sure to also visit our Facebook, Instagram and Twitter pages.</a:t>
            </a:r>
            <a:endParaRPr lang="en-CA" dirty="0"/>
          </a:p>
          <a:p>
            <a:pPr>
              <a:defRPr/>
            </a:pPr>
            <a:endParaRPr lang="en-US" altLang="en-US" dirty="0">
              <a:ea typeface="ＭＳ Ｐゴシック" panose="020B0600070205080204" pitchFamily="34" charset="-128"/>
            </a:endParaRPr>
          </a:p>
          <a:p>
            <a:pPr>
              <a:defRPr/>
            </a:pPr>
            <a:r>
              <a:rPr lang="en-US" altLang="en-US" dirty="0">
                <a:ea typeface="ＭＳ Ｐゴシック" panose="020B0600070205080204" pitchFamily="34" charset="-128"/>
              </a:rPr>
              <a:t>(Photo: Haiti)</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19</a:t>
            </a:fld>
            <a:endParaRPr lang="en-US" altLang="en-US" dirty="0"/>
          </a:p>
        </p:txBody>
      </p:sp>
    </p:spTree>
    <p:extLst>
      <p:ext uri="{BB962C8B-B14F-4D97-AF65-F5344CB8AC3E}">
        <p14:creationId xmlns:p14="http://schemas.microsoft.com/office/powerpoint/2010/main" val="272740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Rooted in the living hope of Jesus Christ and inspired by God’s promise of abundant life, PWS&amp;D envisions a sustainable, compassionate and just world.</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With support from Presbyterians across Canada, we respond to God’s call to serve the marginalized and distressed.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We respond to help communities around the world overcome poverty, recover from emergency situations and build sustainable futures.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Yemen)</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a:t>
            </a:fld>
            <a:endParaRPr lang="en-US" altLang="en-US" dirty="0"/>
          </a:p>
        </p:txBody>
      </p:sp>
    </p:spTree>
    <p:extLst>
      <p:ext uri="{BB962C8B-B14F-4D97-AF65-F5344CB8AC3E}">
        <p14:creationId xmlns:p14="http://schemas.microsoft.com/office/powerpoint/2010/main" val="360730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One way to get more involved in PWS&amp;D and play a vital role on the journey towards a more sustainable, compassionate and just world is to become a PWS&amp;D Champion. </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A PWS&amp;D Champion is a volunteer who stays informed about PWS&amp;D’s projects and partners, promotes the work of PWS&amp;D and encourages others to get involved.</a:t>
            </a:r>
          </a:p>
          <a:p>
            <a:r>
              <a:rPr lang="en-CA" altLang="en-US" dirty="0">
                <a:ea typeface="ＭＳ Ｐゴシック" panose="020B0600070205080204" pitchFamily="34" charset="-128"/>
              </a:rPr>
              <a:t> </a:t>
            </a:r>
          </a:p>
          <a:p>
            <a:r>
              <a:rPr lang="en-CA" altLang="en-US" dirty="0">
                <a:ea typeface="ＭＳ Ｐゴシック" panose="020B0600070205080204" pitchFamily="34" charset="-128"/>
              </a:rPr>
              <a:t>In a world with too much poverty, hunger and oppression, be a Champion for Change.</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Visit WeRespond.ca/be-a-champion for more information.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 Paul Jeffrey)</a:t>
            </a: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20</a:t>
            </a:fld>
            <a:endParaRPr lang="en-US" altLang="en-US" dirty="0"/>
          </a:p>
        </p:txBody>
      </p:sp>
    </p:spTree>
    <p:extLst>
      <p:ext uri="{BB962C8B-B14F-4D97-AF65-F5344CB8AC3E}">
        <p14:creationId xmlns:p14="http://schemas.microsoft.com/office/powerpoint/2010/main" val="2972453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a:ea typeface="ＭＳ Ｐゴシック" panose="020B0600070205080204" pitchFamily="34" charset="-128"/>
              </a:rPr>
              <a:t>Visit WeRespond.ca to learn more about PWS&amp;D and how you can get involved!</a:t>
            </a:r>
          </a:p>
          <a:p>
            <a:endParaRPr lang="en-US" altLang="en-US" sz="800" dirty="0">
              <a:ea typeface="ＭＳ Ｐゴシック" panose="020B0600070205080204" pitchFamily="34" charset="-128"/>
            </a:endParaRPr>
          </a:p>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sz="800" dirty="0">
                <a:solidFill>
                  <a:schemeClr val="bg1"/>
                </a:solidFill>
                <a:latin typeface="Arial" panose="020B0604020202020204" pitchFamily="34" charset="0"/>
              </a:rPr>
              <a:t>Photo: (Pakistan)</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sz="800" i="1" dirty="0">
              <a:solidFill>
                <a:schemeClr val="bg1"/>
              </a:solidFill>
              <a:latin typeface="Arial" panose="020B0604020202020204" pitchFamily="34" charset="0"/>
            </a:endParaRP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sz="800" i="1" dirty="0">
              <a:solidFill>
                <a:schemeClr val="bg1"/>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21</a:t>
            </a:fld>
            <a:endParaRPr lang="en-US" altLang="en-US" dirty="0"/>
          </a:p>
        </p:txBody>
      </p:sp>
    </p:spTree>
    <p:extLst>
      <p:ext uri="{BB962C8B-B14F-4D97-AF65-F5344CB8AC3E}">
        <p14:creationId xmlns:p14="http://schemas.microsoft.com/office/powerpoint/2010/main" val="35366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ea typeface="ＭＳ Ｐゴシック" panose="020B0600070205080204" pitchFamily="34" charset="-128"/>
              </a:rPr>
              <a:t>Working with communities around the world, PWS&amp;D is guided by:</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Compassion</a:t>
            </a:r>
            <a:r>
              <a:rPr lang="en-CA" altLang="en-US" i="1" dirty="0">
                <a:ea typeface="ＭＳ Ｐゴシック" panose="020B0600070205080204" pitchFamily="34" charset="-128"/>
              </a:rPr>
              <a:t>: </a:t>
            </a:r>
            <a:r>
              <a:rPr lang="en-CA" altLang="en-US" dirty="0">
                <a:ea typeface="ＭＳ Ｐゴシック" panose="020B0600070205080204" pitchFamily="34" charset="-128"/>
              </a:rPr>
              <a:t>PWS&amp;D walks with distressed and marginalized people, listening carefully to their stories and responding effectively.</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Justice:</a:t>
            </a:r>
            <a:r>
              <a:rPr lang="en-CA" altLang="en-US" dirty="0">
                <a:ea typeface="ＭＳ Ｐゴシック" panose="020B0600070205080204" pitchFamily="34" charset="-128"/>
              </a:rPr>
              <a:t> PWS&amp;D works for equality, empowerment, human dignity, peace and stewardship of creation. In solidarity, we affirm that all people are entitled to know their rights, to receive equal protection, and to have access to and control over resources.</a:t>
            </a:r>
          </a:p>
          <a:p>
            <a:r>
              <a:rPr lang="en-CA" altLang="en-US" dirty="0">
                <a:ea typeface="ＭＳ Ｐゴシック" panose="020B0600070205080204" pitchFamily="34" charset="-128"/>
              </a:rPr>
              <a:t> </a:t>
            </a:r>
          </a:p>
          <a:p>
            <a:r>
              <a:rPr lang="en-CA" altLang="en-US" b="1" dirty="0">
                <a:ea typeface="ＭＳ Ｐゴシック" panose="020B0600070205080204" pitchFamily="34" charset="-128"/>
              </a:rPr>
              <a:t>Partnership:</a:t>
            </a:r>
            <a:r>
              <a:rPr lang="en-CA" altLang="en-US" dirty="0">
                <a:ea typeface="ＭＳ Ｐゴシック" panose="020B0600070205080204" pitchFamily="34" charset="-128"/>
              </a:rPr>
              <a:t> PWS&amp;D believes in dynamic relationships that involve mutual learning, trust, and shared vision. Healthy partnerships are accountable, ethical, equitable, flexible and respectful. </a:t>
            </a:r>
          </a:p>
          <a:p>
            <a:endParaRPr lang="en-CA" altLang="en-US" dirty="0">
              <a:ea typeface="ＭＳ Ｐゴシック" panose="020B0600070205080204" pitchFamily="34" charset="-128"/>
            </a:endParaRPr>
          </a:p>
          <a:p>
            <a:r>
              <a:rPr lang="en-CA" altLang="en-US" dirty="0">
                <a:ea typeface="ＭＳ Ｐゴシック" panose="020B0600070205080204" pitchFamily="34" charset="-128"/>
              </a:rPr>
              <a:t>(Photo: Malawi, relief)</a:t>
            </a:r>
          </a:p>
          <a:p>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3</a:t>
            </a:fld>
            <a:endParaRPr lang="en-US" altLang="en-US" dirty="0"/>
          </a:p>
        </p:txBody>
      </p:sp>
    </p:spTree>
    <p:extLst>
      <p:ext uri="{BB962C8B-B14F-4D97-AF65-F5344CB8AC3E}">
        <p14:creationId xmlns:p14="http://schemas.microsoft.com/office/powerpoint/2010/main" val="3104416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Many people ask, “What’s the difference between PWS&amp;D and </a:t>
            </a:r>
            <a:r>
              <a:rPr lang="en-US" altLang="en-US" i="1" dirty="0">
                <a:ea typeface="ＭＳ Ｐゴシック" panose="020B0600070205080204" pitchFamily="34" charset="-128"/>
              </a:rPr>
              <a:t>Presbyterians Sharing?” </a:t>
            </a:r>
            <a:r>
              <a:rPr lang="en-US" altLang="en-US" dirty="0">
                <a:ea typeface="ＭＳ Ｐゴシック" panose="020B0600070205080204" pitchFamily="34" charset="-128"/>
              </a:rPr>
              <a:t>Both funds support the overall mission and ministry of The Presbyterian Church in Canada, but they work in different ways.</a:t>
            </a:r>
            <a:endParaRPr lang="en-CA" altLang="en-US" dirty="0">
              <a:ea typeface="ＭＳ Ｐゴシック" panose="020B0600070205080204" pitchFamily="34" charset="-128"/>
            </a:endParaRPr>
          </a:p>
          <a:p>
            <a:r>
              <a:rPr lang="en-US" altLang="en-US" b="1" i="1" dirty="0">
                <a:ea typeface="ＭＳ Ｐゴシック" panose="020B0600070205080204" pitchFamily="34" charset="-128"/>
              </a:rPr>
              <a:t> </a:t>
            </a:r>
            <a:endParaRPr lang="en-CA" altLang="en-US" dirty="0">
              <a:ea typeface="ＭＳ Ｐゴシック" panose="020B0600070205080204" pitchFamily="34" charset="-128"/>
            </a:endParaRPr>
          </a:p>
          <a:p>
            <a:r>
              <a:rPr lang="en-US" altLang="en-US" i="1" dirty="0">
                <a:ea typeface="ＭＳ Ｐゴシック" panose="020B0600070205080204" pitchFamily="34" charset="-128"/>
              </a:rPr>
              <a:t>Presbyterians Sharing </a:t>
            </a:r>
            <a:r>
              <a:rPr lang="en-US" altLang="en-US" dirty="0">
                <a:ea typeface="ＭＳ Ｐゴシック" panose="020B0600070205080204" pitchFamily="34" charset="-128"/>
              </a:rPr>
              <a:t>is the fund that supports the national programs and ministries of The Presbyterian Church in Canada. Examples include the placement of mission staff overseas through International Ministries, General Assembly, Indigenous ministries, and new and renewing congregations in Canada.</a:t>
            </a:r>
          </a:p>
          <a:p>
            <a:r>
              <a:rPr lang="en-CA" altLang="en-US" dirty="0">
                <a:ea typeface="ＭＳ Ｐゴシック" panose="020B0600070205080204" pitchFamily="34" charset="-128"/>
              </a:rPr>
              <a:t> </a:t>
            </a:r>
          </a:p>
          <a:p>
            <a:r>
              <a:rPr lang="en-US" altLang="en-US" dirty="0">
                <a:ea typeface="ＭＳ Ｐゴシック" panose="020B0600070205080204" pitchFamily="34" charset="-128"/>
              </a:rPr>
              <a:t>PWS&amp;D focuses on international development to tackle poverty and injustice and respond to emergencies. We raise funds directly from individuals and congregations. While PWS&amp;D doesn’t receive funds directly from </a:t>
            </a:r>
            <a:r>
              <a:rPr lang="en-US" altLang="en-US" i="1" dirty="0">
                <a:ea typeface="ＭＳ Ｐゴシック" panose="020B0600070205080204" pitchFamily="34" charset="-128"/>
              </a:rPr>
              <a:t>Presbyterians Sharing</a:t>
            </a:r>
            <a:r>
              <a:rPr lang="en-US" altLang="en-US" dirty="0">
                <a:ea typeface="ＭＳ Ｐゴシック" panose="020B0600070205080204" pitchFamily="34" charset="-128"/>
              </a:rPr>
              <a:t>, we receive valuable in-kind support that helps keep administrative costs to a minimum, allowing us to maximize overseas program funding.</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4</a:t>
            </a:fld>
            <a:endParaRPr lang="en-US" altLang="en-US" dirty="0"/>
          </a:p>
        </p:txBody>
      </p:sp>
    </p:spTree>
    <p:extLst>
      <p:ext uri="{BB962C8B-B14F-4D97-AF65-F5344CB8AC3E}">
        <p14:creationId xmlns:p14="http://schemas.microsoft.com/office/powerpoint/2010/main" val="312528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Based on our program priorities, we seek out local partners with whom we can work respectfully and collaboratively in order to create and implement programs that meet the needs of the local populations.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addition to local partners, PWS&amp;D collaborates with recognized internationally focused organizations, faith-based and secular, to have a greater impact and help address some of the structural issues that affect the communities where the church is working overseas. These partnerships also allow us to maximize Presbyterian donations and to respond faster in times of emergency. These organizations include the ACT Alliance, KAIROS and Canadian Foodgrains Bank.  </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a:t>
            </a:r>
            <a:r>
              <a:rPr lang="en-US" dirty="0"/>
              <a:t>Guatemala</a:t>
            </a:r>
            <a:r>
              <a:rPr lang="en-US" altLang="en-US" dirty="0">
                <a:ea typeface="ＭＳ Ｐゴシック" panose="020B0600070205080204" pitchFamily="34" charset="-128"/>
              </a:rPr>
              <a:t>) </a:t>
            </a:r>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5</a:t>
            </a:fld>
            <a:endParaRPr lang="en-US" altLang="en-US" dirty="0"/>
          </a:p>
        </p:txBody>
      </p:sp>
    </p:spTree>
    <p:extLst>
      <p:ext uri="{BB962C8B-B14F-4D97-AF65-F5344CB8AC3E}">
        <p14:creationId xmlns:p14="http://schemas.microsoft.com/office/powerpoint/2010/main" val="328947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0" i="0" dirty="0">
                <a:effectLst/>
                <a:latin typeface="Roboto" panose="02000000000000000000" pitchFamily="2" charset="0"/>
              </a:rPr>
              <a:t>PWS&amp;D works to be a faithful steward of the resources entrusted to us. </a:t>
            </a:r>
          </a:p>
          <a:p>
            <a:endParaRPr lang="en-CA" sz="1100" b="0" i="1" dirty="0">
              <a:effectLst/>
              <a:latin typeface="Roboto" panose="02000000000000000000" pitchFamily="2" charset="0"/>
            </a:endParaRPr>
          </a:p>
          <a:p>
            <a:r>
              <a:rPr lang="en-CA" sz="1100" b="0" i="1" dirty="0">
                <a:effectLst/>
                <a:latin typeface="Roboto" panose="02000000000000000000" pitchFamily="2" charset="0"/>
              </a:rPr>
              <a:t>*This chart represents the full value of PWS&amp;D programming in 2023—including Government of Canada matching funds through Canadian Foodgrains Bank and KAIROS—which are not reflected in the financial statements. </a:t>
            </a:r>
            <a:endParaRPr lang="en-CA"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6</a:t>
            </a:fld>
            <a:endParaRPr lang="en-US" altLang="en-US" dirty="0"/>
          </a:p>
        </p:txBody>
      </p:sp>
    </p:spTree>
    <p:extLst>
      <p:ext uri="{BB962C8B-B14F-4D97-AF65-F5344CB8AC3E}">
        <p14:creationId xmlns:p14="http://schemas.microsoft.com/office/powerpoint/2010/main" val="245971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36563"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PWS&amp;D is committed to the well-being of marginalized people across the globe. In order to make efficient use of resources, we work in particular countries, on particular projects. These countries are chosen based on our program priorities and the presence of partners in the region.</a:t>
            </a:r>
          </a:p>
          <a:p>
            <a:pPr marL="0" marR="0" lvl="0" indent="0" algn="l" defTabSz="436563"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anose="020B060007020508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7</a:t>
            </a:fld>
            <a:endParaRPr lang="en-US" altLang="en-US" dirty="0"/>
          </a:p>
        </p:txBody>
      </p:sp>
    </p:spTree>
    <p:extLst>
      <p:ext uri="{BB962C8B-B14F-4D97-AF65-F5344CB8AC3E}">
        <p14:creationId xmlns:p14="http://schemas.microsoft.com/office/powerpoint/2010/main" val="137581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work we are doing together as a church through PWS&amp;D can be broken into six pillars or priorities:</a:t>
            </a:r>
          </a:p>
          <a:p>
            <a:pPr>
              <a:defRPr/>
            </a:pPr>
            <a:endParaRPr lang="en-CA" dirty="0"/>
          </a:p>
          <a:p>
            <a:pPr marL="228600" indent="-228600">
              <a:buFont typeface="+mj-lt"/>
              <a:buAutoNum type="arabicPeriod"/>
              <a:defRPr/>
            </a:pPr>
            <a:r>
              <a:rPr lang="en-US" dirty="0"/>
              <a:t>Food Security</a:t>
            </a:r>
            <a:endParaRPr lang="en-CA" dirty="0"/>
          </a:p>
          <a:p>
            <a:pPr marL="228600" indent="-228600">
              <a:buFont typeface="+mj-lt"/>
              <a:buAutoNum type="arabicPeriod"/>
              <a:defRPr/>
            </a:pPr>
            <a:r>
              <a:rPr lang="en-US" dirty="0"/>
              <a:t>Health</a:t>
            </a:r>
            <a:endParaRPr lang="en-CA" dirty="0"/>
          </a:p>
          <a:p>
            <a:pPr marL="228600" indent="-228600">
              <a:buFont typeface="+mj-lt"/>
              <a:buAutoNum type="arabicPeriod"/>
              <a:defRPr/>
            </a:pPr>
            <a:r>
              <a:rPr lang="en-US" dirty="0"/>
              <a:t>Economic Empowerment/Livelihoods</a:t>
            </a:r>
            <a:endParaRPr lang="en-CA" dirty="0"/>
          </a:p>
          <a:p>
            <a:pPr marL="228600" indent="-228600">
              <a:buFont typeface="+mj-lt"/>
              <a:buAutoNum type="arabicPeriod"/>
              <a:defRPr/>
            </a:pPr>
            <a:r>
              <a:rPr lang="en-US" dirty="0"/>
              <a:t>Human Rights</a:t>
            </a:r>
            <a:endParaRPr lang="en-CA" dirty="0"/>
          </a:p>
          <a:p>
            <a:pPr marL="228600" indent="-228600">
              <a:buFont typeface="+mj-lt"/>
              <a:buAutoNum type="arabicPeriod"/>
              <a:defRPr/>
            </a:pPr>
            <a:r>
              <a:rPr lang="en-US" dirty="0"/>
              <a:t>Emergency Relief</a:t>
            </a:r>
            <a:endParaRPr lang="en-CA" dirty="0"/>
          </a:p>
          <a:p>
            <a:pPr marL="228600" indent="-228600">
              <a:buFont typeface="+mj-lt"/>
              <a:buAutoNum type="arabicPeriod"/>
              <a:defRPr/>
            </a:pPr>
            <a:r>
              <a:rPr lang="en-US" dirty="0"/>
              <a:t>Refugee Sponsorship</a:t>
            </a:r>
            <a:endParaRPr lang="en-CA" dirty="0"/>
          </a:p>
          <a:p>
            <a:pPr>
              <a:defRPr/>
            </a:pPr>
            <a:endParaRPr lang="en-US" dirty="0"/>
          </a:p>
          <a:p>
            <a:pPr>
              <a:defRPr/>
            </a:pPr>
            <a:r>
              <a:rPr lang="en-US" dirty="0"/>
              <a:t>The first four priorities make up our long-term development programs that work at the grassroots level to combat poverty and make lasting change. By addressing the root causes of poverty, people are empowered to take part in their own development and build sustainable futures. </a:t>
            </a:r>
          </a:p>
          <a:p>
            <a:pPr>
              <a:defRPr/>
            </a:pPr>
            <a:endParaRPr lang="en-US" dirty="0"/>
          </a:p>
          <a:p>
            <a:pPr>
              <a:defRPr/>
            </a:pPr>
            <a:r>
              <a:rPr lang="en-US" dirty="0"/>
              <a:t>(Photo: Guatemala)</a:t>
            </a:r>
            <a:endParaRPr lang="en-US" altLang="en-US" dirty="0">
              <a:ea typeface="ＭＳ Ｐゴシック" panose="020B0600070205080204" pitchFamily="34" charset="-128"/>
            </a:endParaRPr>
          </a:p>
          <a:p>
            <a:pPr eaLnBrk="1" hangingPunct="1">
              <a:spcBef>
                <a:spcPct val="0"/>
              </a:spcBef>
              <a:defRPr/>
            </a:pP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8</a:t>
            </a:fld>
            <a:endParaRPr lang="en-US" altLang="en-US" dirty="0"/>
          </a:p>
        </p:txBody>
      </p:sp>
    </p:spTree>
    <p:extLst>
      <p:ext uri="{BB962C8B-B14F-4D97-AF65-F5344CB8AC3E}">
        <p14:creationId xmlns:p14="http://schemas.microsoft.com/office/powerpoint/2010/main" val="71231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PWS&amp;D’s focus on food security is helping people lead healthy and active lives by improving their access to food today and for the future. </a:t>
            </a:r>
            <a:r>
              <a:rPr lang="en-CA" altLang="en-US" dirty="0">
                <a:ea typeface="ＭＳ Ｐゴシック" panose="020B0600070205080204" pitchFamily="34" charset="-128"/>
              </a:rPr>
              <a:t>Through our food security programs PWS&amp;D provides farmers with seeds, tools, fertilizer and training in organic, sustainable farming practices that increase crop yields and build resilience to environmental changes. PWS&amp;D also teaches families to improve dietary diversity and prepare nutritious meals.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CA" altLang="en-US" dirty="0">
                <a:ea typeface="ＭＳ Ｐゴシック" panose="020B0600070205080204" pitchFamily="34" charset="-128"/>
              </a:rPr>
              <a:t>In 2023, PWS&amp;D supported food security projects in </a:t>
            </a:r>
            <a:r>
              <a:rPr lang="en-CA" dirty="0"/>
              <a:t>Bangladesh, Burundi, Ethiopia, Ghana, Guatemala, Haiti, India, Nepal and Malawi.</a:t>
            </a:r>
            <a:endParaRPr lang="en-CA"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(Photo: Malawi, food security)</a:t>
            </a:r>
          </a:p>
          <a:p>
            <a:endParaRPr lang="en-CA"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5846B7D1-74FE-4DCB-B688-0E07866305C0}" type="slidenum">
              <a:rPr lang="en-US" altLang="en-US" smtClean="0"/>
              <a:pPr>
                <a:defRPr/>
              </a:pPr>
              <a:t>9</a:t>
            </a:fld>
            <a:endParaRPr lang="en-US" altLang="en-US" dirty="0"/>
          </a:p>
        </p:txBody>
      </p:sp>
    </p:spTree>
    <p:extLst>
      <p:ext uri="{BB962C8B-B14F-4D97-AF65-F5344CB8AC3E}">
        <p14:creationId xmlns:p14="http://schemas.microsoft.com/office/powerpoint/2010/main" val="412467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E22DD5-0993-461B-8488-EFD2DCD9CA04}"/>
              </a:ext>
            </a:extLst>
          </p:cNvPr>
          <p:cNvSpPr>
            <a:spLocks noGrp="1"/>
          </p:cNvSpPr>
          <p:nvPr>
            <p:ph type="dt" sz="half" idx="10"/>
          </p:nvPr>
        </p:nvSpPr>
        <p:spPr/>
        <p:txBody>
          <a:bodyPr/>
          <a:lstStyle>
            <a:lvl1pPr>
              <a:defRPr/>
            </a:lvl1pPr>
          </a:lstStyle>
          <a:p>
            <a:pPr>
              <a:defRPr/>
            </a:pPr>
            <a:fld id="{181F92EC-B4DA-4870-BFE1-D3978FBFAF81}"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EC5934CC-455F-4DA4-86B7-B5F054BAFE9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78DBA22-36F5-4B4B-BA46-59BD1AB969A6}"/>
              </a:ext>
            </a:extLst>
          </p:cNvPr>
          <p:cNvSpPr>
            <a:spLocks noGrp="1"/>
          </p:cNvSpPr>
          <p:nvPr>
            <p:ph type="sldNum" sz="quarter" idx="12"/>
          </p:nvPr>
        </p:nvSpPr>
        <p:spPr/>
        <p:txBody>
          <a:bodyPr/>
          <a:lstStyle>
            <a:lvl1pPr>
              <a:defRPr/>
            </a:lvl1pPr>
          </a:lstStyle>
          <a:p>
            <a:pPr>
              <a:defRPr/>
            </a:pPr>
            <a:fld id="{62B23990-7742-4126-9DBE-82361FBFBD8C}" type="slidenum">
              <a:rPr lang="en-US" altLang="en-US"/>
              <a:pPr>
                <a:defRPr/>
              </a:pPr>
              <a:t>‹#›</a:t>
            </a:fld>
            <a:endParaRPr lang="en-US" altLang="en-US" dirty="0"/>
          </a:p>
        </p:txBody>
      </p:sp>
    </p:spTree>
    <p:extLst>
      <p:ext uri="{BB962C8B-B14F-4D97-AF65-F5344CB8AC3E}">
        <p14:creationId xmlns:p14="http://schemas.microsoft.com/office/powerpoint/2010/main" val="1285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57D90-687C-448B-8F17-975B7511B77C}"/>
              </a:ext>
            </a:extLst>
          </p:cNvPr>
          <p:cNvSpPr>
            <a:spLocks noGrp="1"/>
          </p:cNvSpPr>
          <p:nvPr>
            <p:ph type="dt" sz="half" idx="10"/>
          </p:nvPr>
        </p:nvSpPr>
        <p:spPr/>
        <p:txBody>
          <a:bodyPr/>
          <a:lstStyle>
            <a:lvl1pPr>
              <a:defRPr/>
            </a:lvl1pPr>
          </a:lstStyle>
          <a:p>
            <a:pPr>
              <a:defRPr/>
            </a:pPr>
            <a:fld id="{2CC5ED81-46B7-4457-B868-7A98E4B38120}"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4DB07A03-83C9-4053-9C3B-F7D43B51DB8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3AE89A0-114A-4AA4-9E2B-1780C57CDE1E}"/>
              </a:ext>
            </a:extLst>
          </p:cNvPr>
          <p:cNvSpPr>
            <a:spLocks noGrp="1"/>
          </p:cNvSpPr>
          <p:nvPr>
            <p:ph type="sldNum" sz="quarter" idx="12"/>
          </p:nvPr>
        </p:nvSpPr>
        <p:spPr/>
        <p:txBody>
          <a:bodyPr/>
          <a:lstStyle>
            <a:lvl1pPr>
              <a:defRPr/>
            </a:lvl1pPr>
          </a:lstStyle>
          <a:p>
            <a:pPr>
              <a:defRPr/>
            </a:pPr>
            <a:fld id="{14D37AEC-480C-4B88-A0C2-EB81F73E547D}" type="slidenum">
              <a:rPr lang="en-US" altLang="en-US"/>
              <a:pPr>
                <a:defRPr/>
              </a:pPr>
              <a:t>‹#›</a:t>
            </a:fld>
            <a:endParaRPr lang="en-US" altLang="en-US" dirty="0"/>
          </a:p>
        </p:txBody>
      </p:sp>
    </p:spTree>
    <p:extLst>
      <p:ext uri="{BB962C8B-B14F-4D97-AF65-F5344CB8AC3E}">
        <p14:creationId xmlns:p14="http://schemas.microsoft.com/office/powerpoint/2010/main" val="37038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FD5E9-F34F-47C5-B6E3-3E31E770CEBD}"/>
              </a:ext>
            </a:extLst>
          </p:cNvPr>
          <p:cNvSpPr>
            <a:spLocks noGrp="1"/>
          </p:cNvSpPr>
          <p:nvPr>
            <p:ph type="dt" sz="half" idx="10"/>
          </p:nvPr>
        </p:nvSpPr>
        <p:spPr/>
        <p:txBody>
          <a:bodyPr/>
          <a:lstStyle>
            <a:lvl1pPr>
              <a:defRPr/>
            </a:lvl1pPr>
          </a:lstStyle>
          <a:p>
            <a:pPr>
              <a:defRPr/>
            </a:pPr>
            <a:fld id="{846B6C5D-79B1-4523-88FA-62C03889851F}"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2E0965CA-5557-4EBF-9F29-4FF8D7F2D06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1A61F96-D7C8-466A-A825-EF0668E1A8CA}"/>
              </a:ext>
            </a:extLst>
          </p:cNvPr>
          <p:cNvSpPr>
            <a:spLocks noGrp="1"/>
          </p:cNvSpPr>
          <p:nvPr>
            <p:ph type="sldNum" sz="quarter" idx="12"/>
          </p:nvPr>
        </p:nvSpPr>
        <p:spPr/>
        <p:txBody>
          <a:bodyPr/>
          <a:lstStyle>
            <a:lvl1pPr>
              <a:defRPr/>
            </a:lvl1pPr>
          </a:lstStyle>
          <a:p>
            <a:pPr>
              <a:defRPr/>
            </a:pPr>
            <a:fld id="{A6DD4FC0-974F-4EC4-94A4-F6D42CA8496F}" type="slidenum">
              <a:rPr lang="en-US" altLang="en-US"/>
              <a:pPr>
                <a:defRPr/>
              </a:pPr>
              <a:t>‹#›</a:t>
            </a:fld>
            <a:endParaRPr lang="en-US" altLang="en-US" dirty="0"/>
          </a:p>
        </p:txBody>
      </p:sp>
    </p:spTree>
    <p:extLst>
      <p:ext uri="{BB962C8B-B14F-4D97-AF65-F5344CB8AC3E}">
        <p14:creationId xmlns:p14="http://schemas.microsoft.com/office/powerpoint/2010/main" val="31582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6881FE4-C6BF-4109-BEF7-416307ED3578}"/>
              </a:ext>
            </a:extLst>
          </p:cNvPr>
          <p:cNvSpPr>
            <a:spLocks noGrp="1"/>
          </p:cNvSpPr>
          <p:nvPr>
            <p:ph type="dt" sz="half" idx="10"/>
          </p:nvPr>
        </p:nvSpPr>
        <p:spPr/>
        <p:txBody>
          <a:bodyPr/>
          <a:lstStyle>
            <a:lvl1pPr>
              <a:defRPr/>
            </a:lvl1pPr>
          </a:lstStyle>
          <a:p>
            <a:pPr>
              <a:defRPr/>
            </a:pPr>
            <a:fld id="{03F68C89-441B-4288-9CD8-8DA67D683079}"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938C2DB3-82AD-42D3-A50D-C623E999DED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D383741-5E13-436E-8D6A-8A36511E4811}"/>
              </a:ext>
            </a:extLst>
          </p:cNvPr>
          <p:cNvSpPr>
            <a:spLocks noGrp="1"/>
          </p:cNvSpPr>
          <p:nvPr>
            <p:ph type="sldNum" sz="quarter" idx="12"/>
          </p:nvPr>
        </p:nvSpPr>
        <p:spPr/>
        <p:txBody>
          <a:bodyPr/>
          <a:lstStyle>
            <a:lvl1pPr>
              <a:defRPr/>
            </a:lvl1pPr>
          </a:lstStyle>
          <a:p>
            <a:pPr>
              <a:defRPr/>
            </a:pPr>
            <a:fld id="{F0A7687C-66BD-42E9-9EE2-5D55F9350F37}" type="slidenum">
              <a:rPr lang="en-US" altLang="en-US"/>
              <a:pPr>
                <a:defRPr/>
              </a:pPr>
              <a:t>‹#›</a:t>
            </a:fld>
            <a:endParaRPr lang="en-US" altLang="en-US" dirty="0"/>
          </a:p>
        </p:txBody>
      </p:sp>
    </p:spTree>
    <p:extLst>
      <p:ext uri="{BB962C8B-B14F-4D97-AF65-F5344CB8AC3E}">
        <p14:creationId xmlns:p14="http://schemas.microsoft.com/office/powerpoint/2010/main" val="281832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5B4AF-D9AC-40B5-AFC6-0DD63CBC250D}"/>
              </a:ext>
            </a:extLst>
          </p:cNvPr>
          <p:cNvSpPr>
            <a:spLocks noGrp="1"/>
          </p:cNvSpPr>
          <p:nvPr>
            <p:ph type="dt" sz="half" idx="10"/>
          </p:nvPr>
        </p:nvSpPr>
        <p:spPr/>
        <p:txBody>
          <a:bodyPr/>
          <a:lstStyle>
            <a:lvl1pPr>
              <a:defRPr/>
            </a:lvl1pPr>
          </a:lstStyle>
          <a:p>
            <a:pPr>
              <a:defRPr/>
            </a:pPr>
            <a:fld id="{77BC80AE-E0E7-42D2-8B79-8B56CCBC19CA}"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F357BCA8-F594-452F-9A45-B6F496FA692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5C16977-8F10-49E4-AC8F-8F4EF10818C4}"/>
              </a:ext>
            </a:extLst>
          </p:cNvPr>
          <p:cNvSpPr>
            <a:spLocks noGrp="1"/>
          </p:cNvSpPr>
          <p:nvPr>
            <p:ph type="sldNum" sz="quarter" idx="12"/>
          </p:nvPr>
        </p:nvSpPr>
        <p:spPr/>
        <p:txBody>
          <a:bodyPr/>
          <a:lstStyle>
            <a:lvl1pPr>
              <a:defRPr/>
            </a:lvl1pPr>
          </a:lstStyle>
          <a:p>
            <a:pPr>
              <a:defRPr/>
            </a:pPr>
            <a:fld id="{E2666D8A-B3C3-4182-AEB2-7FA0079DABEE}" type="slidenum">
              <a:rPr lang="en-US" altLang="en-US"/>
              <a:pPr>
                <a:defRPr/>
              </a:pPr>
              <a:t>‹#›</a:t>
            </a:fld>
            <a:endParaRPr lang="en-US" altLang="en-US" dirty="0"/>
          </a:p>
        </p:txBody>
      </p:sp>
    </p:spTree>
    <p:extLst>
      <p:ext uri="{BB962C8B-B14F-4D97-AF65-F5344CB8AC3E}">
        <p14:creationId xmlns:p14="http://schemas.microsoft.com/office/powerpoint/2010/main" val="2179215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19014-92AD-4A00-A3F6-F9A6EFD0E39B}"/>
              </a:ext>
            </a:extLst>
          </p:cNvPr>
          <p:cNvSpPr>
            <a:spLocks noGrp="1"/>
          </p:cNvSpPr>
          <p:nvPr>
            <p:ph type="dt" sz="half" idx="10"/>
          </p:nvPr>
        </p:nvSpPr>
        <p:spPr/>
        <p:txBody>
          <a:bodyPr/>
          <a:lstStyle>
            <a:lvl1pPr>
              <a:defRPr/>
            </a:lvl1pPr>
          </a:lstStyle>
          <a:p>
            <a:pPr>
              <a:defRPr/>
            </a:pPr>
            <a:fld id="{61C676DC-AEB7-4AD6-AC6D-709589A0002B}"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DC267345-4189-4BD8-8356-1A0BF1747B6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AD24650-F823-4492-8FF5-7BDA2F64A076}"/>
              </a:ext>
            </a:extLst>
          </p:cNvPr>
          <p:cNvSpPr>
            <a:spLocks noGrp="1"/>
          </p:cNvSpPr>
          <p:nvPr>
            <p:ph type="sldNum" sz="quarter" idx="12"/>
          </p:nvPr>
        </p:nvSpPr>
        <p:spPr/>
        <p:txBody>
          <a:bodyPr/>
          <a:lstStyle>
            <a:lvl1pPr>
              <a:defRPr/>
            </a:lvl1pPr>
          </a:lstStyle>
          <a:p>
            <a:pPr>
              <a:defRPr/>
            </a:pPr>
            <a:fld id="{AE7BF90F-36BE-4B6B-9201-80D5514E30DF}" type="slidenum">
              <a:rPr lang="en-US" altLang="en-US"/>
              <a:pPr>
                <a:defRPr/>
              </a:pPr>
              <a:t>‹#›</a:t>
            </a:fld>
            <a:endParaRPr lang="en-US" altLang="en-US" dirty="0"/>
          </a:p>
        </p:txBody>
      </p:sp>
    </p:spTree>
    <p:extLst>
      <p:ext uri="{BB962C8B-B14F-4D97-AF65-F5344CB8AC3E}">
        <p14:creationId xmlns:p14="http://schemas.microsoft.com/office/powerpoint/2010/main" val="269675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C81199B-4E1A-4C34-8265-5452D1288CF6}"/>
              </a:ext>
            </a:extLst>
          </p:cNvPr>
          <p:cNvSpPr>
            <a:spLocks noGrp="1"/>
          </p:cNvSpPr>
          <p:nvPr>
            <p:ph type="dt" sz="half" idx="10"/>
          </p:nvPr>
        </p:nvSpPr>
        <p:spPr/>
        <p:txBody>
          <a:bodyPr/>
          <a:lstStyle>
            <a:lvl1pPr>
              <a:defRPr/>
            </a:lvl1pPr>
          </a:lstStyle>
          <a:p>
            <a:pPr>
              <a:defRPr/>
            </a:pPr>
            <a:fld id="{65FFB29A-B4A6-4315-9E3F-471501361126}"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973AA8C8-C860-4C06-938D-BA6F5879442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E4AB46A-E6E2-4594-92C1-19D16E32437B}"/>
              </a:ext>
            </a:extLst>
          </p:cNvPr>
          <p:cNvSpPr>
            <a:spLocks noGrp="1"/>
          </p:cNvSpPr>
          <p:nvPr>
            <p:ph type="sldNum" sz="quarter" idx="12"/>
          </p:nvPr>
        </p:nvSpPr>
        <p:spPr/>
        <p:txBody>
          <a:bodyPr/>
          <a:lstStyle>
            <a:lvl1pPr>
              <a:defRPr/>
            </a:lvl1pPr>
          </a:lstStyle>
          <a:p>
            <a:pPr>
              <a:defRPr/>
            </a:pPr>
            <a:fld id="{EE7C6875-7BB9-4257-BE52-0DE5F3E29B18}" type="slidenum">
              <a:rPr lang="en-US" altLang="en-US"/>
              <a:pPr>
                <a:defRPr/>
              </a:pPr>
              <a:t>‹#›</a:t>
            </a:fld>
            <a:endParaRPr lang="en-US" altLang="en-US" dirty="0"/>
          </a:p>
        </p:txBody>
      </p:sp>
    </p:spTree>
    <p:extLst>
      <p:ext uri="{BB962C8B-B14F-4D97-AF65-F5344CB8AC3E}">
        <p14:creationId xmlns:p14="http://schemas.microsoft.com/office/powerpoint/2010/main" val="1711754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5CE5A1-88F9-45CB-A296-2187DE85718E}"/>
              </a:ext>
            </a:extLst>
          </p:cNvPr>
          <p:cNvSpPr>
            <a:spLocks noGrp="1"/>
          </p:cNvSpPr>
          <p:nvPr>
            <p:ph type="dt" sz="half" idx="10"/>
          </p:nvPr>
        </p:nvSpPr>
        <p:spPr/>
        <p:txBody>
          <a:bodyPr/>
          <a:lstStyle>
            <a:lvl1pPr>
              <a:defRPr/>
            </a:lvl1pPr>
          </a:lstStyle>
          <a:p>
            <a:pPr>
              <a:defRPr/>
            </a:pPr>
            <a:fld id="{6FCE8375-9016-471A-953F-DD32A3053B49}" type="datetimeFigureOut">
              <a:rPr lang="en-US" altLang="en-US"/>
              <a:pPr>
                <a:defRPr/>
              </a:pPr>
              <a:t>7/2/24</a:t>
            </a:fld>
            <a:endParaRPr lang="en-US" altLang="en-US" dirty="0"/>
          </a:p>
        </p:txBody>
      </p:sp>
      <p:sp>
        <p:nvSpPr>
          <p:cNvPr id="8" name="Footer Placeholder 4">
            <a:extLst>
              <a:ext uri="{FF2B5EF4-FFF2-40B4-BE49-F238E27FC236}">
                <a16:creationId xmlns:a16="http://schemas.microsoft.com/office/drawing/2014/main" id="{7A47FD4A-B8F4-42CA-86CB-7F560B70945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D6EE414-CD25-46B5-9E20-F029C62E27E1}"/>
              </a:ext>
            </a:extLst>
          </p:cNvPr>
          <p:cNvSpPr>
            <a:spLocks noGrp="1"/>
          </p:cNvSpPr>
          <p:nvPr>
            <p:ph type="sldNum" sz="quarter" idx="12"/>
          </p:nvPr>
        </p:nvSpPr>
        <p:spPr/>
        <p:txBody>
          <a:bodyPr/>
          <a:lstStyle>
            <a:lvl1pPr>
              <a:defRPr/>
            </a:lvl1pPr>
          </a:lstStyle>
          <a:p>
            <a:pPr>
              <a:defRPr/>
            </a:pPr>
            <a:fld id="{595603B6-AEC3-46F3-AE27-6D76158C294C}" type="slidenum">
              <a:rPr lang="en-US" altLang="en-US"/>
              <a:pPr>
                <a:defRPr/>
              </a:pPr>
              <a:t>‹#›</a:t>
            </a:fld>
            <a:endParaRPr lang="en-US" altLang="en-US" dirty="0"/>
          </a:p>
        </p:txBody>
      </p:sp>
    </p:spTree>
    <p:extLst>
      <p:ext uri="{BB962C8B-B14F-4D97-AF65-F5344CB8AC3E}">
        <p14:creationId xmlns:p14="http://schemas.microsoft.com/office/powerpoint/2010/main" val="8535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3DDC9AB-19D1-4D62-A31A-958D103DEB98}"/>
              </a:ext>
            </a:extLst>
          </p:cNvPr>
          <p:cNvSpPr>
            <a:spLocks noGrp="1"/>
          </p:cNvSpPr>
          <p:nvPr>
            <p:ph type="dt" sz="half" idx="10"/>
          </p:nvPr>
        </p:nvSpPr>
        <p:spPr/>
        <p:txBody>
          <a:bodyPr/>
          <a:lstStyle>
            <a:lvl1pPr>
              <a:defRPr/>
            </a:lvl1pPr>
          </a:lstStyle>
          <a:p>
            <a:pPr>
              <a:defRPr/>
            </a:pPr>
            <a:fld id="{0F4C1788-4917-4FE0-854A-0CFB335DD105}" type="datetimeFigureOut">
              <a:rPr lang="en-US" altLang="en-US"/>
              <a:pPr>
                <a:defRPr/>
              </a:pPr>
              <a:t>7/2/24</a:t>
            </a:fld>
            <a:endParaRPr lang="en-US" altLang="en-US" dirty="0"/>
          </a:p>
        </p:txBody>
      </p:sp>
      <p:sp>
        <p:nvSpPr>
          <p:cNvPr id="4" name="Footer Placeholder 4">
            <a:extLst>
              <a:ext uri="{FF2B5EF4-FFF2-40B4-BE49-F238E27FC236}">
                <a16:creationId xmlns:a16="http://schemas.microsoft.com/office/drawing/2014/main" id="{FE76D436-D935-46E3-9883-1E1816AEF2C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736C354-6D36-472C-8EAC-EC1891659A41}"/>
              </a:ext>
            </a:extLst>
          </p:cNvPr>
          <p:cNvSpPr>
            <a:spLocks noGrp="1"/>
          </p:cNvSpPr>
          <p:nvPr>
            <p:ph type="sldNum" sz="quarter" idx="12"/>
          </p:nvPr>
        </p:nvSpPr>
        <p:spPr/>
        <p:txBody>
          <a:bodyPr/>
          <a:lstStyle>
            <a:lvl1pPr>
              <a:defRPr/>
            </a:lvl1pPr>
          </a:lstStyle>
          <a:p>
            <a:pPr>
              <a:defRPr/>
            </a:pPr>
            <a:fld id="{571520F1-80A4-466F-B1B7-953DCB2BABE9}" type="slidenum">
              <a:rPr lang="en-US" altLang="en-US"/>
              <a:pPr>
                <a:defRPr/>
              </a:pPr>
              <a:t>‹#›</a:t>
            </a:fld>
            <a:endParaRPr lang="en-US" altLang="en-US" dirty="0"/>
          </a:p>
        </p:txBody>
      </p:sp>
    </p:spTree>
    <p:extLst>
      <p:ext uri="{BB962C8B-B14F-4D97-AF65-F5344CB8AC3E}">
        <p14:creationId xmlns:p14="http://schemas.microsoft.com/office/powerpoint/2010/main" val="329456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357937-AA58-41C3-8F96-827D3AE1FB36}"/>
              </a:ext>
            </a:extLst>
          </p:cNvPr>
          <p:cNvSpPr>
            <a:spLocks noGrp="1"/>
          </p:cNvSpPr>
          <p:nvPr>
            <p:ph type="dt" sz="half" idx="10"/>
          </p:nvPr>
        </p:nvSpPr>
        <p:spPr/>
        <p:txBody>
          <a:bodyPr/>
          <a:lstStyle>
            <a:lvl1pPr>
              <a:defRPr/>
            </a:lvl1pPr>
          </a:lstStyle>
          <a:p>
            <a:pPr>
              <a:defRPr/>
            </a:pPr>
            <a:fld id="{43D1EC17-2AEF-4F8C-85CE-6DDE08D19540}" type="datetimeFigureOut">
              <a:rPr lang="en-US" altLang="en-US"/>
              <a:pPr>
                <a:defRPr/>
              </a:pPr>
              <a:t>7/2/24</a:t>
            </a:fld>
            <a:endParaRPr lang="en-US" altLang="en-US" dirty="0"/>
          </a:p>
        </p:txBody>
      </p:sp>
      <p:sp>
        <p:nvSpPr>
          <p:cNvPr id="3" name="Footer Placeholder 4">
            <a:extLst>
              <a:ext uri="{FF2B5EF4-FFF2-40B4-BE49-F238E27FC236}">
                <a16:creationId xmlns:a16="http://schemas.microsoft.com/office/drawing/2014/main" id="{B4D616E1-E71F-47B1-A6FD-685786D9061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F55F811-1617-4894-AF18-54620D65E86C}"/>
              </a:ext>
            </a:extLst>
          </p:cNvPr>
          <p:cNvSpPr>
            <a:spLocks noGrp="1"/>
          </p:cNvSpPr>
          <p:nvPr>
            <p:ph type="sldNum" sz="quarter" idx="12"/>
          </p:nvPr>
        </p:nvSpPr>
        <p:spPr/>
        <p:txBody>
          <a:bodyPr/>
          <a:lstStyle>
            <a:lvl1pPr>
              <a:defRPr/>
            </a:lvl1pPr>
          </a:lstStyle>
          <a:p>
            <a:pPr>
              <a:defRPr/>
            </a:pPr>
            <a:fld id="{AAD47A49-99D9-402B-86FB-6490194545A4}" type="slidenum">
              <a:rPr lang="en-US" altLang="en-US"/>
              <a:pPr>
                <a:defRPr/>
              </a:pPr>
              <a:t>‹#›</a:t>
            </a:fld>
            <a:endParaRPr lang="en-US" altLang="en-US" dirty="0"/>
          </a:p>
        </p:txBody>
      </p:sp>
    </p:spTree>
    <p:extLst>
      <p:ext uri="{BB962C8B-B14F-4D97-AF65-F5344CB8AC3E}">
        <p14:creationId xmlns:p14="http://schemas.microsoft.com/office/powerpoint/2010/main" val="3626428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5B73E5B-5017-46B8-A2B4-B8DC3F456D02}"/>
              </a:ext>
            </a:extLst>
          </p:cNvPr>
          <p:cNvSpPr>
            <a:spLocks noGrp="1"/>
          </p:cNvSpPr>
          <p:nvPr>
            <p:ph type="dt" sz="half" idx="10"/>
          </p:nvPr>
        </p:nvSpPr>
        <p:spPr/>
        <p:txBody>
          <a:bodyPr/>
          <a:lstStyle>
            <a:lvl1pPr>
              <a:defRPr/>
            </a:lvl1pPr>
          </a:lstStyle>
          <a:p>
            <a:pPr>
              <a:defRPr/>
            </a:pPr>
            <a:fld id="{74160B1A-96CE-4088-98FE-E934065195E2}"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D2E709E9-38B5-42C2-8F1B-3310FF03CCF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3E872F-077B-4958-9C75-A4D315AA95A9}"/>
              </a:ext>
            </a:extLst>
          </p:cNvPr>
          <p:cNvSpPr>
            <a:spLocks noGrp="1"/>
          </p:cNvSpPr>
          <p:nvPr>
            <p:ph type="sldNum" sz="quarter" idx="12"/>
          </p:nvPr>
        </p:nvSpPr>
        <p:spPr/>
        <p:txBody>
          <a:bodyPr/>
          <a:lstStyle>
            <a:lvl1pPr>
              <a:defRPr/>
            </a:lvl1pPr>
          </a:lstStyle>
          <a:p>
            <a:pPr>
              <a:defRPr/>
            </a:pPr>
            <a:fld id="{363A1F8F-3D40-432A-84AA-D7123407B3F9}" type="slidenum">
              <a:rPr lang="en-US" altLang="en-US"/>
              <a:pPr>
                <a:defRPr/>
              </a:pPr>
              <a:t>‹#›</a:t>
            </a:fld>
            <a:endParaRPr lang="en-US" altLang="en-US" dirty="0"/>
          </a:p>
        </p:txBody>
      </p:sp>
    </p:spTree>
    <p:extLst>
      <p:ext uri="{BB962C8B-B14F-4D97-AF65-F5344CB8AC3E}">
        <p14:creationId xmlns:p14="http://schemas.microsoft.com/office/powerpoint/2010/main" val="25687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0A716-62F2-4F56-AE3E-166CB2C2BC90}"/>
              </a:ext>
            </a:extLst>
          </p:cNvPr>
          <p:cNvSpPr>
            <a:spLocks noGrp="1"/>
          </p:cNvSpPr>
          <p:nvPr>
            <p:ph type="dt" sz="half" idx="10"/>
          </p:nvPr>
        </p:nvSpPr>
        <p:spPr/>
        <p:txBody>
          <a:bodyPr/>
          <a:lstStyle>
            <a:lvl1pPr>
              <a:defRPr/>
            </a:lvl1pPr>
          </a:lstStyle>
          <a:p>
            <a:pPr>
              <a:defRPr/>
            </a:pPr>
            <a:fld id="{9F08ADD2-0987-456F-AD2F-845811AD04F7}"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72271CC3-BE67-48F7-99E3-84DFB59E06E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D19BB81-92E4-4FA0-B0C8-C8C6E45DF50C}"/>
              </a:ext>
            </a:extLst>
          </p:cNvPr>
          <p:cNvSpPr>
            <a:spLocks noGrp="1"/>
          </p:cNvSpPr>
          <p:nvPr>
            <p:ph type="sldNum" sz="quarter" idx="12"/>
          </p:nvPr>
        </p:nvSpPr>
        <p:spPr/>
        <p:txBody>
          <a:bodyPr/>
          <a:lstStyle>
            <a:lvl1pPr>
              <a:defRPr/>
            </a:lvl1pPr>
          </a:lstStyle>
          <a:p>
            <a:pPr>
              <a:defRPr/>
            </a:pPr>
            <a:fld id="{28E49490-8154-46F8-A161-4BD2E03270BC}" type="slidenum">
              <a:rPr lang="en-US" altLang="en-US"/>
              <a:pPr>
                <a:defRPr/>
              </a:pPr>
              <a:t>‹#›</a:t>
            </a:fld>
            <a:endParaRPr lang="en-US" altLang="en-US" dirty="0"/>
          </a:p>
        </p:txBody>
      </p:sp>
    </p:spTree>
    <p:extLst>
      <p:ext uri="{BB962C8B-B14F-4D97-AF65-F5344CB8AC3E}">
        <p14:creationId xmlns:p14="http://schemas.microsoft.com/office/powerpoint/2010/main" val="3558121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00FBE8-6722-4FF7-8541-C9EDFCFF5B98}"/>
              </a:ext>
            </a:extLst>
          </p:cNvPr>
          <p:cNvSpPr>
            <a:spLocks noGrp="1"/>
          </p:cNvSpPr>
          <p:nvPr>
            <p:ph type="dt" sz="half" idx="10"/>
          </p:nvPr>
        </p:nvSpPr>
        <p:spPr/>
        <p:txBody>
          <a:bodyPr/>
          <a:lstStyle>
            <a:lvl1pPr>
              <a:defRPr/>
            </a:lvl1pPr>
          </a:lstStyle>
          <a:p>
            <a:pPr>
              <a:defRPr/>
            </a:pPr>
            <a:fld id="{315783D7-FB96-42E6-936D-FBAB3E63B86A}"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C8087CBC-3EEE-4510-ADD0-20619977041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D80078B-D007-40C8-9025-393047F50646}"/>
              </a:ext>
            </a:extLst>
          </p:cNvPr>
          <p:cNvSpPr>
            <a:spLocks noGrp="1"/>
          </p:cNvSpPr>
          <p:nvPr>
            <p:ph type="sldNum" sz="quarter" idx="12"/>
          </p:nvPr>
        </p:nvSpPr>
        <p:spPr/>
        <p:txBody>
          <a:bodyPr/>
          <a:lstStyle>
            <a:lvl1pPr>
              <a:defRPr/>
            </a:lvl1pPr>
          </a:lstStyle>
          <a:p>
            <a:pPr>
              <a:defRPr/>
            </a:pPr>
            <a:fld id="{BECEA37C-593A-4949-8C83-C7878705F0D8}" type="slidenum">
              <a:rPr lang="en-US" altLang="en-US"/>
              <a:pPr>
                <a:defRPr/>
              </a:pPr>
              <a:t>‹#›</a:t>
            </a:fld>
            <a:endParaRPr lang="en-US" altLang="en-US" dirty="0"/>
          </a:p>
        </p:txBody>
      </p:sp>
    </p:spTree>
    <p:extLst>
      <p:ext uri="{BB962C8B-B14F-4D97-AF65-F5344CB8AC3E}">
        <p14:creationId xmlns:p14="http://schemas.microsoft.com/office/powerpoint/2010/main" val="1820133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50B2A-3287-4932-8BF7-845843C85B61}"/>
              </a:ext>
            </a:extLst>
          </p:cNvPr>
          <p:cNvSpPr>
            <a:spLocks noGrp="1"/>
          </p:cNvSpPr>
          <p:nvPr>
            <p:ph type="dt" sz="half" idx="10"/>
          </p:nvPr>
        </p:nvSpPr>
        <p:spPr/>
        <p:txBody>
          <a:bodyPr/>
          <a:lstStyle>
            <a:lvl1pPr>
              <a:defRPr/>
            </a:lvl1pPr>
          </a:lstStyle>
          <a:p>
            <a:pPr>
              <a:defRPr/>
            </a:pPr>
            <a:fld id="{04885AAE-6388-4429-BF45-B4CD90788808}"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1BD44C5E-41AB-4B32-8FD6-42403182C1E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5A130AF-47EC-46AA-88AF-B57058F48027}"/>
              </a:ext>
            </a:extLst>
          </p:cNvPr>
          <p:cNvSpPr>
            <a:spLocks noGrp="1"/>
          </p:cNvSpPr>
          <p:nvPr>
            <p:ph type="sldNum" sz="quarter" idx="12"/>
          </p:nvPr>
        </p:nvSpPr>
        <p:spPr/>
        <p:txBody>
          <a:bodyPr/>
          <a:lstStyle>
            <a:lvl1pPr>
              <a:defRPr/>
            </a:lvl1pPr>
          </a:lstStyle>
          <a:p>
            <a:pPr>
              <a:defRPr/>
            </a:pPr>
            <a:fld id="{E474372A-08BE-466B-9B33-74EB31C998E4}" type="slidenum">
              <a:rPr lang="en-US" altLang="en-US"/>
              <a:pPr>
                <a:defRPr/>
              </a:pPr>
              <a:t>‹#›</a:t>
            </a:fld>
            <a:endParaRPr lang="en-US" altLang="en-US" dirty="0"/>
          </a:p>
        </p:txBody>
      </p:sp>
    </p:spTree>
    <p:extLst>
      <p:ext uri="{BB962C8B-B14F-4D97-AF65-F5344CB8AC3E}">
        <p14:creationId xmlns:p14="http://schemas.microsoft.com/office/powerpoint/2010/main" val="250145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699C-9391-487A-8E9A-0269CED9D05C}"/>
              </a:ext>
            </a:extLst>
          </p:cNvPr>
          <p:cNvSpPr>
            <a:spLocks noGrp="1"/>
          </p:cNvSpPr>
          <p:nvPr>
            <p:ph type="dt" sz="half" idx="10"/>
          </p:nvPr>
        </p:nvSpPr>
        <p:spPr/>
        <p:txBody>
          <a:bodyPr/>
          <a:lstStyle>
            <a:lvl1pPr>
              <a:defRPr/>
            </a:lvl1pPr>
          </a:lstStyle>
          <a:p>
            <a:pPr>
              <a:defRPr/>
            </a:pPr>
            <a:fld id="{2F50EEDB-F874-4B56-8073-1C0CB6F2EC21}"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35D8C89E-421A-42B9-AF0B-0FFCEAE782A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8DD552-E582-4829-A6D6-C1B21D3B1B1E}"/>
              </a:ext>
            </a:extLst>
          </p:cNvPr>
          <p:cNvSpPr>
            <a:spLocks noGrp="1"/>
          </p:cNvSpPr>
          <p:nvPr>
            <p:ph type="sldNum" sz="quarter" idx="12"/>
          </p:nvPr>
        </p:nvSpPr>
        <p:spPr/>
        <p:txBody>
          <a:bodyPr/>
          <a:lstStyle>
            <a:lvl1pPr>
              <a:defRPr/>
            </a:lvl1pPr>
          </a:lstStyle>
          <a:p>
            <a:pPr>
              <a:defRPr/>
            </a:pPr>
            <a:fld id="{A31D9AA2-638E-4F40-A92C-3F2FD0E65924}" type="slidenum">
              <a:rPr lang="en-US" altLang="en-US"/>
              <a:pPr>
                <a:defRPr/>
              </a:pPr>
              <a:t>‹#›</a:t>
            </a:fld>
            <a:endParaRPr lang="en-US" altLang="en-US" dirty="0"/>
          </a:p>
        </p:txBody>
      </p:sp>
    </p:spTree>
    <p:extLst>
      <p:ext uri="{BB962C8B-B14F-4D97-AF65-F5344CB8AC3E}">
        <p14:creationId xmlns:p14="http://schemas.microsoft.com/office/powerpoint/2010/main" val="1014889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D1B59DF-8B44-444F-A6E2-A90A261319DA}"/>
              </a:ext>
            </a:extLst>
          </p:cNvPr>
          <p:cNvSpPr>
            <a:spLocks noGrp="1"/>
          </p:cNvSpPr>
          <p:nvPr>
            <p:ph type="dt" sz="half" idx="10"/>
          </p:nvPr>
        </p:nvSpPr>
        <p:spPr/>
        <p:txBody>
          <a:bodyPr/>
          <a:lstStyle>
            <a:lvl1pPr>
              <a:defRPr/>
            </a:lvl1pPr>
          </a:lstStyle>
          <a:p>
            <a:pPr>
              <a:defRPr/>
            </a:pPr>
            <a:fld id="{6BB936F7-2E51-4DC8-AF44-21D314F9643A}"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A3D094F1-DA2B-44CE-88F0-3DA4963F1B0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8A5E004-B244-4641-B8C2-6155C42FBE4A}"/>
              </a:ext>
            </a:extLst>
          </p:cNvPr>
          <p:cNvSpPr>
            <a:spLocks noGrp="1"/>
          </p:cNvSpPr>
          <p:nvPr>
            <p:ph type="sldNum" sz="quarter" idx="12"/>
          </p:nvPr>
        </p:nvSpPr>
        <p:spPr/>
        <p:txBody>
          <a:bodyPr/>
          <a:lstStyle>
            <a:lvl1pPr>
              <a:defRPr/>
            </a:lvl1pPr>
          </a:lstStyle>
          <a:p>
            <a:pPr>
              <a:defRPr/>
            </a:pPr>
            <a:fld id="{840095F1-940A-4348-BD3D-463D04B0EA2D}" type="slidenum">
              <a:rPr lang="en-US" altLang="en-US"/>
              <a:pPr>
                <a:defRPr/>
              </a:pPr>
              <a:t>‹#›</a:t>
            </a:fld>
            <a:endParaRPr lang="en-US" altLang="en-US" dirty="0"/>
          </a:p>
        </p:txBody>
      </p:sp>
    </p:spTree>
    <p:extLst>
      <p:ext uri="{BB962C8B-B14F-4D97-AF65-F5344CB8AC3E}">
        <p14:creationId xmlns:p14="http://schemas.microsoft.com/office/powerpoint/2010/main" val="184563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76E0-D4A9-453D-8B87-39D8B8B1A1D5}"/>
              </a:ext>
            </a:extLst>
          </p:cNvPr>
          <p:cNvSpPr>
            <a:spLocks noGrp="1"/>
          </p:cNvSpPr>
          <p:nvPr>
            <p:ph type="dt" sz="half" idx="10"/>
          </p:nvPr>
        </p:nvSpPr>
        <p:spPr/>
        <p:txBody>
          <a:bodyPr/>
          <a:lstStyle>
            <a:lvl1pPr>
              <a:defRPr/>
            </a:lvl1pPr>
          </a:lstStyle>
          <a:p>
            <a:pPr>
              <a:defRPr/>
            </a:pPr>
            <a:fld id="{ACF87DF7-3B9E-4A6F-899F-1810DC1E3C22}"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492D9D9B-C6E6-4A3F-903B-C7411C52E94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3A7773D-E52C-4BC3-9D08-50D4B04D427F}"/>
              </a:ext>
            </a:extLst>
          </p:cNvPr>
          <p:cNvSpPr>
            <a:spLocks noGrp="1"/>
          </p:cNvSpPr>
          <p:nvPr>
            <p:ph type="sldNum" sz="quarter" idx="12"/>
          </p:nvPr>
        </p:nvSpPr>
        <p:spPr/>
        <p:txBody>
          <a:bodyPr/>
          <a:lstStyle>
            <a:lvl1pPr>
              <a:defRPr/>
            </a:lvl1pPr>
          </a:lstStyle>
          <a:p>
            <a:pPr>
              <a:defRPr/>
            </a:pPr>
            <a:fld id="{8A8A539F-F266-4888-A270-2EEA8184488F}" type="slidenum">
              <a:rPr lang="en-US" altLang="en-US"/>
              <a:pPr>
                <a:defRPr/>
              </a:pPr>
              <a:t>‹#›</a:t>
            </a:fld>
            <a:endParaRPr lang="en-US" altLang="en-US" dirty="0"/>
          </a:p>
        </p:txBody>
      </p:sp>
    </p:spTree>
    <p:extLst>
      <p:ext uri="{BB962C8B-B14F-4D97-AF65-F5344CB8AC3E}">
        <p14:creationId xmlns:p14="http://schemas.microsoft.com/office/powerpoint/2010/main" val="282693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CAB29D-B505-447D-8909-D14D85E13691}"/>
              </a:ext>
            </a:extLst>
          </p:cNvPr>
          <p:cNvSpPr>
            <a:spLocks noGrp="1"/>
          </p:cNvSpPr>
          <p:nvPr>
            <p:ph type="dt" sz="half" idx="10"/>
          </p:nvPr>
        </p:nvSpPr>
        <p:spPr/>
        <p:txBody>
          <a:bodyPr/>
          <a:lstStyle>
            <a:lvl1pPr>
              <a:defRPr/>
            </a:lvl1pPr>
          </a:lstStyle>
          <a:p>
            <a:pPr>
              <a:defRPr/>
            </a:pPr>
            <a:fld id="{F7448121-5AFA-4C0C-893C-68D03B930161}"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B4665192-24C3-47B8-BC6E-39CE6280000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ED1FB3E-4761-4568-96FA-FBF53E9954E9}"/>
              </a:ext>
            </a:extLst>
          </p:cNvPr>
          <p:cNvSpPr>
            <a:spLocks noGrp="1"/>
          </p:cNvSpPr>
          <p:nvPr>
            <p:ph type="sldNum" sz="quarter" idx="12"/>
          </p:nvPr>
        </p:nvSpPr>
        <p:spPr/>
        <p:txBody>
          <a:bodyPr/>
          <a:lstStyle>
            <a:lvl1pPr>
              <a:defRPr/>
            </a:lvl1pPr>
          </a:lstStyle>
          <a:p>
            <a:pPr>
              <a:defRPr/>
            </a:pPr>
            <a:fld id="{BA7A91C2-AC53-4899-B05F-10B2630BD979}" type="slidenum">
              <a:rPr lang="en-US" altLang="en-US"/>
              <a:pPr>
                <a:defRPr/>
              </a:pPr>
              <a:t>‹#›</a:t>
            </a:fld>
            <a:endParaRPr lang="en-US" altLang="en-US" dirty="0"/>
          </a:p>
        </p:txBody>
      </p:sp>
    </p:spTree>
    <p:extLst>
      <p:ext uri="{BB962C8B-B14F-4D97-AF65-F5344CB8AC3E}">
        <p14:creationId xmlns:p14="http://schemas.microsoft.com/office/powerpoint/2010/main" val="3249730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A43C01-B5AD-4330-8277-87B28E8BC1D3}"/>
              </a:ext>
            </a:extLst>
          </p:cNvPr>
          <p:cNvSpPr>
            <a:spLocks noGrp="1"/>
          </p:cNvSpPr>
          <p:nvPr>
            <p:ph type="dt" sz="half" idx="10"/>
          </p:nvPr>
        </p:nvSpPr>
        <p:spPr/>
        <p:txBody>
          <a:bodyPr/>
          <a:lstStyle>
            <a:lvl1pPr>
              <a:defRPr/>
            </a:lvl1pPr>
          </a:lstStyle>
          <a:p>
            <a:pPr>
              <a:defRPr/>
            </a:pPr>
            <a:fld id="{641A0464-6F4B-4AC2-913C-CE0C8C609363}"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4A134B75-0652-46BB-B396-445B6613DE9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23D5143-C8D5-416B-BD8C-40C1E545B7F3}"/>
              </a:ext>
            </a:extLst>
          </p:cNvPr>
          <p:cNvSpPr>
            <a:spLocks noGrp="1"/>
          </p:cNvSpPr>
          <p:nvPr>
            <p:ph type="sldNum" sz="quarter" idx="12"/>
          </p:nvPr>
        </p:nvSpPr>
        <p:spPr/>
        <p:txBody>
          <a:bodyPr/>
          <a:lstStyle>
            <a:lvl1pPr>
              <a:defRPr/>
            </a:lvl1pPr>
          </a:lstStyle>
          <a:p>
            <a:pPr>
              <a:defRPr/>
            </a:pPr>
            <a:fld id="{EDD49F90-689C-433B-A899-9577B5D9236E}" type="slidenum">
              <a:rPr lang="en-US" altLang="en-US"/>
              <a:pPr>
                <a:defRPr/>
              </a:pPr>
              <a:t>‹#›</a:t>
            </a:fld>
            <a:endParaRPr lang="en-US" altLang="en-US" dirty="0"/>
          </a:p>
        </p:txBody>
      </p:sp>
    </p:spTree>
    <p:extLst>
      <p:ext uri="{BB962C8B-B14F-4D97-AF65-F5344CB8AC3E}">
        <p14:creationId xmlns:p14="http://schemas.microsoft.com/office/powerpoint/2010/main" val="54030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125EE4-6950-4A58-AC0E-4DE90A366712}"/>
              </a:ext>
            </a:extLst>
          </p:cNvPr>
          <p:cNvSpPr>
            <a:spLocks noGrp="1"/>
          </p:cNvSpPr>
          <p:nvPr>
            <p:ph type="dt" sz="half" idx="10"/>
          </p:nvPr>
        </p:nvSpPr>
        <p:spPr/>
        <p:txBody>
          <a:bodyPr/>
          <a:lstStyle>
            <a:lvl1pPr>
              <a:defRPr/>
            </a:lvl1pPr>
          </a:lstStyle>
          <a:p>
            <a:pPr>
              <a:defRPr/>
            </a:pPr>
            <a:fld id="{F1DF42F4-727D-4ED3-A601-76C04E9A1670}" type="datetimeFigureOut">
              <a:rPr lang="en-US" altLang="en-US"/>
              <a:pPr>
                <a:defRPr/>
              </a:pPr>
              <a:t>7/2/24</a:t>
            </a:fld>
            <a:endParaRPr lang="en-US" altLang="en-US" dirty="0"/>
          </a:p>
        </p:txBody>
      </p:sp>
      <p:sp>
        <p:nvSpPr>
          <p:cNvPr id="8" name="Footer Placeholder 4">
            <a:extLst>
              <a:ext uri="{FF2B5EF4-FFF2-40B4-BE49-F238E27FC236}">
                <a16:creationId xmlns:a16="http://schemas.microsoft.com/office/drawing/2014/main" id="{B51C33D9-4F82-42E5-AC65-08F6F5A0ED88}"/>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39E44FCB-8FEE-4933-9558-0DE7C285DC8A}"/>
              </a:ext>
            </a:extLst>
          </p:cNvPr>
          <p:cNvSpPr>
            <a:spLocks noGrp="1"/>
          </p:cNvSpPr>
          <p:nvPr>
            <p:ph type="sldNum" sz="quarter" idx="12"/>
          </p:nvPr>
        </p:nvSpPr>
        <p:spPr/>
        <p:txBody>
          <a:bodyPr/>
          <a:lstStyle>
            <a:lvl1pPr>
              <a:defRPr/>
            </a:lvl1pPr>
          </a:lstStyle>
          <a:p>
            <a:pPr>
              <a:defRPr/>
            </a:pPr>
            <a:fld id="{801FC386-4231-44FB-8773-14B3C4050BD1}" type="slidenum">
              <a:rPr lang="en-US" altLang="en-US"/>
              <a:pPr>
                <a:defRPr/>
              </a:pPr>
              <a:t>‹#›</a:t>
            </a:fld>
            <a:endParaRPr lang="en-US" altLang="en-US" dirty="0"/>
          </a:p>
        </p:txBody>
      </p:sp>
    </p:spTree>
    <p:extLst>
      <p:ext uri="{BB962C8B-B14F-4D97-AF65-F5344CB8AC3E}">
        <p14:creationId xmlns:p14="http://schemas.microsoft.com/office/powerpoint/2010/main" val="458750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BC2BF0-9A42-4B9C-A59A-62F50CD4095B}"/>
              </a:ext>
            </a:extLst>
          </p:cNvPr>
          <p:cNvSpPr>
            <a:spLocks noGrp="1"/>
          </p:cNvSpPr>
          <p:nvPr>
            <p:ph type="dt" sz="half" idx="10"/>
          </p:nvPr>
        </p:nvSpPr>
        <p:spPr/>
        <p:txBody>
          <a:bodyPr/>
          <a:lstStyle>
            <a:lvl1pPr>
              <a:defRPr/>
            </a:lvl1pPr>
          </a:lstStyle>
          <a:p>
            <a:pPr>
              <a:defRPr/>
            </a:pPr>
            <a:fld id="{64526B9E-40B3-4FAB-AEE6-DE60F0DFA3FC}" type="datetimeFigureOut">
              <a:rPr lang="en-US" altLang="en-US"/>
              <a:pPr>
                <a:defRPr/>
              </a:pPr>
              <a:t>7/2/24</a:t>
            </a:fld>
            <a:endParaRPr lang="en-US" altLang="en-US" dirty="0"/>
          </a:p>
        </p:txBody>
      </p:sp>
      <p:sp>
        <p:nvSpPr>
          <p:cNvPr id="4" name="Footer Placeholder 4">
            <a:extLst>
              <a:ext uri="{FF2B5EF4-FFF2-40B4-BE49-F238E27FC236}">
                <a16:creationId xmlns:a16="http://schemas.microsoft.com/office/drawing/2014/main" id="{38E42954-6AD3-4F9E-8FE8-F232960773E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D6F542C0-ED26-49F4-9CFD-F16E220CBF11}"/>
              </a:ext>
            </a:extLst>
          </p:cNvPr>
          <p:cNvSpPr>
            <a:spLocks noGrp="1"/>
          </p:cNvSpPr>
          <p:nvPr>
            <p:ph type="sldNum" sz="quarter" idx="12"/>
          </p:nvPr>
        </p:nvSpPr>
        <p:spPr/>
        <p:txBody>
          <a:bodyPr/>
          <a:lstStyle>
            <a:lvl1pPr>
              <a:defRPr/>
            </a:lvl1pPr>
          </a:lstStyle>
          <a:p>
            <a:pPr>
              <a:defRPr/>
            </a:pPr>
            <a:fld id="{B39ACC4B-95BF-4F3D-8847-B01FDE0A421E}" type="slidenum">
              <a:rPr lang="en-US" altLang="en-US"/>
              <a:pPr>
                <a:defRPr/>
              </a:pPr>
              <a:t>‹#›</a:t>
            </a:fld>
            <a:endParaRPr lang="en-US" altLang="en-US" dirty="0"/>
          </a:p>
        </p:txBody>
      </p:sp>
    </p:spTree>
    <p:extLst>
      <p:ext uri="{BB962C8B-B14F-4D97-AF65-F5344CB8AC3E}">
        <p14:creationId xmlns:p14="http://schemas.microsoft.com/office/powerpoint/2010/main" val="306688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A6E9C69-5EBC-40E4-856B-A4AE05E676CB}"/>
              </a:ext>
            </a:extLst>
          </p:cNvPr>
          <p:cNvSpPr>
            <a:spLocks noGrp="1"/>
          </p:cNvSpPr>
          <p:nvPr>
            <p:ph type="dt" sz="half" idx="10"/>
          </p:nvPr>
        </p:nvSpPr>
        <p:spPr/>
        <p:txBody>
          <a:bodyPr/>
          <a:lstStyle>
            <a:lvl1pPr>
              <a:defRPr/>
            </a:lvl1pPr>
          </a:lstStyle>
          <a:p>
            <a:pPr>
              <a:defRPr/>
            </a:pPr>
            <a:fld id="{14E4872B-0370-4C58-BEB0-0857DD3FBE69}" type="datetimeFigureOut">
              <a:rPr lang="en-US" altLang="en-US"/>
              <a:pPr>
                <a:defRPr/>
              </a:pPr>
              <a:t>7/2/24</a:t>
            </a:fld>
            <a:endParaRPr lang="en-US" altLang="en-US" dirty="0"/>
          </a:p>
        </p:txBody>
      </p:sp>
      <p:sp>
        <p:nvSpPr>
          <p:cNvPr id="3" name="Footer Placeholder 4">
            <a:extLst>
              <a:ext uri="{FF2B5EF4-FFF2-40B4-BE49-F238E27FC236}">
                <a16:creationId xmlns:a16="http://schemas.microsoft.com/office/drawing/2014/main" id="{AB9763B6-8A7C-49F2-A4D4-977DA12A31CE}"/>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F3D10F6-490B-4D1E-A48C-E34F632C6BB9}"/>
              </a:ext>
            </a:extLst>
          </p:cNvPr>
          <p:cNvSpPr>
            <a:spLocks noGrp="1"/>
          </p:cNvSpPr>
          <p:nvPr>
            <p:ph type="sldNum" sz="quarter" idx="12"/>
          </p:nvPr>
        </p:nvSpPr>
        <p:spPr/>
        <p:txBody>
          <a:bodyPr/>
          <a:lstStyle>
            <a:lvl1pPr>
              <a:defRPr/>
            </a:lvl1pPr>
          </a:lstStyle>
          <a:p>
            <a:pPr>
              <a:defRPr/>
            </a:pPr>
            <a:fld id="{E29BD947-E47D-4253-BEA5-16086BC2BA65}" type="slidenum">
              <a:rPr lang="en-US" altLang="en-US"/>
              <a:pPr>
                <a:defRPr/>
              </a:pPr>
              <a:t>‹#›</a:t>
            </a:fld>
            <a:endParaRPr lang="en-US" altLang="en-US" dirty="0"/>
          </a:p>
        </p:txBody>
      </p:sp>
    </p:spTree>
    <p:extLst>
      <p:ext uri="{BB962C8B-B14F-4D97-AF65-F5344CB8AC3E}">
        <p14:creationId xmlns:p14="http://schemas.microsoft.com/office/powerpoint/2010/main" val="255577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C6B1C-D4F3-4602-82C9-A8E828F1710A}"/>
              </a:ext>
            </a:extLst>
          </p:cNvPr>
          <p:cNvSpPr>
            <a:spLocks noGrp="1"/>
          </p:cNvSpPr>
          <p:nvPr>
            <p:ph type="dt" sz="half" idx="10"/>
          </p:nvPr>
        </p:nvSpPr>
        <p:spPr/>
        <p:txBody>
          <a:bodyPr/>
          <a:lstStyle>
            <a:lvl1pPr>
              <a:defRPr/>
            </a:lvl1pPr>
          </a:lstStyle>
          <a:p>
            <a:pPr>
              <a:defRPr/>
            </a:pPr>
            <a:fld id="{622A8043-BB8C-4C87-B394-C50D9D7A1CF1}"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4FC0B5CE-8468-44C0-86E0-B1EFC7938A9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5677EA4-239E-425B-B5DE-BEBB27358539}"/>
              </a:ext>
            </a:extLst>
          </p:cNvPr>
          <p:cNvSpPr>
            <a:spLocks noGrp="1"/>
          </p:cNvSpPr>
          <p:nvPr>
            <p:ph type="sldNum" sz="quarter" idx="12"/>
          </p:nvPr>
        </p:nvSpPr>
        <p:spPr/>
        <p:txBody>
          <a:bodyPr/>
          <a:lstStyle>
            <a:lvl1pPr>
              <a:defRPr/>
            </a:lvl1pPr>
          </a:lstStyle>
          <a:p>
            <a:pPr>
              <a:defRPr/>
            </a:pPr>
            <a:fld id="{006F7FFE-E005-41D0-B634-3EB465716C49}" type="slidenum">
              <a:rPr lang="en-US" altLang="en-US"/>
              <a:pPr>
                <a:defRPr/>
              </a:pPr>
              <a:t>‹#›</a:t>
            </a:fld>
            <a:endParaRPr lang="en-US" altLang="en-US" dirty="0"/>
          </a:p>
        </p:txBody>
      </p:sp>
    </p:spTree>
    <p:extLst>
      <p:ext uri="{BB962C8B-B14F-4D97-AF65-F5344CB8AC3E}">
        <p14:creationId xmlns:p14="http://schemas.microsoft.com/office/powerpoint/2010/main" val="2056304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674398-93AF-4A0C-A854-5F4450ACCB2B}"/>
              </a:ext>
            </a:extLst>
          </p:cNvPr>
          <p:cNvSpPr>
            <a:spLocks noGrp="1"/>
          </p:cNvSpPr>
          <p:nvPr>
            <p:ph type="dt" sz="half" idx="10"/>
          </p:nvPr>
        </p:nvSpPr>
        <p:spPr/>
        <p:txBody>
          <a:bodyPr/>
          <a:lstStyle>
            <a:lvl1pPr>
              <a:defRPr/>
            </a:lvl1pPr>
          </a:lstStyle>
          <a:p>
            <a:pPr>
              <a:defRPr/>
            </a:pPr>
            <a:fld id="{DC5F1F12-F6AC-4B2A-AE25-17327F448AEE}"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50C033E6-634A-4007-AC6F-A44C9DB6297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6D62962-FDCD-4E1C-B9F6-963B56F6AB0F}"/>
              </a:ext>
            </a:extLst>
          </p:cNvPr>
          <p:cNvSpPr>
            <a:spLocks noGrp="1"/>
          </p:cNvSpPr>
          <p:nvPr>
            <p:ph type="sldNum" sz="quarter" idx="12"/>
          </p:nvPr>
        </p:nvSpPr>
        <p:spPr/>
        <p:txBody>
          <a:bodyPr/>
          <a:lstStyle>
            <a:lvl1pPr>
              <a:defRPr/>
            </a:lvl1pPr>
          </a:lstStyle>
          <a:p>
            <a:pPr>
              <a:defRPr/>
            </a:pPr>
            <a:fld id="{B58DF5FB-D5E2-40B9-970B-2CE8C8C5E33F}" type="slidenum">
              <a:rPr lang="en-US" altLang="en-US"/>
              <a:pPr>
                <a:defRPr/>
              </a:pPr>
              <a:t>‹#›</a:t>
            </a:fld>
            <a:endParaRPr lang="en-US" altLang="en-US" dirty="0"/>
          </a:p>
        </p:txBody>
      </p:sp>
    </p:spTree>
    <p:extLst>
      <p:ext uri="{BB962C8B-B14F-4D97-AF65-F5344CB8AC3E}">
        <p14:creationId xmlns:p14="http://schemas.microsoft.com/office/powerpoint/2010/main" val="3462816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1F8E4D6-518B-437B-9F3E-27CF9BC5C8A9}"/>
              </a:ext>
            </a:extLst>
          </p:cNvPr>
          <p:cNvSpPr>
            <a:spLocks noGrp="1"/>
          </p:cNvSpPr>
          <p:nvPr>
            <p:ph type="dt" sz="half" idx="10"/>
          </p:nvPr>
        </p:nvSpPr>
        <p:spPr/>
        <p:txBody>
          <a:bodyPr/>
          <a:lstStyle>
            <a:lvl1pPr>
              <a:defRPr/>
            </a:lvl1pPr>
          </a:lstStyle>
          <a:p>
            <a:pPr>
              <a:defRPr/>
            </a:pPr>
            <a:fld id="{2C666CA7-E123-4263-926E-383D8B58FF35}"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EDD3C0F2-EA2D-4A14-94E7-25941A6E8FF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5AEC3A1-5A5A-45A2-9E1F-5F5B1056D7AA}"/>
              </a:ext>
            </a:extLst>
          </p:cNvPr>
          <p:cNvSpPr>
            <a:spLocks noGrp="1"/>
          </p:cNvSpPr>
          <p:nvPr>
            <p:ph type="sldNum" sz="quarter" idx="12"/>
          </p:nvPr>
        </p:nvSpPr>
        <p:spPr/>
        <p:txBody>
          <a:bodyPr/>
          <a:lstStyle>
            <a:lvl1pPr>
              <a:defRPr/>
            </a:lvl1pPr>
          </a:lstStyle>
          <a:p>
            <a:pPr>
              <a:defRPr/>
            </a:pPr>
            <a:fld id="{9A734885-E749-4398-ADC5-32F13E110CEA}" type="slidenum">
              <a:rPr lang="en-US" altLang="en-US"/>
              <a:pPr>
                <a:defRPr/>
              </a:pPr>
              <a:t>‹#›</a:t>
            </a:fld>
            <a:endParaRPr lang="en-US" altLang="en-US" dirty="0"/>
          </a:p>
        </p:txBody>
      </p:sp>
    </p:spTree>
    <p:extLst>
      <p:ext uri="{BB962C8B-B14F-4D97-AF65-F5344CB8AC3E}">
        <p14:creationId xmlns:p14="http://schemas.microsoft.com/office/powerpoint/2010/main" val="57903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18B78-F155-4CEE-B1D6-DD950ED6EBA4}"/>
              </a:ext>
            </a:extLst>
          </p:cNvPr>
          <p:cNvSpPr>
            <a:spLocks noGrp="1"/>
          </p:cNvSpPr>
          <p:nvPr>
            <p:ph type="dt" sz="half" idx="10"/>
          </p:nvPr>
        </p:nvSpPr>
        <p:spPr/>
        <p:txBody>
          <a:bodyPr/>
          <a:lstStyle>
            <a:lvl1pPr>
              <a:defRPr/>
            </a:lvl1pPr>
          </a:lstStyle>
          <a:p>
            <a:pPr>
              <a:defRPr/>
            </a:pPr>
            <a:fld id="{C192E7D3-2A17-41C9-A00E-19C2314EEB03}"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A3025924-A6C6-4EE3-A2A8-2C053CFD42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E98FA28-C8D5-484A-B297-892C681CB2FD}"/>
              </a:ext>
            </a:extLst>
          </p:cNvPr>
          <p:cNvSpPr>
            <a:spLocks noGrp="1"/>
          </p:cNvSpPr>
          <p:nvPr>
            <p:ph type="sldNum" sz="quarter" idx="12"/>
          </p:nvPr>
        </p:nvSpPr>
        <p:spPr/>
        <p:txBody>
          <a:bodyPr/>
          <a:lstStyle>
            <a:lvl1pPr>
              <a:defRPr/>
            </a:lvl1pPr>
          </a:lstStyle>
          <a:p>
            <a:pPr>
              <a:defRPr/>
            </a:pPr>
            <a:fld id="{986274A8-101B-4D50-986D-66A5C0A76E5E}" type="slidenum">
              <a:rPr lang="en-US" altLang="en-US"/>
              <a:pPr>
                <a:defRPr/>
              </a:pPr>
              <a:t>‹#›</a:t>
            </a:fld>
            <a:endParaRPr lang="en-US" altLang="en-US" dirty="0"/>
          </a:p>
        </p:txBody>
      </p:sp>
    </p:spTree>
    <p:extLst>
      <p:ext uri="{BB962C8B-B14F-4D97-AF65-F5344CB8AC3E}">
        <p14:creationId xmlns:p14="http://schemas.microsoft.com/office/powerpoint/2010/main" val="2496237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E83B2-61DA-4F49-8332-03627D8F7F71}"/>
              </a:ext>
            </a:extLst>
          </p:cNvPr>
          <p:cNvSpPr>
            <a:spLocks noGrp="1"/>
          </p:cNvSpPr>
          <p:nvPr>
            <p:ph type="dt" sz="half" idx="10"/>
          </p:nvPr>
        </p:nvSpPr>
        <p:spPr/>
        <p:txBody>
          <a:bodyPr/>
          <a:lstStyle>
            <a:lvl1pPr>
              <a:defRPr/>
            </a:lvl1pPr>
          </a:lstStyle>
          <a:p>
            <a:pPr>
              <a:defRPr/>
            </a:pPr>
            <a:fld id="{6DBD8B6B-2BB4-49E5-9EE3-D0C5AC0CDC03}"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2289B9E1-6C53-4AF8-A69D-34665060949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6E0CA6B-DA2C-4054-BD26-47F7B557DD83}"/>
              </a:ext>
            </a:extLst>
          </p:cNvPr>
          <p:cNvSpPr>
            <a:spLocks noGrp="1"/>
          </p:cNvSpPr>
          <p:nvPr>
            <p:ph type="sldNum" sz="quarter" idx="12"/>
          </p:nvPr>
        </p:nvSpPr>
        <p:spPr/>
        <p:txBody>
          <a:bodyPr/>
          <a:lstStyle>
            <a:lvl1pPr>
              <a:defRPr/>
            </a:lvl1pPr>
          </a:lstStyle>
          <a:p>
            <a:pPr>
              <a:defRPr/>
            </a:pPr>
            <a:fld id="{EC1269A1-EF6A-4C37-89D1-E0A0544D251D}" type="slidenum">
              <a:rPr lang="en-US" altLang="en-US"/>
              <a:pPr>
                <a:defRPr/>
              </a:pPr>
              <a:t>‹#›</a:t>
            </a:fld>
            <a:endParaRPr lang="en-US" altLang="en-US" dirty="0"/>
          </a:p>
        </p:txBody>
      </p:sp>
    </p:spTree>
    <p:extLst>
      <p:ext uri="{BB962C8B-B14F-4D97-AF65-F5344CB8AC3E}">
        <p14:creationId xmlns:p14="http://schemas.microsoft.com/office/powerpoint/2010/main" val="3682443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464809-EEDF-4772-8CB6-D2D183823958}"/>
              </a:ext>
            </a:extLst>
          </p:cNvPr>
          <p:cNvSpPr>
            <a:spLocks noGrp="1"/>
          </p:cNvSpPr>
          <p:nvPr>
            <p:ph type="dt" sz="half" idx="10"/>
          </p:nvPr>
        </p:nvSpPr>
        <p:spPr/>
        <p:txBody>
          <a:bodyPr/>
          <a:lstStyle>
            <a:lvl1pPr>
              <a:defRPr/>
            </a:lvl1pPr>
          </a:lstStyle>
          <a:p>
            <a:pPr>
              <a:defRPr/>
            </a:pPr>
            <a:fld id="{CE134B9F-F24E-499B-8385-DDC43C0F580A}"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9961C0E5-02F2-4C2C-B081-690CDE43113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C6667BE-5389-47F9-BDBA-B920021921CD}"/>
              </a:ext>
            </a:extLst>
          </p:cNvPr>
          <p:cNvSpPr>
            <a:spLocks noGrp="1"/>
          </p:cNvSpPr>
          <p:nvPr>
            <p:ph type="sldNum" sz="quarter" idx="12"/>
          </p:nvPr>
        </p:nvSpPr>
        <p:spPr/>
        <p:txBody>
          <a:bodyPr/>
          <a:lstStyle>
            <a:lvl1pPr>
              <a:defRPr/>
            </a:lvl1pPr>
          </a:lstStyle>
          <a:p>
            <a:pPr>
              <a:defRPr/>
            </a:pPr>
            <a:fld id="{1A08EA32-47F7-48D6-BC08-6E7DDECD367C}" type="slidenum">
              <a:rPr lang="en-US" altLang="en-US"/>
              <a:pPr>
                <a:defRPr/>
              </a:pPr>
              <a:t>‹#›</a:t>
            </a:fld>
            <a:endParaRPr lang="en-US" altLang="en-US" dirty="0"/>
          </a:p>
        </p:txBody>
      </p:sp>
    </p:spTree>
    <p:extLst>
      <p:ext uri="{BB962C8B-B14F-4D97-AF65-F5344CB8AC3E}">
        <p14:creationId xmlns:p14="http://schemas.microsoft.com/office/powerpoint/2010/main" val="252534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AAEB7-FB36-433A-85C2-0B621AF9BD46}"/>
              </a:ext>
            </a:extLst>
          </p:cNvPr>
          <p:cNvSpPr>
            <a:spLocks noGrp="1"/>
          </p:cNvSpPr>
          <p:nvPr>
            <p:ph type="dt" sz="half" idx="10"/>
          </p:nvPr>
        </p:nvSpPr>
        <p:spPr/>
        <p:txBody>
          <a:bodyPr/>
          <a:lstStyle>
            <a:lvl1pPr>
              <a:defRPr/>
            </a:lvl1pPr>
          </a:lstStyle>
          <a:p>
            <a:pPr>
              <a:defRPr/>
            </a:pPr>
            <a:fld id="{559C0F82-E674-4C1F-BB3A-074D9EAA3959}"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4580A1E3-8AD2-4ED9-B613-8C347012F23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7E4889E-E88B-4A5E-9130-71A984D8D7A8}"/>
              </a:ext>
            </a:extLst>
          </p:cNvPr>
          <p:cNvSpPr>
            <a:spLocks noGrp="1"/>
          </p:cNvSpPr>
          <p:nvPr>
            <p:ph type="sldNum" sz="quarter" idx="12"/>
          </p:nvPr>
        </p:nvSpPr>
        <p:spPr/>
        <p:txBody>
          <a:bodyPr/>
          <a:lstStyle>
            <a:lvl1pPr>
              <a:defRPr/>
            </a:lvl1pPr>
          </a:lstStyle>
          <a:p>
            <a:pPr>
              <a:defRPr/>
            </a:pPr>
            <a:fld id="{E10EE2F5-5F22-4320-8E26-76D588F1DBA8}" type="slidenum">
              <a:rPr lang="en-US" altLang="en-US"/>
              <a:pPr>
                <a:defRPr/>
              </a:pPr>
              <a:t>‹#›</a:t>
            </a:fld>
            <a:endParaRPr lang="en-US" altLang="en-US" dirty="0"/>
          </a:p>
        </p:txBody>
      </p:sp>
    </p:spTree>
    <p:extLst>
      <p:ext uri="{BB962C8B-B14F-4D97-AF65-F5344CB8AC3E}">
        <p14:creationId xmlns:p14="http://schemas.microsoft.com/office/powerpoint/2010/main" val="3566837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C422EC-15B9-4978-88AB-1DE9F8A4700E}"/>
              </a:ext>
            </a:extLst>
          </p:cNvPr>
          <p:cNvSpPr>
            <a:spLocks noGrp="1"/>
          </p:cNvSpPr>
          <p:nvPr>
            <p:ph type="dt" sz="half" idx="10"/>
          </p:nvPr>
        </p:nvSpPr>
        <p:spPr/>
        <p:txBody>
          <a:bodyPr/>
          <a:lstStyle>
            <a:lvl1pPr>
              <a:defRPr/>
            </a:lvl1pPr>
          </a:lstStyle>
          <a:p>
            <a:pPr>
              <a:defRPr/>
            </a:pPr>
            <a:fld id="{FED6FE0E-868C-47EF-834A-3BD36B707079}"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2C896F7A-7F50-484F-80FE-1EA7B8E1C2B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52BCCA-1D32-4146-9DD0-70145C544EE2}"/>
              </a:ext>
            </a:extLst>
          </p:cNvPr>
          <p:cNvSpPr>
            <a:spLocks noGrp="1"/>
          </p:cNvSpPr>
          <p:nvPr>
            <p:ph type="sldNum" sz="quarter" idx="12"/>
          </p:nvPr>
        </p:nvSpPr>
        <p:spPr/>
        <p:txBody>
          <a:bodyPr/>
          <a:lstStyle>
            <a:lvl1pPr>
              <a:defRPr/>
            </a:lvl1pPr>
          </a:lstStyle>
          <a:p>
            <a:pPr>
              <a:defRPr/>
            </a:pPr>
            <a:fld id="{43295CB3-6894-4F2C-B1F1-33CA288BCBC3}" type="slidenum">
              <a:rPr lang="en-US" altLang="en-US"/>
              <a:pPr>
                <a:defRPr/>
              </a:pPr>
              <a:t>‹#›</a:t>
            </a:fld>
            <a:endParaRPr lang="en-US" altLang="en-US" dirty="0"/>
          </a:p>
        </p:txBody>
      </p:sp>
    </p:spTree>
    <p:extLst>
      <p:ext uri="{BB962C8B-B14F-4D97-AF65-F5344CB8AC3E}">
        <p14:creationId xmlns:p14="http://schemas.microsoft.com/office/powerpoint/2010/main" val="553093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3A0A1B-B6D8-4FC5-96FC-65F2283FC46C}"/>
              </a:ext>
            </a:extLst>
          </p:cNvPr>
          <p:cNvSpPr>
            <a:spLocks noGrp="1"/>
          </p:cNvSpPr>
          <p:nvPr>
            <p:ph type="dt" sz="half" idx="10"/>
          </p:nvPr>
        </p:nvSpPr>
        <p:spPr/>
        <p:txBody>
          <a:bodyPr/>
          <a:lstStyle>
            <a:lvl1pPr>
              <a:defRPr/>
            </a:lvl1pPr>
          </a:lstStyle>
          <a:p>
            <a:pPr>
              <a:defRPr/>
            </a:pPr>
            <a:fld id="{593F23B4-6CFC-4373-8597-8C6DCA242695}"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BA805BD2-7DEC-4AD9-B175-75EA2E99FD2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CC041D7-EE04-4C35-AA7B-61ACE59AAAD3}"/>
              </a:ext>
            </a:extLst>
          </p:cNvPr>
          <p:cNvSpPr>
            <a:spLocks noGrp="1"/>
          </p:cNvSpPr>
          <p:nvPr>
            <p:ph type="sldNum" sz="quarter" idx="12"/>
          </p:nvPr>
        </p:nvSpPr>
        <p:spPr/>
        <p:txBody>
          <a:bodyPr/>
          <a:lstStyle>
            <a:lvl1pPr>
              <a:defRPr/>
            </a:lvl1pPr>
          </a:lstStyle>
          <a:p>
            <a:pPr>
              <a:defRPr/>
            </a:pPr>
            <a:fld id="{3F22AC71-2E2A-4330-BC6F-89F3A3B17496}" type="slidenum">
              <a:rPr lang="en-US" altLang="en-US"/>
              <a:pPr>
                <a:defRPr/>
              </a:pPr>
              <a:t>‹#›</a:t>
            </a:fld>
            <a:endParaRPr lang="en-US" altLang="en-US" dirty="0"/>
          </a:p>
        </p:txBody>
      </p:sp>
    </p:spTree>
    <p:extLst>
      <p:ext uri="{BB962C8B-B14F-4D97-AF65-F5344CB8AC3E}">
        <p14:creationId xmlns:p14="http://schemas.microsoft.com/office/powerpoint/2010/main" val="354736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ABEA6C2-3CA3-474C-A6DA-DD158BE71C00}"/>
              </a:ext>
            </a:extLst>
          </p:cNvPr>
          <p:cNvSpPr>
            <a:spLocks noGrp="1"/>
          </p:cNvSpPr>
          <p:nvPr>
            <p:ph type="dt" sz="half" idx="10"/>
          </p:nvPr>
        </p:nvSpPr>
        <p:spPr/>
        <p:txBody>
          <a:bodyPr/>
          <a:lstStyle>
            <a:lvl1pPr>
              <a:defRPr/>
            </a:lvl1pPr>
          </a:lstStyle>
          <a:p>
            <a:pPr>
              <a:defRPr/>
            </a:pPr>
            <a:fld id="{132180DD-AFA3-47BE-8B03-FA3F550E8B02}" type="datetimeFigureOut">
              <a:rPr lang="en-US" altLang="en-US"/>
              <a:pPr>
                <a:defRPr/>
              </a:pPr>
              <a:t>7/2/24</a:t>
            </a:fld>
            <a:endParaRPr lang="en-US" altLang="en-US" dirty="0"/>
          </a:p>
        </p:txBody>
      </p:sp>
      <p:sp>
        <p:nvSpPr>
          <p:cNvPr id="8" name="Footer Placeholder 4">
            <a:extLst>
              <a:ext uri="{FF2B5EF4-FFF2-40B4-BE49-F238E27FC236}">
                <a16:creationId xmlns:a16="http://schemas.microsoft.com/office/drawing/2014/main" id="{C0E0FDE0-A2A5-4634-B2E3-56A2FAAF2AA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D10FCD5F-2159-42BA-B9A9-765BFD56068C}"/>
              </a:ext>
            </a:extLst>
          </p:cNvPr>
          <p:cNvSpPr>
            <a:spLocks noGrp="1"/>
          </p:cNvSpPr>
          <p:nvPr>
            <p:ph type="sldNum" sz="quarter" idx="12"/>
          </p:nvPr>
        </p:nvSpPr>
        <p:spPr/>
        <p:txBody>
          <a:bodyPr/>
          <a:lstStyle>
            <a:lvl1pPr>
              <a:defRPr/>
            </a:lvl1pPr>
          </a:lstStyle>
          <a:p>
            <a:pPr>
              <a:defRPr/>
            </a:pPr>
            <a:fld id="{2ED2B808-BEBA-4AEE-ADC6-C177B9805902}" type="slidenum">
              <a:rPr lang="en-US" altLang="en-US"/>
              <a:pPr>
                <a:defRPr/>
              </a:pPr>
              <a:t>‹#›</a:t>
            </a:fld>
            <a:endParaRPr lang="en-US" altLang="en-US" dirty="0"/>
          </a:p>
        </p:txBody>
      </p:sp>
    </p:spTree>
    <p:extLst>
      <p:ext uri="{BB962C8B-B14F-4D97-AF65-F5344CB8AC3E}">
        <p14:creationId xmlns:p14="http://schemas.microsoft.com/office/powerpoint/2010/main" val="966474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B7AA8DB-F34D-4B98-865B-79BA435F78D0}"/>
              </a:ext>
            </a:extLst>
          </p:cNvPr>
          <p:cNvSpPr>
            <a:spLocks noGrp="1"/>
          </p:cNvSpPr>
          <p:nvPr>
            <p:ph type="dt" sz="half" idx="10"/>
          </p:nvPr>
        </p:nvSpPr>
        <p:spPr/>
        <p:txBody>
          <a:bodyPr/>
          <a:lstStyle>
            <a:lvl1pPr>
              <a:defRPr/>
            </a:lvl1pPr>
          </a:lstStyle>
          <a:p>
            <a:pPr>
              <a:defRPr/>
            </a:pPr>
            <a:fld id="{81EEEDB1-989B-4E5D-8BA3-DC848DA3975A}" type="datetimeFigureOut">
              <a:rPr lang="en-US" altLang="en-US"/>
              <a:pPr>
                <a:defRPr/>
              </a:pPr>
              <a:t>7/2/24</a:t>
            </a:fld>
            <a:endParaRPr lang="en-US" altLang="en-US" dirty="0"/>
          </a:p>
        </p:txBody>
      </p:sp>
      <p:sp>
        <p:nvSpPr>
          <p:cNvPr id="4" name="Footer Placeholder 4">
            <a:extLst>
              <a:ext uri="{FF2B5EF4-FFF2-40B4-BE49-F238E27FC236}">
                <a16:creationId xmlns:a16="http://schemas.microsoft.com/office/drawing/2014/main" id="{C774D953-9CA6-4FC2-8698-B4CE647EC6D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DDE1401-1DF8-40EB-9128-6846B31DFDAB}"/>
              </a:ext>
            </a:extLst>
          </p:cNvPr>
          <p:cNvSpPr>
            <a:spLocks noGrp="1"/>
          </p:cNvSpPr>
          <p:nvPr>
            <p:ph type="sldNum" sz="quarter" idx="12"/>
          </p:nvPr>
        </p:nvSpPr>
        <p:spPr/>
        <p:txBody>
          <a:bodyPr/>
          <a:lstStyle>
            <a:lvl1pPr>
              <a:defRPr/>
            </a:lvl1pPr>
          </a:lstStyle>
          <a:p>
            <a:pPr>
              <a:defRPr/>
            </a:pPr>
            <a:fld id="{50AF609A-9209-4230-88D5-4F2FFFC84D95}" type="slidenum">
              <a:rPr lang="en-US" altLang="en-US"/>
              <a:pPr>
                <a:defRPr/>
              </a:pPr>
              <a:t>‹#›</a:t>
            </a:fld>
            <a:endParaRPr lang="en-US" altLang="en-US" dirty="0"/>
          </a:p>
        </p:txBody>
      </p:sp>
    </p:spTree>
    <p:extLst>
      <p:ext uri="{BB962C8B-B14F-4D97-AF65-F5344CB8AC3E}">
        <p14:creationId xmlns:p14="http://schemas.microsoft.com/office/powerpoint/2010/main" val="5889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9D33F15-01AD-43B2-B140-D47760A2A0D4}"/>
              </a:ext>
            </a:extLst>
          </p:cNvPr>
          <p:cNvSpPr>
            <a:spLocks noGrp="1"/>
          </p:cNvSpPr>
          <p:nvPr>
            <p:ph type="dt" sz="half" idx="10"/>
          </p:nvPr>
        </p:nvSpPr>
        <p:spPr/>
        <p:txBody>
          <a:bodyPr/>
          <a:lstStyle>
            <a:lvl1pPr>
              <a:defRPr/>
            </a:lvl1pPr>
          </a:lstStyle>
          <a:p>
            <a:pPr>
              <a:defRPr/>
            </a:pPr>
            <a:fld id="{798F2FA5-45EB-40AB-BEFE-3671DB0B9F1D}"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5A4DEEC5-0DED-4BEA-B712-902179A377D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7F59815-6A2F-4B62-85CD-267567947040}"/>
              </a:ext>
            </a:extLst>
          </p:cNvPr>
          <p:cNvSpPr>
            <a:spLocks noGrp="1"/>
          </p:cNvSpPr>
          <p:nvPr>
            <p:ph type="sldNum" sz="quarter" idx="12"/>
          </p:nvPr>
        </p:nvSpPr>
        <p:spPr/>
        <p:txBody>
          <a:bodyPr/>
          <a:lstStyle>
            <a:lvl1pPr>
              <a:defRPr/>
            </a:lvl1pPr>
          </a:lstStyle>
          <a:p>
            <a:pPr>
              <a:defRPr/>
            </a:pPr>
            <a:fld id="{516857DD-A998-413D-8567-F9AC5AB2C427}" type="slidenum">
              <a:rPr lang="en-US" altLang="en-US"/>
              <a:pPr>
                <a:defRPr/>
              </a:pPr>
              <a:t>‹#›</a:t>
            </a:fld>
            <a:endParaRPr lang="en-US" altLang="en-US" dirty="0"/>
          </a:p>
        </p:txBody>
      </p:sp>
    </p:spTree>
    <p:extLst>
      <p:ext uri="{BB962C8B-B14F-4D97-AF65-F5344CB8AC3E}">
        <p14:creationId xmlns:p14="http://schemas.microsoft.com/office/powerpoint/2010/main" val="2247788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FF3D1F-C4F1-4963-B037-77F4562A8464}"/>
              </a:ext>
            </a:extLst>
          </p:cNvPr>
          <p:cNvSpPr>
            <a:spLocks noGrp="1"/>
          </p:cNvSpPr>
          <p:nvPr>
            <p:ph type="dt" sz="half" idx="10"/>
          </p:nvPr>
        </p:nvSpPr>
        <p:spPr/>
        <p:txBody>
          <a:bodyPr/>
          <a:lstStyle>
            <a:lvl1pPr>
              <a:defRPr/>
            </a:lvl1pPr>
          </a:lstStyle>
          <a:p>
            <a:pPr>
              <a:defRPr/>
            </a:pPr>
            <a:fld id="{70172C96-57CE-4890-AFF9-2CA79BA8A00B}" type="datetimeFigureOut">
              <a:rPr lang="en-US" altLang="en-US"/>
              <a:pPr>
                <a:defRPr/>
              </a:pPr>
              <a:t>7/2/24</a:t>
            </a:fld>
            <a:endParaRPr lang="en-US" altLang="en-US" dirty="0"/>
          </a:p>
        </p:txBody>
      </p:sp>
      <p:sp>
        <p:nvSpPr>
          <p:cNvPr id="3" name="Footer Placeholder 4">
            <a:extLst>
              <a:ext uri="{FF2B5EF4-FFF2-40B4-BE49-F238E27FC236}">
                <a16:creationId xmlns:a16="http://schemas.microsoft.com/office/drawing/2014/main" id="{8B3E25FC-8B97-47BC-85AC-BB32DD9B902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628EC0E4-0DC9-4EE4-90FA-5DCBEA247F5D}"/>
              </a:ext>
            </a:extLst>
          </p:cNvPr>
          <p:cNvSpPr>
            <a:spLocks noGrp="1"/>
          </p:cNvSpPr>
          <p:nvPr>
            <p:ph type="sldNum" sz="quarter" idx="12"/>
          </p:nvPr>
        </p:nvSpPr>
        <p:spPr/>
        <p:txBody>
          <a:bodyPr/>
          <a:lstStyle>
            <a:lvl1pPr>
              <a:defRPr/>
            </a:lvl1pPr>
          </a:lstStyle>
          <a:p>
            <a:pPr>
              <a:defRPr/>
            </a:pPr>
            <a:fld id="{7D493FA0-EA31-4CBB-8FC2-0C4F2927A721}" type="slidenum">
              <a:rPr lang="en-US" altLang="en-US"/>
              <a:pPr>
                <a:defRPr/>
              </a:pPr>
              <a:t>‹#›</a:t>
            </a:fld>
            <a:endParaRPr lang="en-US" altLang="en-US" dirty="0"/>
          </a:p>
        </p:txBody>
      </p:sp>
    </p:spTree>
    <p:extLst>
      <p:ext uri="{BB962C8B-B14F-4D97-AF65-F5344CB8AC3E}">
        <p14:creationId xmlns:p14="http://schemas.microsoft.com/office/powerpoint/2010/main" val="4210996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6E4A27-1DE4-4563-8624-ED500C1A1A15}"/>
              </a:ext>
            </a:extLst>
          </p:cNvPr>
          <p:cNvSpPr>
            <a:spLocks noGrp="1"/>
          </p:cNvSpPr>
          <p:nvPr>
            <p:ph type="dt" sz="half" idx="10"/>
          </p:nvPr>
        </p:nvSpPr>
        <p:spPr/>
        <p:txBody>
          <a:bodyPr/>
          <a:lstStyle>
            <a:lvl1pPr>
              <a:defRPr/>
            </a:lvl1pPr>
          </a:lstStyle>
          <a:p>
            <a:pPr>
              <a:defRPr/>
            </a:pPr>
            <a:fld id="{F5CB796C-86A6-4A55-AC6D-0FD36614DA8B}"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77B363AE-ED21-4EE1-BA4D-74167130B10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6017F20-C804-4971-B69C-D66848439A59}"/>
              </a:ext>
            </a:extLst>
          </p:cNvPr>
          <p:cNvSpPr>
            <a:spLocks noGrp="1"/>
          </p:cNvSpPr>
          <p:nvPr>
            <p:ph type="sldNum" sz="quarter" idx="12"/>
          </p:nvPr>
        </p:nvSpPr>
        <p:spPr/>
        <p:txBody>
          <a:bodyPr/>
          <a:lstStyle>
            <a:lvl1pPr>
              <a:defRPr/>
            </a:lvl1pPr>
          </a:lstStyle>
          <a:p>
            <a:pPr>
              <a:defRPr/>
            </a:pPr>
            <a:fld id="{018E44FD-BBC3-484D-9E25-781B72FF689E}" type="slidenum">
              <a:rPr lang="en-US" altLang="en-US"/>
              <a:pPr>
                <a:defRPr/>
              </a:pPr>
              <a:t>‹#›</a:t>
            </a:fld>
            <a:endParaRPr lang="en-US" altLang="en-US" dirty="0"/>
          </a:p>
        </p:txBody>
      </p:sp>
    </p:spTree>
    <p:extLst>
      <p:ext uri="{BB962C8B-B14F-4D97-AF65-F5344CB8AC3E}">
        <p14:creationId xmlns:p14="http://schemas.microsoft.com/office/powerpoint/2010/main" val="268663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0D6579-A850-404E-AA23-5F24296EB82B}"/>
              </a:ext>
            </a:extLst>
          </p:cNvPr>
          <p:cNvSpPr>
            <a:spLocks noGrp="1"/>
          </p:cNvSpPr>
          <p:nvPr>
            <p:ph type="dt" sz="half" idx="10"/>
          </p:nvPr>
        </p:nvSpPr>
        <p:spPr/>
        <p:txBody>
          <a:bodyPr/>
          <a:lstStyle>
            <a:lvl1pPr>
              <a:defRPr/>
            </a:lvl1pPr>
          </a:lstStyle>
          <a:p>
            <a:pPr>
              <a:defRPr/>
            </a:pPr>
            <a:fld id="{D47A4937-0887-4A0E-8173-9CDFBFD86447}"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A7E37524-3CBF-4779-828E-DE62319BA2B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E9B7F7A-41D6-477E-9770-A98AE436B7F6}"/>
              </a:ext>
            </a:extLst>
          </p:cNvPr>
          <p:cNvSpPr>
            <a:spLocks noGrp="1"/>
          </p:cNvSpPr>
          <p:nvPr>
            <p:ph type="sldNum" sz="quarter" idx="12"/>
          </p:nvPr>
        </p:nvSpPr>
        <p:spPr/>
        <p:txBody>
          <a:bodyPr/>
          <a:lstStyle>
            <a:lvl1pPr>
              <a:defRPr/>
            </a:lvl1pPr>
          </a:lstStyle>
          <a:p>
            <a:pPr>
              <a:defRPr/>
            </a:pPr>
            <a:fld id="{36ED6B96-8D44-4DF1-A5B6-D6404582F0A2}" type="slidenum">
              <a:rPr lang="en-US" altLang="en-US"/>
              <a:pPr>
                <a:defRPr/>
              </a:pPr>
              <a:t>‹#›</a:t>
            </a:fld>
            <a:endParaRPr lang="en-US" altLang="en-US" dirty="0"/>
          </a:p>
        </p:txBody>
      </p:sp>
    </p:spTree>
    <p:extLst>
      <p:ext uri="{BB962C8B-B14F-4D97-AF65-F5344CB8AC3E}">
        <p14:creationId xmlns:p14="http://schemas.microsoft.com/office/powerpoint/2010/main" val="41550808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0718C-B545-48F7-87F2-3CC7574DE193}"/>
              </a:ext>
            </a:extLst>
          </p:cNvPr>
          <p:cNvSpPr>
            <a:spLocks noGrp="1"/>
          </p:cNvSpPr>
          <p:nvPr>
            <p:ph type="dt" sz="half" idx="10"/>
          </p:nvPr>
        </p:nvSpPr>
        <p:spPr/>
        <p:txBody>
          <a:bodyPr/>
          <a:lstStyle>
            <a:lvl1pPr>
              <a:defRPr/>
            </a:lvl1pPr>
          </a:lstStyle>
          <a:p>
            <a:pPr>
              <a:defRPr/>
            </a:pPr>
            <a:fld id="{C30C38AF-3138-4896-90B6-FFC96AEFEFCD}"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5258D648-6D85-4A5F-9F61-4B1F35EE0FF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9973564-A5BA-4C4A-A986-C99D429DF263}"/>
              </a:ext>
            </a:extLst>
          </p:cNvPr>
          <p:cNvSpPr>
            <a:spLocks noGrp="1"/>
          </p:cNvSpPr>
          <p:nvPr>
            <p:ph type="sldNum" sz="quarter" idx="12"/>
          </p:nvPr>
        </p:nvSpPr>
        <p:spPr/>
        <p:txBody>
          <a:bodyPr/>
          <a:lstStyle>
            <a:lvl1pPr>
              <a:defRPr/>
            </a:lvl1pPr>
          </a:lstStyle>
          <a:p>
            <a:pPr>
              <a:defRPr/>
            </a:pPr>
            <a:fld id="{663CE02A-8514-4F5B-A569-4464D4BB207C}" type="slidenum">
              <a:rPr lang="en-US" altLang="en-US"/>
              <a:pPr>
                <a:defRPr/>
              </a:pPr>
              <a:t>‹#›</a:t>
            </a:fld>
            <a:endParaRPr lang="en-US" altLang="en-US" dirty="0"/>
          </a:p>
        </p:txBody>
      </p:sp>
    </p:spTree>
    <p:extLst>
      <p:ext uri="{BB962C8B-B14F-4D97-AF65-F5344CB8AC3E}">
        <p14:creationId xmlns:p14="http://schemas.microsoft.com/office/powerpoint/2010/main" val="2572989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5DB75A-5263-49AA-AD65-D1D8A4EC10AE}"/>
              </a:ext>
            </a:extLst>
          </p:cNvPr>
          <p:cNvSpPr>
            <a:spLocks noGrp="1"/>
          </p:cNvSpPr>
          <p:nvPr>
            <p:ph type="dt" sz="half" idx="10"/>
          </p:nvPr>
        </p:nvSpPr>
        <p:spPr/>
        <p:txBody>
          <a:bodyPr/>
          <a:lstStyle>
            <a:lvl1pPr>
              <a:defRPr/>
            </a:lvl1pPr>
          </a:lstStyle>
          <a:p>
            <a:pPr>
              <a:defRPr/>
            </a:pPr>
            <a:fld id="{D6FCB119-DCBA-4EA6-AAE4-37C527F57099}"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08E0928D-6248-4FE5-9739-A2046DC9791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603116C-9237-4210-8F25-0F1DBDEA5583}"/>
              </a:ext>
            </a:extLst>
          </p:cNvPr>
          <p:cNvSpPr>
            <a:spLocks noGrp="1"/>
          </p:cNvSpPr>
          <p:nvPr>
            <p:ph type="sldNum" sz="quarter" idx="12"/>
          </p:nvPr>
        </p:nvSpPr>
        <p:spPr/>
        <p:txBody>
          <a:bodyPr/>
          <a:lstStyle>
            <a:lvl1pPr>
              <a:defRPr/>
            </a:lvl1pPr>
          </a:lstStyle>
          <a:p>
            <a:pPr>
              <a:defRPr/>
            </a:pPr>
            <a:fld id="{657B7E21-91E7-4AEC-8648-4D6E329AF3D5}" type="slidenum">
              <a:rPr lang="en-US" altLang="en-US"/>
              <a:pPr>
                <a:defRPr/>
              </a:pPr>
              <a:t>‹#›</a:t>
            </a:fld>
            <a:endParaRPr lang="en-US" altLang="en-US" dirty="0"/>
          </a:p>
        </p:txBody>
      </p:sp>
    </p:spTree>
    <p:extLst>
      <p:ext uri="{BB962C8B-B14F-4D97-AF65-F5344CB8AC3E}">
        <p14:creationId xmlns:p14="http://schemas.microsoft.com/office/powerpoint/2010/main" val="288224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 lines - white.eps">
            <a:extLst>
              <a:ext uri="{FF2B5EF4-FFF2-40B4-BE49-F238E27FC236}">
                <a16:creationId xmlns:a16="http://schemas.microsoft.com/office/drawing/2014/main" id="{40A6E896-0EB8-41FB-8812-9332A6D6560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09575" y="5734050"/>
            <a:ext cx="54721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6777" y="2019475"/>
            <a:ext cx="9823451" cy="1393461"/>
          </a:xfrm>
        </p:spPr>
        <p:txBody>
          <a:bodyPr/>
          <a:lstStyle/>
          <a:p>
            <a:r>
              <a:rPr lang="en-US"/>
              <a:t>Click to edit Master title style</a:t>
            </a:r>
          </a:p>
        </p:txBody>
      </p:sp>
      <p:sp>
        <p:nvSpPr>
          <p:cNvPr id="3" name="Subtitle 2"/>
          <p:cNvSpPr>
            <a:spLocks noGrp="1"/>
          </p:cNvSpPr>
          <p:nvPr>
            <p:ph type="subTitle" idx="1"/>
          </p:nvPr>
        </p:nvSpPr>
        <p:spPr>
          <a:xfrm>
            <a:off x="1733555" y="3683803"/>
            <a:ext cx="8089900" cy="1661319"/>
          </a:xfrm>
        </p:spPr>
        <p:txBody>
          <a:bodyPr/>
          <a:lstStyle>
            <a:lvl1pPr marL="0" indent="0" algn="ctr">
              <a:buNone/>
              <a:defRPr>
                <a:solidFill>
                  <a:schemeClr val="tx1">
                    <a:tint val="75000"/>
                  </a:schemeClr>
                </a:solidFill>
              </a:defRPr>
            </a:lvl1pPr>
            <a:lvl2pPr marL="436773" indent="0" algn="ctr">
              <a:buNone/>
              <a:defRPr>
                <a:solidFill>
                  <a:schemeClr val="tx1">
                    <a:tint val="75000"/>
                  </a:schemeClr>
                </a:solidFill>
              </a:defRPr>
            </a:lvl2pPr>
            <a:lvl3pPr marL="873546" indent="0" algn="ctr">
              <a:buNone/>
              <a:defRPr>
                <a:solidFill>
                  <a:schemeClr val="tx1">
                    <a:tint val="75000"/>
                  </a:schemeClr>
                </a:solidFill>
              </a:defRPr>
            </a:lvl3pPr>
            <a:lvl4pPr marL="1310319" indent="0" algn="ctr">
              <a:buNone/>
              <a:defRPr>
                <a:solidFill>
                  <a:schemeClr val="tx1">
                    <a:tint val="75000"/>
                  </a:schemeClr>
                </a:solidFill>
              </a:defRPr>
            </a:lvl4pPr>
            <a:lvl5pPr marL="1747093" indent="0" algn="ctr">
              <a:buNone/>
              <a:defRPr>
                <a:solidFill>
                  <a:schemeClr val="tx1">
                    <a:tint val="75000"/>
                  </a:schemeClr>
                </a:solidFill>
              </a:defRPr>
            </a:lvl5pPr>
            <a:lvl6pPr marL="2183865" indent="0" algn="ctr">
              <a:buNone/>
              <a:defRPr>
                <a:solidFill>
                  <a:schemeClr val="tx1">
                    <a:tint val="75000"/>
                  </a:schemeClr>
                </a:solidFill>
              </a:defRPr>
            </a:lvl6pPr>
            <a:lvl7pPr marL="2620639" indent="0" algn="ctr">
              <a:buNone/>
              <a:defRPr>
                <a:solidFill>
                  <a:schemeClr val="tx1">
                    <a:tint val="75000"/>
                  </a:schemeClr>
                </a:solidFill>
              </a:defRPr>
            </a:lvl7pPr>
            <a:lvl8pPr marL="3057411" indent="0" algn="ctr">
              <a:buNone/>
              <a:defRPr>
                <a:solidFill>
                  <a:schemeClr val="tx1">
                    <a:tint val="75000"/>
                  </a:schemeClr>
                </a:solidFill>
              </a:defRPr>
            </a:lvl8pPr>
            <a:lvl9pPr marL="3494184"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91DEDDA6-E8F1-43BD-B041-834BD29CFF73}"/>
              </a:ext>
            </a:extLst>
          </p:cNvPr>
          <p:cNvSpPr>
            <a:spLocks noGrp="1"/>
          </p:cNvSpPr>
          <p:nvPr>
            <p:ph type="dt" sz="half" idx="10"/>
          </p:nvPr>
        </p:nvSpPr>
        <p:spPr/>
        <p:txBody>
          <a:bodyPr/>
          <a:lstStyle>
            <a:lvl1pPr>
              <a:defRPr/>
            </a:lvl1pPr>
          </a:lstStyle>
          <a:p>
            <a:pPr>
              <a:defRPr/>
            </a:pPr>
            <a:fld id="{121CE59E-4496-45FE-9D5A-E69BAAE7A141}"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CA66A8F9-253F-41EC-9C35-AABEDDF21BDA}"/>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BD66F45F-6BCB-4F9D-BF94-A04E81A0380F}"/>
              </a:ext>
            </a:extLst>
          </p:cNvPr>
          <p:cNvSpPr>
            <a:spLocks noGrp="1"/>
          </p:cNvSpPr>
          <p:nvPr>
            <p:ph type="sldNum" sz="quarter" idx="12"/>
          </p:nvPr>
        </p:nvSpPr>
        <p:spPr/>
        <p:txBody>
          <a:bodyPr/>
          <a:lstStyle>
            <a:lvl1pPr>
              <a:defRPr/>
            </a:lvl1pPr>
          </a:lstStyle>
          <a:p>
            <a:pPr>
              <a:defRPr/>
            </a:pPr>
            <a:fld id="{622AF8AB-FB1E-403E-9AA2-EBD1C0DE1E7F}" type="slidenum">
              <a:rPr lang="en-US" altLang="en-US"/>
              <a:pPr>
                <a:defRPr/>
              </a:pPr>
              <a:t>‹#›</a:t>
            </a:fld>
            <a:endParaRPr lang="en-US" altLang="en-US" dirty="0"/>
          </a:p>
        </p:txBody>
      </p:sp>
    </p:spTree>
    <p:extLst>
      <p:ext uri="{BB962C8B-B14F-4D97-AF65-F5344CB8AC3E}">
        <p14:creationId xmlns:p14="http://schemas.microsoft.com/office/powerpoint/2010/main" val="2122637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56AA-7604-47B1-903D-DCA33A724739}"/>
              </a:ext>
            </a:extLst>
          </p:cNvPr>
          <p:cNvSpPr>
            <a:spLocks noGrp="1"/>
          </p:cNvSpPr>
          <p:nvPr>
            <p:ph type="dt" sz="half" idx="10"/>
          </p:nvPr>
        </p:nvSpPr>
        <p:spPr/>
        <p:txBody>
          <a:bodyPr/>
          <a:lstStyle>
            <a:lvl1pPr>
              <a:defRPr/>
            </a:lvl1pPr>
          </a:lstStyle>
          <a:p>
            <a:pPr>
              <a:defRPr/>
            </a:pPr>
            <a:fld id="{16C5D84C-DC29-4D3A-BC36-A7D140324CD4}"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3F429495-5935-4058-98E6-072E5BFA205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4F79CC4-7DA9-49B3-8CE1-BC5D78AA1CA8}"/>
              </a:ext>
            </a:extLst>
          </p:cNvPr>
          <p:cNvSpPr>
            <a:spLocks noGrp="1"/>
          </p:cNvSpPr>
          <p:nvPr>
            <p:ph type="sldNum" sz="quarter" idx="12"/>
          </p:nvPr>
        </p:nvSpPr>
        <p:spPr/>
        <p:txBody>
          <a:bodyPr/>
          <a:lstStyle>
            <a:lvl1pPr>
              <a:defRPr/>
            </a:lvl1pPr>
          </a:lstStyle>
          <a:p>
            <a:pPr>
              <a:defRPr/>
            </a:pPr>
            <a:fld id="{8D297AF3-9003-433F-9D70-C20530C0AABD}" type="slidenum">
              <a:rPr lang="en-US" altLang="en-US"/>
              <a:pPr>
                <a:defRPr/>
              </a:pPr>
              <a:t>‹#›</a:t>
            </a:fld>
            <a:endParaRPr lang="en-US" altLang="en-US" dirty="0"/>
          </a:p>
        </p:txBody>
      </p:sp>
    </p:spTree>
    <p:extLst>
      <p:ext uri="{BB962C8B-B14F-4D97-AF65-F5344CB8AC3E}">
        <p14:creationId xmlns:p14="http://schemas.microsoft.com/office/powerpoint/2010/main" val="539030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2925" y="4177375"/>
            <a:ext cx="9823451" cy="1291134"/>
          </a:xfrm>
        </p:spPr>
        <p:txBody>
          <a:bodyPr anchor="t"/>
          <a:lstStyle>
            <a:lvl1pPr algn="l">
              <a:defRPr sz="3800" b="1" cap="all"/>
            </a:lvl1pPr>
          </a:lstStyle>
          <a:p>
            <a:r>
              <a:rPr lang="en-US"/>
              <a:t>Click to edit Master title style</a:t>
            </a:r>
          </a:p>
        </p:txBody>
      </p:sp>
      <p:sp>
        <p:nvSpPr>
          <p:cNvPr id="3" name="Text Placeholder 2"/>
          <p:cNvSpPr>
            <a:spLocks noGrp="1"/>
          </p:cNvSpPr>
          <p:nvPr>
            <p:ph type="body" idx="1"/>
          </p:nvPr>
        </p:nvSpPr>
        <p:spPr>
          <a:xfrm>
            <a:off x="912925" y="2755323"/>
            <a:ext cx="9823451" cy="1422052"/>
          </a:xfrm>
        </p:spPr>
        <p:txBody>
          <a:bodyPr anchor="b"/>
          <a:lstStyle>
            <a:lvl1pPr marL="0" indent="0">
              <a:buNone/>
              <a:defRPr sz="1900">
                <a:solidFill>
                  <a:schemeClr val="tx1">
                    <a:tint val="75000"/>
                  </a:schemeClr>
                </a:solidFill>
              </a:defRPr>
            </a:lvl1pPr>
            <a:lvl2pPr marL="436773" indent="0">
              <a:buNone/>
              <a:defRPr sz="1700">
                <a:solidFill>
                  <a:schemeClr val="tx1">
                    <a:tint val="75000"/>
                  </a:schemeClr>
                </a:solidFill>
              </a:defRPr>
            </a:lvl2pPr>
            <a:lvl3pPr marL="873546" indent="0">
              <a:buNone/>
              <a:defRPr sz="1500">
                <a:solidFill>
                  <a:schemeClr val="tx1">
                    <a:tint val="75000"/>
                  </a:schemeClr>
                </a:solidFill>
              </a:defRPr>
            </a:lvl3pPr>
            <a:lvl4pPr marL="1310319" indent="0">
              <a:buNone/>
              <a:defRPr sz="1300">
                <a:solidFill>
                  <a:schemeClr val="tx1">
                    <a:tint val="75000"/>
                  </a:schemeClr>
                </a:solidFill>
              </a:defRPr>
            </a:lvl4pPr>
            <a:lvl5pPr marL="1747093" indent="0">
              <a:buNone/>
              <a:defRPr sz="1300">
                <a:solidFill>
                  <a:schemeClr val="tx1">
                    <a:tint val="75000"/>
                  </a:schemeClr>
                </a:solidFill>
              </a:defRPr>
            </a:lvl5pPr>
            <a:lvl6pPr marL="2183865" indent="0">
              <a:buNone/>
              <a:defRPr sz="1300">
                <a:solidFill>
                  <a:schemeClr val="tx1">
                    <a:tint val="75000"/>
                  </a:schemeClr>
                </a:solidFill>
              </a:defRPr>
            </a:lvl6pPr>
            <a:lvl7pPr marL="2620639" indent="0">
              <a:buNone/>
              <a:defRPr sz="1300">
                <a:solidFill>
                  <a:schemeClr val="tx1">
                    <a:tint val="75000"/>
                  </a:schemeClr>
                </a:solidFill>
              </a:defRPr>
            </a:lvl7pPr>
            <a:lvl8pPr marL="3057411" indent="0">
              <a:buNone/>
              <a:defRPr sz="1300">
                <a:solidFill>
                  <a:schemeClr val="tx1">
                    <a:tint val="75000"/>
                  </a:schemeClr>
                </a:solidFill>
              </a:defRPr>
            </a:lvl8pPr>
            <a:lvl9pPr marL="3494184"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87CE8-E244-4790-ACD3-9B12BB22DB66}"/>
              </a:ext>
            </a:extLst>
          </p:cNvPr>
          <p:cNvSpPr>
            <a:spLocks noGrp="1"/>
          </p:cNvSpPr>
          <p:nvPr>
            <p:ph type="dt" sz="half" idx="10"/>
          </p:nvPr>
        </p:nvSpPr>
        <p:spPr/>
        <p:txBody>
          <a:bodyPr/>
          <a:lstStyle>
            <a:lvl1pPr>
              <a:defRPr/>
            </a:lvl1pPr>
          </a:lstStyle>
          <a:p>
            <a:pPr>
              <a:defRPr/>
            </a:pPr>
            <a:fld id="{520FF370-EDE8-4CDE-9C58-7105D6AC2F2B}"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5903E13F-D120-4030-8A2A-274FEB9B308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40113D9-2AF3-4E37-A603-9F125FD39A77}"/>
              </a:ext>
            </a:extLst>
          </p:cNvPr>
          <p:cNvSpPr>
            <a:spLocks noGrp="1"/>
          </p:cNvSpPr>
          <p:nvPr>
            <p:ph type="sldNum" sz="quarter" idx="12"/>
          </p:nvPr>
        </p:nvSpPr>
        <p:spPr/>
        <p:txBody>
          <a:bodyPr/>
          <a:lstStyle>
            <a:lvl1pPr>
              <a:defRPr/>
            </a:lvl1pPr>
          </a:lstStyle>
          <a:p>
            <a:pPr>
              <a:defRPr/>
            </a:pPr>
            <a:fld id="{C2B44E32-2C09-48ED-8DF1-4A94EBD04113}" type="slidenum">
              <a:rPr lang="en-US" altLang="en-US"/>
              <a:pPr>
                <a:defRPr/>
              </a:pPr>
              <a:t>‹#›</a:t>
            </a:fld>
            <a:endParaRPr lang="en-US" altLang="en-US" dirty="0"/>
          </a:p>
        </p:txBody>
      </p:sp>
    </p:spTree>
    <p:extLst>
      <p:ext uri="{BB962C8B-B14F-4D97-AF65-F5344CB8AC3E}">
        <p14:creationId xmlns:p14="http://schemas.microsoft.com/office/powerpoint/2010/main" val="2655758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7855"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74808" y="1516857"/>
            <a:ext cx="5104341" cy="4290236"/>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EB35E7-2C58-474A-BC87-D88A1BEE306C}"/>
              </a:ext>
            </a:extLst>
          </p:cNvPr>
          <p:cNvSpPr>
            <a:spLocks noGrp="1"/>
          </p:cNvSpPr>
          <p:nvPr>
            <p:ph type="dt" sz="half" idx="10"/>
          </p:nvPr>
        </p:nvSpPr>
        <p:spPr/>
        <p:txBody>
          <a:bodyPr/>
          <a:lstStyle>
            <a:lvl1pPr>
              <a:defRPr/>
            </a:lvl1pPr>
          </a:lstStyle>
          <a:p>
            <a:pPr>
              <a:defRPr/>
            </a:pPr>
            <a:fld id="{8315F5A0-5152-4A4D-B7D0-F48338BED591}"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55D0C3E0-DDB0-438E-B2BA-9BBDAC40559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E913CF22-5887-412E-97C3-F1D56307466C}"/>
              </a:ext>
            </a:extLst>
          </p:cNvPr>
          <p:cNvSpPr>
            <a:spLocks noGrp="1"/>
          </p:cNvSpPr>
          <p:nvPr>
            <p:ph type="sldNum" sz="quarter" idx="12"/>
          </p:nvPr>
        </p:nvSpPr>
        <p:spPr/>
        <p:txBody>
          <a:bodyPr/>
          <a:lstStyle>
            <a:lvl1pPr>
              <a:defRPr/>
            </a:lvl1pPr>
          </a:lstStyle>
          <a:p>
            <a:pPr>
              <a:defRPr/>
            </a:pPr>
            <a:fld id="{22C0922D-7484-4D8F-8A69-A0865F4A6D4A}" type="slidenum">
              <a:rPr lang="en-US" altLang="en-US"/>
              <a:pPr>
                <a:defRPr/>
              </a:pPr>
              <a:t>‹#›</a:t>
            </a:fld>
            <a:endParaRPr lang="en-US" altLang="en-US" dirty="0"/>
          </a:p>
        </p:txBody>
      </p:sp>
    </p:spTree>
    <p:extLst>
      <p:ext uri="{BB962C8B-B14F-4D97-AF65-F5344CB8AC3E}">
        <p14:creationId xmlns:p14="http://schemas.microsoft.com/office/powerpoint/2010/main" val="174053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43007E-E429-400D-98D6-A1D6C80DDDDC}"/>
              </a:ext>
            </a:extLst>
          </p:cNvPr>
          <p:cNvSpPr>
            <a:spLocks noGrp="1"/>
          </p:cNvSpPr>
          <p:nvPr>
            <p:ph type="dt" sz="half" idx="10"/>
          </p:nvPr>
        </p:nvSpPr>
        <p:spPr/>
        <p:txBody>
          <a:bodyPr/>
          <a:lstStyle>
            <a:lvl1pPr>
              <a:defRPr/>
            </a:lvl1pPr>
          </a:lstStyle>
          <a:p>
            <a:pPr>
              <a:defRPr/>
            </a:pPr>
            <a:fld id="{2FF9FF00-4F26-4DB8-B45F-EA5AFF865A4A}" type="datetimeFigureOut">
              <a:rPr lang="en-US" altLang="en-US"/>
              <a:pPr>
                <a:defRPr/>
              </a:pPr>
              <a:t>7/2/24</a:t>
            </a:fld>
            <a:endParaRPr lang="en-US" altLang="en-US" dirty="0"/>
          </a:p>
        </p:txBody>
      </p:sp>
      <p:sp>
        <p:nvSpPr>
          <p:cNvPr id="8" name="Footer Placeholder 4">
            <a:extLst>
              <a:ext uri="{FF2B5EF4-FFF2-40B4-BE49-F238E27FC236}">
                <a16:creationId xmlns:a16="http://schemas.microsoft.com/office/drawing/2014/main" id="{6A8C9522-EDBF-4C66-8CE8-16D339D3B934}"/>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76098913-9ECD-432E-AC29-42F412DFA055}"/>
              </a:ext>
            </a:extLst>
          </p:cNvPr>
          <p:cNvSpPr>
            <a:spLocks noGrp="1"/>
          </p:cNvSpPr>
          <p:nvPr>
            <p:ph type="sldNum" sz="quarter" idx="12"/>
          </p:nvPr>
        </p:nvSpPr>
        <p:spPr/>
        <p:txBody>
          <a:bodyPr/>
          <a:lstStyle>
            <a:lvl1pPr>
              <a:defRPr/>
            </a:lvl1pPr>
          </a:lstStyle>
          <a:p>
            <a:pPr>
              <a:defRPr/>
            </a:pPr>
            <a:fld id="{92916187-5D93-4095-B138-5B05D6BA7B51}" type="slidenum">
              <a:rPr lang="en-US" altLang="en-US"/>
              <a:pPr>
                <a:defRPr/>
              </a:pPr>
              <a:t>‹#›</a:t>
            </a:fld>
            <a:endParaRPr lang="en-US" altLang="en-US" dirty="0"/>
          </a:p>
        </p:txBody>
      </p:sp>
    </p:spTree>
    <p:extLst>
      <p:ext uri="{BB962C8B-B14F-4D97-AF65-F5344CB8AC3E}">
        <p14:creationId xmlns:p14="http://schemas.microsoft.com/office/powerpoint/2010/main" val="359386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7851" y="1455168"/>
            <a:ext cx="5106348"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4" name="Content Placeholder 3"/>
          <p:cNvSpPr>
            <a:spLocks noGrp="1"/>
          </p:cNvSpPr>
          <p:nvPr>
            <p:ph sz="half" idx="2"/>
          </p:nvPr>
        </p:nvSpPr>
        <p:spPr>
          <a:xfrm>
            <a:off x="577851" y="2061600"/>
            <a:ext cx="5106348"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70801" y="1455168"/>
            <a:ext cx="5108355" cy="606441"/>
          </a:xfrm>
        </p:spPr>
        <p:txBody>
          <a:bodyPr anchor="b"/>
          <a:lstStyle>
            <a:lvl1pPr marL="0" indent="0">
              <a:buNone/>
              <a:defRPr sz="2300" b="1"/>
            </a:lvl1pPr>
            <a:lvl2pPr marL="436773" indent="0">
              <a:buNone/>
              <a:defRPr sz="1900" b="1"/>
            </a:lvl2pPr>
            <a:lvl3pPr marL="873546" indent="0">
              <a:buNone/>
              <a:defRPr sz="1700" b="1"/>
            </a:lvl3pPr>
            <a:lvl4pPr marL="1310319" indent="0">
              <a:buNone/>
              <a:defRPr sz="1500" b="1"/>
            </a:lvl4pPr>
            <a:lvl5pPr marL="1747093" indent="0">
              <a:buNone/>
              <a:defRPr sz="1500" b="1"/>
            </a:lvl5pPr>
            <a:lvl6pPr marL="2183865" indent="0">
              <a:buNone/>
              <a:defRPr sz="1500" b="1"/>
            </a:lvl6pPr>
            <a:lvl7pPr marL="2620639" indent="0">
              <a:buNone/>
              <a:defRPr sz="1500" b="1"/>
            </a:lvl7pPr>
            <a:lvl8pPr marL="3057411" indent="0">
              <a:buNone/>
              <a:defRPr sz="1500" b="1"/>
            </a:lvl8pPr>
            <a:lvl9pPr marL="349418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70801" y="2061600"/>
            <a:ext cx="5108355" cy="3745492"/>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D8636C-1B60-4B1C-A7FC-F9142257637D}"/>
              </a:ext>
            </a:extLst>
          </p:cNvPr>
          <p:cNvSpPr>
            <a:spLocks noGrp="1"/>
          </p:cNvSpPr>
          <p:nvPr>
            <p:ph type="dt" sz="half" idx="10"/>
          </p:nvPr>
        </p:nvSpPr>
        <p:spPr/>
        <p:txBody>
          <a:bodyPr/>
          <a:lstStyle>
            <a:lvl1pPr>
              <a:defRPr/>
            </a:lvl1pPr>
          </a:lstStyle>
          <a:p>
            <a:pPr>
              <a:defRPr/>
            </a:pPr>
            <a:fld id="{82FAABFD-448A-43AA-83E0-AFADE4716912}" type="datetimeFigureOut">
              <a:rPr lang="en-US" altLang="en-US"/>
              <a:pPr>
                <a:defRPr/>
              </a:pPr>
              <a:t>7/2/24</a:t>
            </a:fld>
            <a:endParaRPr lang="en-US" altLang="en-US" dirty="0"/>
          </a:p>
        </p:txBody>
      </p:sp>
      <p:sp>
        <p:nvSpPr>
          <p:cNvPr id="8" name="Footer Placeholder 4">
            <a:extLst>
              <a:ext uri="{FF2B5EF4-FFF2-40B4-BE49-F238E27FC236}">
                <a16:creationId xmlns:a16="http://schemas.microsoft.com/office/drawing/2014/main" id="{1C660E35-DF88-4BB3-AB3A-F7C3584924B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B84473F8-1595-4DD7-AF34-06E59A9D42BC}"/>
              </a:ext>
            </a:extLst>
          </p:cNvPr>
          <p:cNvSpPr>
            <a:spLocks noGrp="1"/>
          </p:cNvSpPr>
          <p:nvPr>
            <p:ph type="sldNum" sz="quarter" idx="12"/>
          </p:nvPr>
        </p:nvSpPr>
        <p:spPr/>
        <p:txBody>
          <a:bodyPr/>
          <a:lstStyle>
            <a:lvl1pPr>
              <a:defRPr/>
            </a:lvl1pPr>
          </a:lstStyle>
          <a:p>
            <a:pPr>
              <a:defRPr/>
            </a:pPr>
            <a:fld id="{66DA19F0-6BBE-4DDF-98E9-5A744057DC8C}" type="slidenum">
              <a:rPr lang="en-US" altLang="en-US"/>
              <a:pPr>
                <a:defRPr/>
              </a:pPr>
              <a:t>‹#›</a:t>
            </a:fld>
            <a:endParaRPr lang="en-US" altLang="en-US" dirty="0"/>
          </a:p>
        </p:txBody>
      </p:sp>
    </p:spTree>
    <p:extLst>
      <p:ext uri="{BB962C8B-B14F-4D97-AF65-F5344CB8AC3E}">
        <p14:creationId xmlns:p14="http://schemas.microsoft.com/office/powerpoint/2010/main" val="3234040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D813B11-86DD-4D6D-B3FC-11ABE031C6EE}"/>
              </a:ext>
            </a:extLst>
          </p:cNvPr>
          <p:cNvSpPr>
            <a:spLocks noGrp="1"/>
          </p:cNvSpPr>
          <p:nvPr>
            <p:ph type="dt" sz="half" idx="10"/>
          </p:nvPr>
        </p:nvSpPr>
        <p:spPr/>
        <p:txBody>
          <a:bodyPr/>
          <a:lstStyle>
            <a:lvl1pPr>
              <a:defRPr/>
            </a:lvl1pPr>
          </a:lstStyle>
          <a:p>
            <a:pPr>
              <a:defRPr/>
            </a:pPr>
            <a:fld id="{F3076CA4-099B-4D1C-8C8E-16E2457B2179}" type="datetimeFigureOut">
              <a:rPr lang="en-US" altLang="en-US"/>
              <a:pPr>
                <a:defRPr/>
              </a:pPr>
              <a:t>7/2/24</a:t>
            </a:fld>
            <a:endParaRPr lang="en-US" altLang="en-US" dirty="0"/>
          </a:p>
        </p:txBody>
      </p:sp>
      <p:sp>
        <p:nvSpPr>
          <p:cNvPr id="4" name="Footer Placeholder 4">
            <a:extLst>
              <a:ext uri="{FF2B5EF4-FFF2-40B4-BE49-F238E27FC236}">
                <a16:creationId xmlns:a16="http://schemas.microsoft.com/office/drawing/2014/main" id="{E96617FF-9836-4128-8D3E-AD808C39B3B9}"/>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07309B98-BDF1-4221-A4DD-F4D9D0AA7E60}"/>
              </a:ext>
            </a:extLst>
          </p:cNvPr>
          <p:cNvSpPr>
            <a:spLocks noGrp="1"/>
          </p:cNvSpPr>
          <p:nvPr>
            <p:ph type="sldNum" sz="quarter" idx="12"/>
          </p:nvPr>
        </p:nvSpPr>
        <p:spPr/>
        <p:txBody>
          <a:bodyPr/>
          <a:lstStyle>
            <a:lvl1pPr>
              <a:defRPr/>
            </a:lvl1pPr>
          </a:lstStyle>
          <a:p>
            <a:pPr>
              <a:defRPr/>
            </a:pPr>
            <a:fld id="{FB2A1F2E-2B77-4B65-860E-513E32CBCD08}" type="slidenum">
              <a:rPr lang="en-US" altLang="en-US"/>
              <a:pPr>
                <a:defRPr/>
              </a:pPr>
              <a:t>‹#›</a:t>
            </a:fld>
            <a:endParaRPr lang="en-US" altLang="en-US" dirty="0"/>
          </a:p>
        </p:txBody>
      </p:sp>
    </p:spTree>
    <p:extLst>
      <p:ext uri="{BB962C8B-B14F-4D97-AF65-F5344CB8AC3E}">
        <p14:creationId xmlns:p14="http://schemas.microsoft.com/office/powerpoint/2010/main" val="36168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C1AABA-13F5-481A-BDFA-D9F4CF42B397}"/>
              </a:ext>
            </a:extLst>
          </p:cNvPr>
          <p:cNvSpPr>
            <a:spLocks noGrp="1"/>
          </p:cNvSpPr>
          <p:nvPr>
            <p:ph type="dt" sz="half" idx="10"/>
          </p:nvPr>
        </p:nvSpPr>
        <p:spPr/>
        <p:txBody>
          <a:bodyPr/>
          <a:lstStyle>
            <a:lvl1pPr>
              <a:defRPr/>
            </a:lvl1pPr>
          </a:lstStyle>
          <a:p>
            <a:pPr>
              <a:defRPr/>
            </a:pPr>
            <a:fld id="{44E4A7F0-9FCD-4948-91C8-3455F9B1D199}" type="datetimeFigureOut">
              <a:rPr lang="en-US" altLang="en-US"/>
              <a:pPr>
                <a:defRPr/>
              </a:pPr>
              <a:t>7/2/24</a:t>
            </a:fld>
            <a:endParaRPr lang="en-US" altLang="en-US" dirty="0"/>
          </a:p>
        </p:txBody>
      </p:sp>
      <p:sp>
        <p:nvSpPr>
          <p:cNvPr id="3" name="Footer Placeholder 4">
            <a:extLst>
              <a:ext uri="{FF2B5EF4-FFF2-40B4-BE49-F238E27FC236}">
                <a16:creationId xmlns:a16="http://schemas.microsoft.com/office/drawing/2014/main" id="{828421AD-1366-4C10-ABB2-54CCA524BEC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B5955B5-B270-4D56-9AD9-60697A1D6223}"/>
              </a:ext>
            </a:extLst>
          </p:cNvPr>
          <p:cNvSpPr>
            <a:spLocks noGrp="1"/>
          </p:cNvSpPr>
          <p:nvPr>
            <p:ph type="sldNum" sz="quarter" idx="12"/>
          </p:nvPr>
        </p:nvSpPr>
        <p:spPr/>
        <p:txBody>
          <a:bodyPr/>
          <a:lstStyle>
            <a:lvl1pPr>
              <a:defRPr/>
            </a:lvl1pPr>
          </a:lstStyle>
          <a:p>
            <a:pPr>
              <a:defRPr/>
            </a:pPr>
            <a:fld id="{19DDE3BC-CB1A-4F89-A59E-3303214B7597}" type="slidenum">
              <a:rPr lang="en-US" altLang="en-US"/>
              <a:pPr>
                <a:defRPr/>
              </a:pPr>
              <a:t>‹#›</a:t>
            </a:fld>
            <a:endParaRPr lang="en-US" altLang="en-US" dirty="0"/>
          </a:p>
        </p:txBody>
      </p:sp>
    </p:spTree>
    <p:extLst>
      <p:ext uri="{BB962C8B-B14F-4D97-AF65-F5344CB8AC3E}">
        <p14:creationId xmlns:p14="http://schemas.microsoft.com/office/powerpoint/2010/main" val="464445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CFB05D-2870-45A4-BBE7-474EFC36B508}"/>
              </a:ext>
            </a:extLst>
          </p:cNvPr>
          <p:cNvSpPr>
            <a:spLocks noGrp="1"/>
          </p:cNvSpPr>
          <p:nvPr>
            <p:ph type="dt" sz="half" idx="10"/>
          </p:nvPr>
        </p:nvSpPr>
        <p:spPr/>
        <p:txBody>
          <a:bodyPr/>
          <a:lstStyle>
            <a:lvl1pPr>
              <a:defRPr/>
            </a:lvl1pPr>
          </a:lstStyle>
          <a:p>
            <a:pPr>
              <a:defRPr/>
            </a:pPr>
            <a:fld id="{B3F79F90-EF14-4F20-9BFF-DE0499FBE2DA}"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043253C8-6606-46F1-9CD8-3263BA29D6D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7F17FED-58E7-46FF-BFBF-543B8579DD46}"/>
              </a:ext>
            </a:extLst>
          </p:cNvPr>
          <p:cNvSpPr>
            <a:spLocks noGrp="1"/>
          </p:cNvSpPr>
          <p:nvPr>
            <p:ph type="sldNum" sz="quarter" idx="12"/>
          </p:nvPr>
        </p:nvSpPr>
        <p:spPr/>
        <p:txBody>
          <a:bodyPr/>
          <a:lstStyle>
            <a:lvl1pPr>
              <a:defRPr/>
            </a:lvl1pPr>
          </a:lstStyle>
          <a:p>
            <a:pPr>
              <a:defRPr/>
            </a:pPr>
            <a:fld id="{7FAA1AB4-8E14-4EF1-BE3B-E5D3F6CE663F}" type="slidenum">
              <a:rPr lang="en-US" altLang="en-US"/>
              <a:pPr>
                <a:defRPr/>
              </a:pPr>
              <a:t>‹#›</a:t>
            </a:fld>
            <a:endParaRPr lang="en-US" altLang="en-US" dirty="0"/>
          </a:p>
        </p:txBody>
      </p:sp>
    </p:spTree>
    <p:extLst>
      <p:ext uri="{BB962C8B-B14F-4D97-AF65-F5344CB8AC3E}">
        <p14:creationId xmlns:p14="http://schemas.microsoft.com/office/powerpoint/2010/main" val="258980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1289FCE-0500-4CB0-8CE5-5D26A8B4D04E}"/>
              </a:ext>
            </a:extLst>
          </p:cNvPr>
          <p:cNvSpPr>
            <a:spLocks noGrp="1"/>
          </p:cNvSpPr>
          <p:nvPr>
            <p:ph type="dt" sz="half" idx="10"/>
          </p:nvPr>
        </p:nvSpPr>
        <p:spPr/>
        <p:txBody>
          <a:bodyPr/>
          <a:lstStyle>
            <a:lvl1pPr>
              <a:defRPr/>
            </a:lvl1pPr>
          </a:lstStyle>
          <a:p>
            <a:pPr>
              <a:defRPr/>
            </a:pPr>
            <a:fld id="{C13416DE-CFCC-4F0F-9093-8FF4BC49898F}"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ED338BB2-8DD3-4962-9314-58D621116D4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60AFBC9-D773-4EE0-BB43-715F4D1F373A}"/>
              </a:ext>
            </a:extLst>
          </p:cNvPr>
          <p:cNvSpPr>
            <a:spLocks noGrp="1"/>
          </p:cNvSpPr>
          <p:nvPr>
            <p:ph type="sldNum" sz="quarter" idx="12"/>
          </p:nvPr>
        </p:nvSpPr>
        <p:spPr/>
        <p:txBody>
          <a:bodyPr/>
          <a:lstStyle>
            <a:lvl1pPr>
              <a:defRPr/>
            </a:lvl1pPr>
          </a:lstStyle>
          <a:p>
            <a:pPr>
              <a:defRPr/>
            </a:pPr>
            <a:fld id="{6E328326-9C55-4472-AA87-3072850F76FF}" type="slidenum">
              <a:rPr lang="en-US" altLang="en-US"/>
              <a:pPr>
                <a:defRPr/>
              </a:pPr>
              <a:t>‹#›</a:t>
            </a:fld>
            <a:endParaRPr lang="en-US" altLang="en-US" dirty="0"/>
          </a:p>
        </p:txBody>
      </p:sp>
    </p:spTree>
    <p:extLst>
      <p:ext uri="{BB962C8B-B14F-4D97-AF65-F5344CB8AC3E}">
        <p14:creationId xmlns:p14="http://schemas.microsoft.com/office/powerpoint/2010/main" val="3565147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870E2-407E-44EC-A8B4-92F9ACFE9818}"/>
              </a:ext>
            </a:extLst>
          </p:cNvPr>
          <p:cNvSpPr>
            <a:spLocks noGrp="1"/>
          </p:cNvSpPr>
          <p:nvPr>
            <p:ph type="dt" sz="half" idx="10"/>
          </p:nvPr>
        </p:nvSpPr>
        <p:spPr/>
        <p:txBody>
          <a:bodyPr/>
          <a:lstStyle>
            <a:lvl1pPr>
              <a:defRPr/>
            </a:lvl1pPr>
          </a:lstStyle>
          <a:p>
            <a:pPr>
              <a:defRPr/>
            </a:pPr>
            <a:fld id="{C4B28F7D-CDAE-4CA0-A949-1357DCF0F4E5}"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ACDB17FC-1EB5-4FE1-B79D-0B6269027D8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B494441-2577-41EF-8C84-D274ED424E13}"/>
              </a:ext>
            </a:extLst>
          </p:cNvPr>
          <p:cNvSpPr>
            <a:spLocks noGrp="1"/>
          </p:cNvSpPr>
          <p:nvPr>
            <p:ph type="sldNum" sz="quarter" idx="12"/>
          </p:nvPr>
        </p:nvSpPr>
        <p:spPr/>
        <p:txBody>
          <a:bodyPr/>
          <a:lstStyle>
            <a:lvl1pPr>
              <a:defRPr/>
            </a:lvl1pPr>
          </a:lstStyle>
          <a:p>
            <a:pPr>
              <a:defRPr/>
            </a:pPr>
            <a:fld id="{7E1BA54A-7C48-44CF-B3C2-FFC1E55F5007}" type="slidenum">
              <a:rPr lang="en-US" altLang="en-US"/>
              <a:pPr>
                <a:defRPr/>
              </a:pPr>
              <a:t>‹#›</a:t>
            </a:fld>
            <a:endParaRPr lang="en-US" altLang="en-US" dirty="0"/>
          </a:p>
        </p:txBody>
      </p:sp>
    </p:spTree>
    <p:extLst>
      <p:ext uri="{BB962C8B-B14F-4D97-AF65-F5344CB8AC3E}">
        <p14:creationId xmlns:p14="http://schemas.microsoft.com/office/powerpoint/2010/main" val="3445419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78828" y="260335"/>
            <a:ext cx="2600325" cy="554675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7853" y="260335"/>
            <a:ext cx="7608359" cy="55467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7401-C05B-4739-A1A7-6F32DEF6C1EC}"/>
              </a:ext>
            </a:extLst>
          </p:cNvPr>
          <p:cNvSpPr>
            <a:spLocks noGrp="1"/>
          </p:cNvSpPr>
          <p:nvPr>
            <p:ph type="dt" sz="half" idx="10"/>
          </p:nvPr>
        </p:nvSpPr>
        <p:spPr/>
        <p:txBody>
          <a:bodyPr/>
          <a:lstStyle>
            <a:lvl1pPr>
              <a:defRPr/>
            </a:lvl1pPr>
          </a:lstStyle>
          <a:p>
            <a:pPr>
              <a:defRPr/>
            </a:pPr>
            <a:fld id="{F452DDBC-FCCE-4812-B2B7-2B8E8C6C1594}"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883B310B-099A-4778-BD7F-9C1F0FF92D2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ADB83F4-2C41-4630-BC11-4BBBD4A46120}"/>
              </a:ext>
            </a:extLst>
          </p:cNvPr>
          <p:cNvSpPr>
            <a:spLocks noGrp="1"/>
          </p:cNvSpPr>
          <p:nvPr>
            <p:ph type="sldNum" sz="quarter" idx="12"/>
          </p:nvPr>
        </p:nvSpPr>
        <p:spPr/>
        <p:txBody>
          <a:bodyPr/>
          <a:lstStyle>
            <a:lvl1pPr>
              <a:defRPr/>
            </a:lvl1pPr>
          </a:lstStyle>
          <a:p>
            <a:pPr>
              <a:defRPr/>
            </a:pPr>
            <a:fld id="{D56DC92D-4AC0-4206-91E7-27DFCC811938}" type="slidenum">
              <a:rPr lang="en-US" altLang="en-US"/>
              <a:pPr>
                <a:defRPr/>
              </a:pPr>
              <a:t>‹#›</a:t>
            </a:fld>
            <a:endParaRPr lang="en-US" altLang="en-US" dirty="0"/>
          </a:p>
        </p:txBody>
      </p:sp>
    </p:spTree>
    <p:extLst>
      <p:ext uri="{BB962C8B-B14F-4D97-AF65-F5344CB8AC3E}">
        <p14:creationId xmlns:p14="http://schemas.microsoft.com/office/powerpoint/2010/main" val="219732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E8D234-D332-42AF-91CB-0EAFC0B5453D}"/>
              </a:ext>
            </a:extLst>
          </p:cNvPr>
          <p:cNvSpPr>
            <a:spLocks noGrp="1"/>
          </p:cNvSpPr>
          <p:nvPr>
            <p:ph type="dt" sz="half" idx="10"/>
          </p:nvPr>
        </p:nvSpPr>
        <p:spPr/>
        <p:txBody>
          <a:bodyPr/>
          <a:lstStyle>
            <a:lvl1pPr>
              <a:defRPr/>
            </a:lvl1pPr>
          </a:lstStyle>
          <a:p>
            <a:pPr>
              <a:defRPr/>
            </a:pPr>
            <a:fld id="{C6859F7D-A5C8-49E7-8361-FDD5956E35C3}" type="datetimeFigureOut">
              <a:rPr lang="en-US" altLang="en-US"/>
              <a:pPr>
                <a:defRPr/>
              </a:pPr>
              <a:t>7/2/24</a:t>
            </a:fld>
            <a:endParaRPr lang="en-US" altLang="en-US" dirty="0"/>
          </a:p>
        </p:txBody>
      </p:sp>
      <p:sp>
        <p:nvSpPr>
          <p:cNvPr id="4" name="Footer Placeholder 4">
            <a:extLst>
              <a:ext uri="{FF2B5EF4-FFF2-40B4-BE49-F238E27FC236}">
                <a16:creationId xmlns:a16="http://schemas.microsoft.com/office/drawing/2014/main" id="{25D2BCF7-9024-459E-AB3E-62CB9B80A2B3}"/>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66D039C-3A3E-46C0-BF91-31DE2A14C0D7}"/>
              </a:ext>
            </a:extLst>
          </p:cNvPr>
          <p:cNvSpPr>
            <a:spLocks noGrp="1"/>
          </p:cNvSpPr>
          <p:nvPr>
            <p:ph type="sldNum" sz="quarter" idx="12"/>
          </p:nvPr>
        </p:nvSpPr>
        <p:spPr/>
        <p:txBody>
          <a:bodyPr/>
          <a:lstStyle>
            <a:lvl1pPr>
              <a:defRPr/>
            </a:lvl1pPr>
          </a:lstStyle>
          <a:p>
            <a:pPr>
              <a:defRPr/>
            </a:pPr>
            <a:fld id="{9BD707EE-8699-48CF-BEE6-D96BC215B784}" type="slidenum">
              <a:rPr lang="en-US" altLang="en-US"/>
              <a:pPr>
                <a:defRPr/>
              </a:pPr>
              <a:t>‹#›</a:t>
            </a:fld>
            <a:endParaRPr lang="en-US" altLang="en-US" dirty="0"/>
          </a:p>
        </p:txBody>
      </p:sp>
    </p:spTree>
    <p:extLst>
      <p:ext uri="{BB962C8B-B14F-4D97-AF65-F5344CB8AC3E}">
        <p14:creationId xmlns:p14="http://schemas.microsoft.com/office/powerpoint/2010/main" val="400208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5CBBA2-0C68-4EE6-BE2D-BC82AA3DB5AD}"/>
              </a:ext>
            </a:extLst>
          </p:cNvPr>
          <p:cNvSpPr>
            <a:spLocks noGrp="1"/>
          </p:cNvSpPr>
          <p:nvPr>
            <p:ph type="dt" sz="half" idx="10"/>
          </p:nvPr>
        </p:nvSpPr>
        <p:spPr/>
        <p:txBody>
          <a:bodyPr/>
          <a:lstStyle>
            <a:lvl1pPr>
              <a:defRPr/>
            </a:lvl1pPr>
          </a:lstStyle>
          <a:p>
            <a:pPr>
              <a:defRPr/>
            </a:pPr>
            <a:fld id="{3E1A365B-944A-4C07-B5FA-24DD52A92BA5}" type="datetimeFigureOut">
              <a:rPr lang="en-US" altLang="en-US"/>
              <a:pPr>
                <a:defRPr/>
              </a:pPr>
              <a:t>7/2/24</a:t>
            </a:fld>
            <a:endParaRPr lang="en-US" altLang="en-US" dirty="0"/>
          </a:p>
        </p:txBody>
      </p:sp>
      <p:sp>
        <p:nvSpPr>
          <p:cNvPr id="3" name="Footer Placeholder 4">
            <a:extLst>
              <a:ext uri="{FF2B5EF4-FFF2-40B4-BE49-F238E27FC236}">
                <a16:creationId xmlns:a16="http://schemas.microsoft.com/office/drawing/2014/main" id="{3453FE92-9F79-4703-A4B5-0F1C4FC49A02}"/>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37F4835-03DD-43C7-AA9C-D0B500AC8654}"/>
              </a:ext>
            </a:extLst>
          </p:cNvPr>
          <p:cNvSpPr>
            <a:spLocks noGrp="1"/>
          </p:cNvSpPr>
          <p:nvPr>
            <p:ph type="sldNum" sz="quarter" idx="12"/>
          </p:nvPr>
        </p:nvSpPr>
        <p:spPr/>
        <p:txBody>
          <a:bodyPr/>
          <a:lstStyle>
            <a:lvl1pPr>
              <a:defRPr/>
            </a:lvl1pPr>
          </a:lstStyle>
          <a:p>
            <a:pPr>
              <a:defRPr/>
            </a:pPr>
            <a:fld id="{62A5DFCC-41AE-4282-ADE4-128A5D108906}" type="slidenum">
              <a:rPr lang="en-US" altLang="en-US"/>
              <a:pPr>
                <a:defRPr/>
              </a:pPr>
              <a:t>‹#›</a:t>
            </a:fld>
            <a:endParaRPr lang="en-US" altLang="en-US" dirty="0"/>
          </a:p>
        </p:txBody>
      </p:sp>
    </p:spTree>
    <p:extLst>
      <p:ext uri="{BB962C8B-B14F-4D97-AF65-F5344CB8AC3E}">
        <p14:creationId xmlns:p14="http://schemas.microsoft.com/office/powerpoint/2010/main" val="328541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6" y="258837"/>
            <a:ext cx="3802173" cy="1101527"/>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518471" y="258829"/>
            <a:ext cx="6460685" cy="5548264"/>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7856" y="1360356"/>
            <a:ext cx="3802173" cy="4446737"/>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3A7702-39BB-4E32-AF10-990BAC109695}"/>
              </a:ext>
            </a:extLst>
          </p:cNvPr>
          <p:cNvSpPr>
            <a:spLocks noGrp="1"/>
          </p:cNvSpPr>
          <p:nvPr>
            <p:ph type="dt" sz="half" idx="10"/>
          </p:nvPr>
        </p:nvSpPr>
        <p:spPr/>
        <p:txBody>
          <a:bodyPr/>
          <a:lstStyle>
            <a:lvl1pPr>
              <a:defRPr/>
            </a:lvl1pPr>
          </a:lstStyle>
          <a:p>
            <a:pPr>
              <a:defRPr/>
            </a:pPr>
            <a:fld id="{23851C84-1128-444C-A1B2-EB87E031DF1D}"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E7169372-D482-41A8-95FC-7FE7E9BDEBA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88A03AB-A3F5-4B8C-B403-957ACB0D6BF4}"/>
              </a:ext>
            </a:extLst>
          </p:cNvPr>
          <p:cNvSpPr>
            <a:spLocks noGrp="1"/>
          </p:cNvSpPr>
          <p:nvPr>
            <p:ph type="sldNum" sz="quarter" idx="12"/>
          </p:nvPr>
        </p:nvSpPr>
        <p:spPr/>
        <p:txBody>
          <a:bodyPr/>
          <a:lstStyle>
            <a:lvl1pPr>
              <a:defRPr/>
            </a:lvl1pPr>
          </a:lstStyle>
          <a:p>
            <a:pPr>
              <a:defRPr/>
            </a:pPr>
            <a:fld id="{5FEEC441-88BB-41A0-87AE-12E2014A1A08}" type="slidenum">
              <a:rPr lang="en-US" altLang="en-US"/>
              <a:pPr>
                <a:defRPr/>
              </a:pPr>
              <a:t>‹#›</a:t>
            </a:fld>
            <a:endParaRPr lang="en-US" altLang="en-US" dirty="0"/>
          </a:p>
        </p:txBody>
      </p:sp>
    </p:spTree>
    <p:extLst>
      <p:ext uri="{BB962C8B-B14F-4D97-AF65-F5344CB8AC3E}">
        <p14:creationId xmlns:p14="http://schemas.microsoft.com/office/powerpoint/2010/main" val="37317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5253" y="4550569"/>
            <a:ext cx="6934200" cy="537220"/>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265253" y="580860"/>
            <a:ext cx="6934200" cy="3900488"/>
          </a:xfrm>
        </p:spPr>
        <p:txBody>
          <a:bodyPr rtlCol="0">
            <a:normAutofit/>
          </a:bodyPr>
          <a:lstStyle>
            <a:lvl1pPr marL="0" indent="0">
              <a:buNone/>
              <a:defRPr sz="3100"/>
            </a:lvl1pPr>
            <a:lvl2pPr marL="436773" indent="0">
              <a:buNone/>
              <a:defRPr sz="2700"/>
            </a:lvl2pPr>
            <a:lvl3pPr marL="873546" indent="0">
              <a:buNone/>
              <a:defRPr sz="2300"/>
            </a:lvl3pPr>
            <a:lvl4pPr marL="1310319" indent="0">
              <a:buNone/>
              <a:defRPr sz="1900"/>
            </a:lvl4pPr>
            <a:lvl5pPr marL="1747093" indent="0">
              <a:buNone/>
              <a:defRPr sz="1900"/>
            </a:lvl5pPr>
            <a:lvl6pPr marL="2183865" indent="0">
              <a:buNone/>
              <a:defRPr sz="1900"/>
            </a:lvl6pPr>
            <a:lvl7pPr marL="2620639" indent="0">
              <a:buNone/>
              <a:defRPr sz="1900"/>
            </a:lvl7pPr>
            <a:lvl8pPr marL="3057411" indent="0">
              <a:buNone/>
              <a:defRPr sz="1900"/>
            </a:lvl8pPr>
            <a:lvl9pPr marL="3494184" indent="0">
              <a:buNone/>
              <a:defRPr sz="19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65253" y="5087790"/>
            <a:ext cx="6934200" cy="762942"/>
          </a:xfrm>
        </p:spPr>
        <p:txBody>
          <a:bodyPr/>
          <a:lstStyle>
            <a:lvl1pPr marL="0" indent="0">
              <a:buNone/>
              <a:defRPr sz="1300"/>
            </a:lvl1pPr>
            <a:lvl2pPr marL="436773" indent="0">
              <a:buNone/>
              <a:defRPr sz="1100"/>
            </a:lvl2pPr>
            <a:lvl3pPr marL="873546" indent="0">
              <a:buNone/>
              <a:defRPr sz="1000"/>
            </a:lvl3pPr>
            <a:lvl4pPr marL="1310319" indent="0">
              <a:buNone/>
              <a:defRPr sz="900"/>
            </a:lvl4pPr>
            <a:lvl5pPr marL="1747093" indent="0">
              <a:buNone/>
              <a:defRPr sz="900"/>
            </a:lvl5pPr>
            <a:lvl6pPr marL="2183865" indent="0">
              <a:buNone/>
              <a:defRPr sz="900"/>
            </a:lvl6pPr>
            <a:lvl7pPr marL="2620639" indent="0">
              <a:buNone/>
              <a:defRPr sz="900"/>
            </a:lvl7pPr>
            <a:lvl8pPr marL="3057411" indent="0">
              <a:buNone/>
              <a:defRPr sz="900"/>
            </a:lvl8pPr>
            <a:lvl9pPr marL="3494184"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925F9-0F04-4A6F-85B6-2B569BAD82DE}"/>
              </a:ext>
            </a:extLst>
          </p:cNvPr>
          <p:cNvSpPr>
            <a:spLocks noGrp="1"/>
          </p:cNvSpPr>
          <p:nvPr>
            <p:ph type="dt" sz="half" idx="10"/>
          </p:nvPr>
        </p:nvSpPr>
        <p:spPr/>
        <p:txBody>
          <a:bodyPr/>
          <a:lstStyle>
            <a:lvl1pPr>
              <a:defRPr/>
            </a:lvl1pPr>
          </a:lstStyle>
          <a:p>
            <a:pPr>
              <a:defRPr/>
            </a:pPr>
            <a:fld id="{C2349A12-B56C-45E0-90E7-9F0E0A65C250}" type="datetimeFigureOut">
              <a:rPr lang="en-US" altLang="en-US"/>
              <a:pPr>
                <a:defRPr/>
              </a:pPr>
              <a:t>7/2/24</a:t>
            </a:fld>
            <a:endParaRPr lang="en-US" altLang="en-US" dirty="0"/>
          </a:p>
        </p:txBody>
      </p:sp>
      <p:sp>
        <p:nvSpPr>
          <p:cNvPr id="6" name="Footer Placeholder 4">
            <a:extLst>
              <a:ext uri="{FF2B5EF4-FFF2-40B4-BE49-F238E27FC236}">
                <a16:creationId xmlns:a16="http://schemas.microsoft.com/office/drawing/2014/main" id="{D7703222-DB6A-4763-85C8-F052AD23556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90161C8-C2C7-498F-A0DA-6D54D1626341}"/>
              </a:ext>
            </a:extLst>
          </p:cNvPr>
          <p:cNvSpPr>
            <a:spLocks noGrp="1"/>
          </p:cNvSpPr>
          <p:nvPr>
            <p:ph type="sldNum" sz="quarter" idx="12"/>
          </p:nvPr>
        </p:nvSpPr>
        <p:spPr/>
        <p:txBody>
          <a:bodyPr/>
          <a:lstStyle>
            <a:lvl1pPr>
              <a:defRPr/>
            </a:lvl1pPr>
          </a:lstStyle>
          <a:p>
            <a:pPr>
              <a:defRPr/>
            </a:pPr>
            <a:fld id="{65005DA3-8D86-46E0-A096-93EB78F3F20F}" type="slidenum">
              <a:rPr lang="en-US" altLang="en-US"/>
              <a:pPr>
                <a:defRPr/>
              </a:pPr>
              <a:t>‹#›</a:t>
            </a:fld>
            <a:endParaRPr lang="en-US" altLang="en-US" dirty="0"/>
          </a:p>
        </p:txBody>
      </p:sp>
    </p:spTree>
    <p:extLst>
      <p:ext uri="{BB962C8B-B14F-4D97-AF65-F5344CB8AC3E}">
        <p14:creationId xmlns:p14="http://schemas.microsoft.com/office/powerpoint/2010/main" val="797418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32E9781-390F-4E35-B568-E57FC049307A}"/>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FC2CEA6-0E05-4DFC-B8DD-0CBEE80DB6BA}"/>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91EE2CE-589D-4BD8-A2CC-D47D2B98B4B8}"/>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DB9685B3-F740-42C4-92E2-7908AC5F7C65}"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C6487D32-8F36-42D7-9373-CF81367853C6}"/>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6C2E472D-5A2C-4FAD-B7A6-8B7F47A4F032}"/>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84172C91-E7F3-4232-B0F9-59E5D97A95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081" r:id="rId1"/>
    <p:sldLayoutId id="2147487082" r:id="rId2"/>
    <p:sldLayoutId id="2147487083" r:id="rId3"/>
    <p:sldLayoutId id="2147487084" r:id="rId4"/>
    <p:sldLayoutId id="2147487085" r:id="rId5"/>
    <p:sldLayoutId id="2147487086" r:id="rId6"/>
    <p:sldLayoutId id="2147487087" r:id="rId7"/>
    <p:sldLayoutId id="2147487088" r:id="rId8"/>
    <p:sldLayoutId id="2147487089" r:id="rId9"/>
    <p:sldLayoutId id="2147487090" r:id="rId10"/>
    <p:sldLayoutId id="2147487091" r:id="rId11"/>
  </p:sldLayoutIdLst>
  <p:txStyles>
    <p:titleStyle>
      <a:lvl1pPr algn="ctr" defTabSz="436563" rtl="0" eaLnBrk="1" fontAlgn="base" hangingPunct="1">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1" fontAlgn="base" hangingPunct="1">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eaLnBrk="1" fontAlgn="base" hangingPunct="1">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1" fontAlgn="base" hangingPunct="1">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46C96D4-7E07-4F38-9E3F-32E2E8AF651E}"/>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EDC0C7D-67E6-4527-9413-C729F7C8EDB3}"/>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B35BE7D-FFE7-4EE2-89E3-0357B9C0333B}"/>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73333765-DF43-4923-8D36-4A2E822B57F2}"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1C350DF6-2977-46D5-8E3A-170CCECC71C0}"/>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EF221A37-8B2B-46B8-A787-C84177A1BD00}"/>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BF90442B-91D6-4423-8761-F87D04851EC4}"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3B7393E8-76F5-48AC-A913-6D31631E5303}"/>
              </a:ext>
            </a:extLst>
          </p:cNvPr>
          <p:cNvSpPr>
            <a:spLocks noChangeArrowheads="1"/>
          </p:cNvSpPr>
          <p:nvPr userDrawn="1"/>
        </p:nvSpPr>
        <p:spPr bwMode="auto">
          <a:xfrm>
            <a:off x="0" y="5707063"/>
            <a:ext cx="11557000" cy="79375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7092" r:id="rId1"/>
    <p:sldLayoutId id="2147487093" r:id="rId2"/>
    <p:sldLayoutId id="2147487094" r:id="rId3"/>
    <p:sldLayoutId id="2147487095" r:id="rId4"/>
    <p:sldLayoutId id="2147487096" r:id="rId5"/>
    <p:sldLayoutId id="2147487097" r:id="rId6"/>
    <p:sldLayoutId id="2147487098" r:id="rId7"/>
    <p:sldLayoutId id="2147487099" r:id="rId8"/>
    <p:sldLayoutId id="2147487100" r:id="rId9"/>
    <p:sldLayoutId id="2147487101" r:id="rId10"/>
    <p:sldLayoutId id="2147487102"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587D481-9567-4BE8-8367-E0BA472300A0}"/>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C8DEEB5-5331-495C-9D30-871D988C0F71}"/>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4D6469-7CE8-4CF4-B835-8BC034ADA267}"/>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965C6144-24D6-4171-B937-8FACA494EB14}"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963F7DBF-7FE9-4AE1-B124-D5C71A40073E}"/>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531A6CE8-BBA3-4040-826B-D660110BDC6B}"/>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2E8024B6-3465-4AB1-92D9-E0791297369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103" r:id="rId1"/>
    <p:sldLayoutId id="2147487104" r:id="rId2"/>
    <p:sldLayoutId id="2147487105" r:id="rId3"/>
    <p:sldLayoutId id="2147487106" r:id="rId4"/>
    <p:sldLayoutId id="2147487107" r:id="rId5"/>
    <p:sldLayoutId id="2147487108" r:id="rId6"/>
    <p:sldLayoutId id="2147487109" r:id="rId7"/>
    <p:sldLayoutId id="2147487110" r:id="rId8"/>
    <p:sldLayoutId id="2147487111" r:id="rId9"/>
    <p:sldLayoutId id="2147487112" r:id="rId10"/>
    <p:sldLayoutId id="2147487113"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90376E3-A67D-424A-9F65-F4F86297FEA4}"/>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9B5A83AB-2B49-443E-A86F-F3A4A1BCEA92}"/>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37175A-A33D-4857-831C-401AB6AF6FE2}"/>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793035ED-40E7-445E-A149-E3683F6F7E48}"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D60F00CD-9558-4EDB-9AFC-AA6FF2A8F9D4}"/>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92DC8FB4-5DA5-4902-A696-C0C4E4B2760E}"/>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F84893F6-BE2F-46A6-AB60-1D06AC82BEF5}"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62A28677-31C3-4CC0-B5A3-4CCF01E23DE7}"/>
              </a:ext>
            </a:extLst>
          </p:cNvPr>
          <p:cNvSpPr>
            <a:spLocks noChangeArrowheads="1"/>
          </p:cNvSpPr>
          <p:nvPr userDrawn="1"/>
        </p:nvSpPr>
        <p:spPr bwMode="auto">
          <a:xfrm>
            <a:off x="0" y="5570538"/>
            <a:ext cx="11557000" cy="930275"/>
          </a:xfrm>
          <a:prstGeom prst="rect">
            <a:avLst/>
          </a:prstGeom>
          <a:solidFill>
            <a:srgbClr val="115C4E"/>
          </a:solidFill>
          <a:ln>
            <a:noFill/>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pic>
        <p:nvPicPr>
          <p:cNvPr id="15" name="Picture 14" descr="Text&#10;&#10;Description automatically generated with medium confidence">
            <a:extLst>
              <a:ext uri="{FF2B5EF4-FFF2-40B4-BE49-F238E27FC236}">
                <a16:creationId xmlns:a16="http://schemas.microsoft.com/office/drawing/2014/main" id="{10002086-ACF2-98AA-CE6D-7B2A202FB1E7}"/>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9652" y="5651254"/>
            <a:ext cx="4434067" cy="768841"/>
          </a:xfrm>
          <a:prstGeom prst="rect">
            <a:avLst/>
          </a:prstGeom>
        </p:spPr>
      </p:pic>
    </p:spTree>
  </p:cSld>
  <p:clrMap bg1="lt1" tx1="dk1" bg2="lt2" tx2="dk2" accent1="accent1" accent2="accent2" accent3="accent3" accent4="accent4" accent5="accent5" accent6="accent6" hlink="hlink" folHlink="folHlink"/>
  <p:sldLayoutIdLst>
    <p:sldLayoutId id="2147487114" r:id="rId1"/>
    <p:sldLayoutId id="2147487115" r:id="rId2"/>
    <p:sldLayoutId id="2147487116" r:id="rId3"/>
    <p:sldLayoutId id="2147487117" r:id="rId4"/>
    <p:sldLayoutId id="2147487118" r:id="rId5"/>
    <p:sldLayoutId id="2147487119" r:id="rId6"/>
    <p:sldLayoutId id="2147487120" r:id="rId7"/>
    <p:sldLayoutId id="2147487121" r:id="rId8"/>
    <p:sldLayoutId id="2147487122" r:id="rId9"/>
    <p:sldLayoutId id="2147487123" r:id="rId10"/>
    <p:sldLayoutId id="2147487124"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E38780EA-F463-4EC7-B1D3-217F1F96933E}"/>
              </a:ext>
            </a:extLst>
          </p:cNvPr>
          <p:cNvSpPr>
            <a:spLocks noGrp="1"/>
          </p:cNvSpPr>
          <p:nvPr>
            <p:ph type="title"/>
          </p:nvPr>
        </p:nvSpPr>
        <p:spPr bwMode="auto">
          <a:xfrm>
            <a:off x="577850" y="260350"/>
            <a:ext cx="104013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474B18F6-D5E8-42D2-9A53-806B9B05FB63}"/>
              </a:ext>
            </a:extLst>
          </p:cNvPr>
          <p:cNvSpPr>
            <a:spLocks noGrp="1"/>
          </p:cNvSpPr>
          <p:nvPr>
            <p:ph type="body" idx="1"/>
          </p:nvPr>
        </p:nvSpPr>
        <p:spPr bwMode="auto">
          <a:xfrm>
            <a:off x="577850" y="1517650"/>
            <a:ext cx="10401300"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353" tIns="43676" rIns="87353" bIns="436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B8C64AF-39B1-4E13-8F26-D239A76FD6DA}"/>
              </a:ext>
            </a:extLst>
          </p:cNvPr>
          <p:cNvSpPr>
            <a:spLocks noGrp="1"/>
          </p:cNvSpPr>
          <p:nvPr>
            <p:ph type="dt" sz="half" idx="2"/>
          </p:nvPr>
        </p:nvSpPr>
        <p:spPr>
          <a:xfrm>
            <a:off x="577850" y="6024563"/>
            <a:ext cx="2695575" cy="346075"/>
          </a:xfrm>
          <a:prstGeom prst="rect">
            <a:avLst/>
          </a:prstGeom>
        </p:spPr>
        <p:txBody>
          <a:bodyPr vert="horz" wrap="square" lIns="87353" tIns="43676" rIns="87353" bIns="43676" numCol="1" anchor="ctr" anchorCtr="0" compatLnSpc="1">
            <a:prstTxWarp prst="textNoShape">
              <a:avLst/>
            </a:prstTxWarp>
          </a:bodyPr>
          <a:lstStyle>
            <a:lvl1pPr eaLnBrk="1" hangingPunct="1">
              <a:defRPr sz="1100">
                <a:solidFill>
                  <a:srgbClr val="898989"/>
                </a:solidFill>
                <a:ea typeface="ＭＳ Ｐゴシック" panose="020B0600070205080204" pitchFamily="34" charset="-128"/>
              </a:defRPr>
            </a:lvl1pPr>
          </a:lstStyle>
          <a:p>
            <a:pPr>
              <a:defRPr/>
            </a:pPr>
            <a:fld id="{90D4F1CF-9CA0-4A6A-9B56-0C1CF4864A5A}" type="datetimeFigureOut">
              <a:rPr lang="en-US" altLang="en-US"/>
              <a:pPr>
                <a:defRPr/>
              </a:pPr>
              <a:t>7/2/24</a:t>
            </a:fld>
            <a:endParaRPr lang="en-US" altLang="en-US" dirty="0"/>
          </a:p>
        </p:txBody>
      </p:sp>
      <p:sp>
        <p:nvSpPr>
          <p:cNvPr id="5" name="Footer Placeholder 4">
            <a:extLst>
              <a:ext uri="{FF2B5EF4-FFF2-40B4-BE49-F238E27FC236}">
                <a16:creationId xmlns:a16="http://schemas.microsoft.com/office/drawing/2014/main" id="{F85CC8F6-F61C-4EC4-B155-CE17BFAE0B96}"/>
              </a:ext>
            </a:extLst>
          </p:cNvPr>
          <p:cNvSpPr>
            <a:spLocks noGrp="1"/>
          </p:cNvSpPr>
          <p:nvPr>
            <p:ph type="ftr" sz="quarter" idx="3"/>
          </p:nvPr>
        </p:nvSpPr>
        <p:spPr>
          <a:xfrm>
            <a:off x="3948113" y="6024563"/>
            <a:ext cx="3660775" cy="346075"/>
          </a:xfrm>
          <a:prstGeom prst="rect">
            <a:avLst/>
          </a:prstGeom>
        </p:spPr>
        <p:txBody>
          <a:bodyPr vert="horz" lIns="87353" tIns="43676" rIns="87353" bIns="43676" rtlCol="0" anchor="ctr"/>
          <a:lstStyle>
            <a:lvl1pPr algn="ctr" defTabSz="436773" eaLnBrk="1" hangingPunct="1">
              <a:defRPr sz="11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a:extLst>
              <a:ext uri="{FF2B5EF4-FFF2-40B4-BE49-F238E27FC236}">
                <a16:creationId xmlns:a16="http://schemas.microsoft.com/office/drawing/2014/main" id="{121AA478-47AE-4283-9BB7-CEE8ABA6994B}"/>
              </a:ext>
            </a:extLst>
          </p:cNvPr>
          <p:cNvSpPr>
            <a:spLocks noGrp="1"/>
          </p:cNvSpPr>
          <p:nvPr>
            <p:ph type="sldNum" sz="quarter" idx="4"/>
          </p:nvPr>
        </p:nvSpPr>
        <p:spPr>
          <a:xfrm>
            <a:off x="8283575" y="6024563"/>
            <a:ext cx="2695575" cy="346075"/>
          </a:xfrm>
          <a:prstGeom prst="rect">
            <a:avLst/>
          </a:prstGeom>
        </p:spPr>
        <p:txBody>
          <a:bodyPr vert="horz" wrap="square" lIns="87353" tIns="43676" rIns="87353" bIns="43676" numCol="1" anchor="ctr" anchorCtr="0" compatLnSpc="1">
            <a:prstTxWarp prst="textNoShape">
              <a:avLst/>
            </a:prstTxWarp>
          </a:bodyPr>
          <a:lstStyle>
            <a:lvl1pPr algn="r" eaLnBrk="1" hangingPunct="1">
              <a:defRPr sz="1100">
                <a:solidFill>
                  <a:srgbClr val="898989"/>
                </a:solidFill>
                <a:ea typeface="ＭＳ Ｐゴシック" panose="020B0600070205080204" pitchFamily="34" charset="-128"/>
              </a:defRPr>
            </a:lvl1pPr>
          </a:lstStyle>
          <a:p>
            <a:pPr>
              <a:defRPr/>
            </a:pPr>
            <a:fld id="{A78A1F79-EB70-4B3C-9DBE-61087FEE361F}" type="slidenum">
              <a:rPr lang="en-US" altLang="en-US"/>
              <a:pPr>
                <a:defRPr/>
              </a:pPr>
              <a:t>‹#›</a:t>
            </a:fld>
            <a:endParaRPr lang="en-US" altLang="en-US" dirty="0"/>
          </a:p>
        </p:txBody>
      </p:sp>
      <p:sp>
        <p:nvSpPr>
          <p:cNvPr id="7" name="Rectangle 6">
            <a:extLst>
              <a:ext uri="{FF2B5EF4-FFF2-40B4-BE49-F238E27FC236}">
                <a16:creationId xmlns:a16="http://schemas.microsoft.com/office/drawing/2014/main" id="{ABEC9E0A-9AD8-42DA-840B-81EEDC7953EA}"/>
              </a:ext>
            </a:extLst>
          </p:cNvPr>
          <p:cNvSpPr>
            <a:spLocks noChangeArrowheads="1"/>
          </p:cNvSpPr>
          <p:nvPr userDrawn="1"/>
        </p:nvSpPr>
        <p:spPr bwMode="auto">
          <a:xfrm>
            <a:off x="0" y="5570538"/>
            <a:ext cx="11557000" cy="930275"/>
          </a:xfrm>
          <a:prstGeom prst="rect">
            <a:avLst/>
          </a:prstGeom>
          <a:solidFill>
            <a:srgbClr val="739933"/>
          </a:solidFill>
          <a:ln>
            <a:noFill/>
          </a:ln>
          <a:effectLst>
            <a:outerShdw blurRad="40000" dist="23000" dir="5400000" rotWithShape="0">
              <a:srgbClr val="808080">
                <a:alpha val="34999"/>
              </a:srgbClr>
            </a:outerShdw>
          </a:effectLst>
        </p:spPr>
        <p:txBody>
          <a:bodyPr lIns="87353" tIns="43676" rIns="87353" bIns="43676" anchor="ctr"/>
          <a:lstStyle/>
          <a:p>
            <a:pPr algn="ctr" defTabSz="436773"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7135" r:id="rId1"/>
    <p:sldLayoutId id="2147487125" r:id="rId2"/>
    <p:sldLayoutId id="2147487126" r:id="rId3"/>
    <p:sldLayoutId id="2147487127" r:id="rId4"/>
    <p:sldLayoutId id="2147487128" r:id="rId5"/>
    <p:sldLayoutId id="2147487129" r:id="rId6"/>
    <p:sldLayoutId id="2147487130" r:id="rId7"/>
    <p:sldLayoutId id="2147487131" r:id="rId8"/>
    <p:sldLayoutId id="2147487132" r:id="rId9"/>
    <p:sldLayoutId id="2147487133" r:id="rId10"/>
    <p:sldLayoutId id="2147487134" r:id="rId11"/>
  </p:sldLayoutIdLst>
  <p:txStyles>
    <p:titleStyle>
      <a:lvl1pPr algn="ctr" defTabSz="436563" rtl="0" eaLnBrk="0" fontAlgn="base" hangingPunct="0">
        <a:spcBef>
          <a:spcPct val="0"/>
        </a:spcBef>
        <a:spcAft>
          <a:spcPct val="0"/>
        </a:spcAft>
        <a:defRPr sz="4200" kern="1200">
          <a:solidFill>
            <a:schemeClr val="tx1"/>
          </a:solidFill>
          <a:latin typeface="+mj-lt"/>
          <a:ea typeface="MS PGothic" panose="020B0600070205080204" pitchFamily="34" charset="-128"/>
          <a:cs typeface="ＭＳ Ｐゴシック" charset="0"/>
        </a:defRPr>
      </a:lvl1pPr>
      <a:lvl2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2pPr>
      <a:lvl3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3pPr>
      <a:lvl4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4pPr>
      <a:lvl5pPr algn="ctr" defTabSz="436563" rtl="0" eaLnBrk="0" fontAlgn="base" hangingPunct="0">
        <a:spcBef>
          <a:spcPct val="0"/>
        </a:spcBef>
        <a:spcAft>
          <a:spcPct val="0"/>
        </a:spcAft>
        <a:defRPr sz="4200">
          <a:solidFill>
            <a:schemeClr val="tx1"/>
          </a:solidFill>
          <a:latin typeface="Calibri" charset="0"/>
          <a:ea typeface="MS PGothic" panose="020B0600070205080204" pitchFamily="34" charset="-128"/>
          <a:cs typeface="ＭＳ Ｐゴシック" charset="0"/>
        </a:defRPr>
      </a:lvl5pPr>
      <a:lvl6pPr marL="43677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6pPr>
      <a:lvl7pPr marL="873546"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7pPr>
      <a:lvl8pPr marL="1310319"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8pPr>
      <a:lvl9pPr marL="1747093" algn="ctr" defTabSz="436773" rtl="0" fontAlgn="base">
        <a:spcBef>
          <a:spcPct val="0"/>
        </a:spcBef>
        <a:spcAft>
          <a:spcPct val="0"/>
        </a:spcAft>
        <a:defRPr sz="4200">
          <a:solidFill>
            <a:schemeClr val="tx1"/>
          </a:solidFill>
          <a:latin typeface="Calibri" charset="0"/>
          <a:ea typeface="ＭＳ Ｐゴシック" charset="0"/>
          <a:cs typeface="ＭＳ Ｐゴシック" charset="0"/>
        </a:defRPr>
      </a:lvl9pPr>
    </p:titleStyle>
    <p:bodyStyle>
      <a:lvl1pPr marL="327025" indent="-327025" algn="l" defTabSz="43656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anose="020B0600070205080204" pitchFamily="34" charset="-128"/>
          <a:cs typeface="ＭＳ Ｐゴシック" charset="0"/>
        </a:defRPr>
      </a:lvl1pPr>
      <a:lvl2pPr marL="709613" indent="-271463" algn="l" defTabSz="43656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n-cs"/>
        </a:defRPr>
      </a:lvl2pPr>
      <a:lvl3pPr marL="1090613" indent="-217488" algn="l" defTabSz="43656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n-cs"/>
        </a:defRPr>
      </a:lvl3pPr>
      <a:lvl4pPr marL="152717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1965325" indent="-217488" algn="l" defTabSz="43656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402251" indent="-218387" algn="l" defTabSz="436773" rtl="0" eaLnBrk="1" latinLnBrk="0" hangingPunct="1">
        <a:spcBef>
          <a:spcPct val="20000"/>
        </a:spcBef>
        <a:buFont typeface="Arial"/>
        <a:buChar char="•"/>
        <a:defRPr sz="1900" kern="1200">
          <a:solidFill>
            <a:schemeClr val="tx1"/>
          </a:solidFill>
          <a:latin typeface="+mn-lt"/>
          <a:ea typeface="+mn-ea"/>
          <a:cs typeface="+mn-cs"/>
        </a:defRPr>
      </a:lvl6pPr>
      <a:lvl7pPr marL="2839025" indent="-218387" algn="l" defTabSz="436773" rtl="0" eaLnBrk="1" latinLnBrk="0" hangingPunct="1">
        <a:spcBef>
          <a:spcPct val="20000"/>
        </a:spcBef>
        <a:buFont typeface="Arial"/>
        <a:buChar char="•"/>
        <a:defRPr sz="1900" kern="1200">
          <a:solidFill>
            <a:schemeClr val="tx1"/>
          </a:solidFill>
          <a:latin typeface="+mn-lt"/>
          <a:ea typeface="+mn-ea"/>
          <a:cs typeface="+mn-cs"/>
        </a:defRPr>
      </a:lvl7pPr>
      <a:lvl8pPr marL="3275798" indent="-218387" algn="l" defTabSz="436773" rtl="0" eaLnBrk="1" latinLnBrk="0" hangingPunct="1">
        <a:spcBef>
          <a:spcPct val="20000"/>
        </a:spcBef>
        <a:buFont typeface="Arial"/>
        <a:buChar char="•"/>
        <a:defRPr sz="1900" kern="1200">
          <a:solidFill>
            <a:schemeClr val="tx1"/>
          </a:solidFill>
          <a:latin typeface="+mn-lt"/>
          <a:ea typeface="+mn-ea"/>
          <a:cs typeface="+mn-cs"/>
        </a:defRPr>
      </a:lvl8pPr>
      <a:lvl9pPr marL="3712571" indent="-218387" algn="l" defTabSz="436773"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773" rtl="0" eaLnBrk="1" latinLnBrk="0" hangingPunct="1">
        <a:defRPr sz="1700" kern="1200">
          <a:solidFill>
            <a:schemeClr val="tx1"/>
          </a:solidFill>
          <a:latin typeface="+mn-lt"/>
          <a:ea typeface="+mn-ea"/>
          <a:cs typeface="+mn-cs"/>
        </a:defRPr>
      </a:lvl1pPr>
      <a:lvl2pPr marL="436773" algn="l" defTabSz="436773" rtl="0" eaLnBrk="1" latinLnBrk="0" hangingPunct="1">
        <a:defRPr sz="1700" kern="1200">
          <a:solidFill>
            <a:schemeClr val="tx1"/>
          </a:solidFill>
          <a:latin typeface="+mn-lt"/>
          <a:ea typeface="+mn-ea"/>
          <a:cs typeface="+mn-cs"/>
        </a:defRPr>
      </a:lvl2pPr>
      <a:lvl3pPr marL="873546" algn="l" defTabSz="436773" rtl="0" eaLnBrk="1" latinLnBrk="0" hangingPunct="1">
        <a:defRPr sz="1700" kern="1200">
          <a:solidFill>
            <a:schemeClr val="tx1"/>
          </a:solidFill>
          <a:latin typeface="+mn-lt"/>
          <a:ea typeface="+mn-ea"/>
          <a:cs typeface="+mn-cs"/>
        </a:defRPr>
      </a:lvl3pPr>
      <a:lvl4pPr marL="1310319" algn="l" defTabSz="436773" rtl="0" eaLnBrk="1" latinLnBrk="0" hangingPunct="1">
        <a:defRPr sz="1700" kern="1200">
          <a:solidFill>
            <a:schemeClr val="tx1"/>
          </a:solidFill>
          <a:latin typeface="+mn-lt"/>
          <a:ea typeface="+mn-ea"/>
          <a:cs typeface="+mn-cs"/>
        </a:defRPr>
      </a:lvl4pPr>
      <a:lvl5pPr marL="1747093" algn="l" defTabSz="436773" rtl="0" eaLnBrk="1" latinLnBrk="0" hangingPunct="1">
        <a:defRPr sz="1700" kern="1200">
          <a:solidFill>
            <a:schemeClr val="tx1"/>
          </a:solidFill>
          <a:latin typeface="+mn-lt"/>
          <a:ea typeface="+mn-ea"/>
          <a:cs typeface="+mn-cs"/>
        </a:defRPr>
      </a:lvl5pPr>
      <a:lvl6pPr marL="2183865" algn="l" defTabSz="436773" rtl="0" eaLnBrk="1" latinLnBrk="0" hangingPunct="1">
        <a:defRPr sz="1700" kern="1200">
          <a:solidFill>
            <a:schemeClr val="tx1"/>
          </a:solidFill>
          <a:latin typeface="+mn-lt"/>
          <a:ea typeface="+mn-ea"/>
          <a:cs typeface="+mn-cs"/>
        </a:defRPr>
      </a:lvl6pPr>
      <a:lvl7pPr marL="2620639" algn="l" defTabSz="436773" rtl="0" eaLnBrk="1" latinLnBrk="0" hangingPunct="1">
        <a:defRPr sz="1700" kern="1200">
          <a:solidFill>
            <a:schemeClr val="tx1"/>
          </a:solidFill>
          <a:latin typeface="+mn-lt"/>
          <a:ea typeface="+mn-ea"/>
          <a:cs typeface="+mn-cs"/>
        </a:defRPr>
      </a:lvl7pPr>
      <a:lvl8pPr marL="3057411" algn="l" defTabSz="436773" rtl="0" eaLnBrk="1" latinLnBrk="0" hangingPunct="1">
        <a:defRPr sz="1700" kern="1200">
          <a:solidFill>
            <a:schemeClr val="tx1"/>
          </a:solidFill>
          <a:latin typeface="+mn-lt"/>
          <a:ea typeface="+mn-ea"/>
          <a:cs typeface="+mn-cs"/>
        </a:defRPr>
      </a:lvl8pPr>
      <a:lvl9pPr marL="3494184" algn="l" defTabSz="436773"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women wearing colorful clothes&#10;&#10;Description automatically generated">
            <a:extLst>
              <a:ext uri="{FF2B5EF4-FFF2-40B4-BE49-F238E27FC236}">
                <a16:creationId xmlns:a16="http://schemas.microsoft.com/office/drawing/2014/main" id="{9A4A2EF2-4007-E367-F2F4-FF45507093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1557000" cy="5564549"/>
          </a:xfrm>
          <a:prstGeom prst="rect">
            <a:avLst/>
          </a:prstGeom>
        </p:spPr>
      </p:pic>
      <p:sp>
        <p:nvSpPr>
          <p:cNvPr id="3" name="Right Triangle 2">
            <a:extLst>
              <a:ext uri="{FF2B5EF4-FFF2-40B4-BE49-F238E27FC236}">
                <a16:creationId xmlns:a16="http://schemas.microsoft.com/office/drawing/2014/main" id="{A5447FC8-A2FE-1233-552D-624185AD1B7C}"/>
              </a:ext>
            </a:extLst>
          </p:cNvPr>
          <p:cNvSpPr/>
          <p:nvPr/>
        </p:nvSpPr>
        <p:spPr>
          <a:xfrm>
            <a:off x="0" y="3322319"/>
            <a:ext cx="11481655" cy="2242230"/>
          </a:xfrm>
          <a:prstGeom prst="rtTriangle">
            <a:avLst/>
          </a:prstGeom>
          <a:solidFill>
            <a:srgbClr val="9D906B">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Rectangle 3">
            <a:extLst>
              <a:ext uri="{FF2B5EF4-FFF2-40B4-BE49-F238E27FC236}">
                <a16:creationId xmlns:a16="http://schemas.microsoft.com/office/drawing/2014/main" id="{A9F40FE7-0955-89BB-1E4E-853472144374}"/>
              </a:ext>
            </a:extLst>
          </p:cNvPr>
          <p:cNvSpPr/>
          <p:nvPr/>
        </p:nvSpPr>
        <p:spPr>
          <a:xfrm>
            <a:off x="75345" y="4215060"/>
            <a:ext cx="7607075" cy="1349489"/>
          </a:xfrm>
          <a:prstGeom prst="rect">
            <a:avLst/>
          </a:prstGeom>
          <a:noFill/>
        </p:spPr>
        <p:txBody>
          <a:bodyPr wrap="square">
            <a:spAutoFit/>
          </a:bodyPr>
          <a:lstStyle/>
          <a:p>
            <a:pPr eaLnBrk="1" hangingPunct="1">
              <a:defRPr/>
            </a:pPr>
            <a:r>
              <a:rPr lang="en-US" altLang="en-US" sz="8000" dirty="0">
                <a:ln w="0"/>
                <a:solidFill>
                  <a:schemeClr val="bg1"/>
                </a:solidFill>
                <a:effectLst>
                  <a:outerShdw blurRad="38100" dist="19050" dir="2700000" algn="tl" rotWithShape="0">
                    <a:schemeClr val="dk1">
                      <a:alpha val="40000"/>
                    </a:schemeClr>
                  </a:outerShdw>
                </a:effectLst>
                <a:latin typeface="Heebo" pitchFamily="2" charset="-79"/>
                <a:cs typeface="Heebo" pitchFamily="2" charset="-79"/>
              </a:rPr>
              <a:t>We</a:t>
            </a:r>
            <a:r>
              <a:rPr lang="en-US" altLang="en-US" sz="8000" dirty="0">
                <a:solidFill>
                  <a:schemeClr val="bg1"/>
                </a:solidFill>
                <a:effectLst>
                  <a:outerShdw blurRad="50800" dist="38100" dir="2700000" algn="tl" rotWithShape="0">
                    <a:prstClr val="black">
                      <a:alpha val="40000"/>
                    </a:prstClr>
                  </a:outerShdw>
                </a:effectLst>
                <a:latin typeface="Heebo" pitchFamily="2" charset="-79"/>
                <a:cs typeface="Heebo" pitchFamily="2" charset="-79"/>
              </a:rPr>
              <a:t> </a:t>
            </a:r>
            <a:r>
              <a:rPr lang="en-US" altLang="en-US" sz="8000" dirty="0">
                <a:ln w="0"/>
                <a:solidFill>
                  <a:schemeClr val="bg1"/>
                </a:solidFill>
                <a:effectLst>
                  <a:outerShdw blurRad="38100" dist="19050" dir="2700000" algn="tl" rotWithShape="0">
                    <a:schemeClr val="dk1">
                      <a:alpha val="40000"/>
                    </a:schemeClr>
                  </a:outerShdw>
                </a:effectLst>
                <a:latin typeface="Heebo" pitchFamily="2" charset="-79"/>
                <a:cs typeface="Heebo" pitchFamily="2" charset="-79"/>
              </a:rPr>
              <a:t>Respond</a:t>
            </a:r>
            <a:r>
              <a:rPr lang="en-US" altLang="en-US" sz="8000" dirty="0">
                <a:solidFill>
                  <a:schemeClr val="bg1"/>
                </a:solidFill>
                <a:effectLst>
                  <a:outerShdw blurRad="50800" dist="38100" dir="2700000" algn="tl" rotWithShape="0">
                    <a:prstClr val="black">
                      <a:alpha val="40000"/>
                    </a:prstClr>
                  </a:outerShdw>
                </a:effectLst>
                <a:latin typeface="Heebo" pitchFamily="2" charset="-79"/>
                <a:cs typeface="Heebo" pitchFamily="2" charset="-79"/>
              </a:rPr>
              <a:t> </a:t>
            </a:r>
          </a:p>
        </p:txBody>
      </p:sp>
    </p:spTree>
    <p:extLst>
      <p:ext uri="{BB962C8B-B14F-4D97-AF65-F5344CB8AC3E}">
        <p14:creationId xmlns:p14="http://schemas.microsoft.com/office/powerpoint/2010/main" val="40881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7D6D2FE1-5139-E247-81E1-4BE7EEE05445}"/>
              </a:ext>
            </a:extLst>
          </p:cNvPr>
          <p:cNvSpPr>
            <a:spLocks noChangeArrowheads="1"/>
          </p:cNvSpPr>
          <p:nvPr/>
        </p:nvSpPr>
        <p:spPr bwMode="auto">
          <a:xfrm>
            <a:off x="8636794" y="5354639"/>
            <a:ext cx="1506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700">
                <a:solidFill>
                  <a:schemeClr val="bg1"/>
                </a:solidFill>
              </a:rPr>
              <a:t>Photo: CFGB, Shaylyn McMahon</a:t>
            </a:r>
            <a:endParaRPr lang="en-US" altLang="en-US" sz="700" i="1">
              <a:solidFill>
                <a:schemeClr val="bg1"/>
              </a:solidFill>
            </a:endParaRPr>
          </a:p>
        </p:txBody>
      </p:sp>
      <p:pic>
        <p:nvPicPr>
          <p:cNvPr id="4" name="Picture 3" descr="A person in a corn field&#10;&#10;Description automatically generated">
            <a:extLst>
              <a:ext uri="{FF2B5EF4-FFF2-40B4-BE49-F238E27FC236}">
                <a16:creationId xmlns:a16="http://schemas.microsoft.com/office/drawing/2014/main" id="{E7E74083-A868-19CB-D454-F136DC29F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1557000" cy="5599750"/>
          </a:xfrm>
          <a:prstGeom prst="rect">
            <a:avLst/>
          </a:prstGeom>
        </p:spPr>
      </p:pic>
      <p:sp>
        <p:nvSpPr>
          <p:cNvPr id="5" name="Right Triangle 4">
            <a:extLst>
              <a:ext uri="{FF2B5EF4-FFF2-40B4-BE49-F238E27FC236}">
                <a16:creationId xmlns:a16="http://schemas.microsoft.com/office/drawing/2014/main" id="{864041BE-EBAF-2E45-BB3C-0E3F0ED40BEB}"/>
              </a:ext>
            </a:extLst>
          </p:cNvPr>
          <p:cNvSpPr/>
          <p:nvPr/>
        </p:nvSpPr>
        <p:spPr>
          <a:xfrm>
            <a:off x="0" y="3649848"/>
            <a:ext cx="3291840" cy="1963738"/>
          </a:xfrm>
          <a:prstGeom prst="rtTriangle">
            <a:avLst/>
          </a:prstGeom>
          <a:solidFill>
            <a:srgbClr val="9D906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84996" name="Picture 1" descr="foodgrainsbank_logo_white.eps">
            <a:extLst>
              <a:ext uri="{FF2B5EF4-FFF2-40B4-BE49-F238E27FC236}">
                <a16:creationId xmlns:a16="http://schemas.microsoft.com/office/drawing/2014/main" id="{64154D88-9062-FC40-B20E-D3038F4C00B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18" y="4389439"/>
            <a:ext cx="15732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0000"/>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8DC55A65-1DE1-6BC2-8D5F-442021308E1F}"/>
              </a:ext>
            </a:extLst>
          </p:cNvPr>
          <p:cNvSpPr txBox="1">
            <a:spLocks noChangeArrowheads="1"/>
          </p:cNvSpPr>
          <p:nvPr/>
        </p:nvSpPr>
        <p:spPr bwMode="auto">
          <a:xfrm rot="10800000" flipH="1" flipV="1">
            <a:off x="299549" y="4259556"/>
            <a:ext cx="9118616"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Health</a:t>
            </a:r>
          </a:p>
        </p:txBody>
      </p:sp>
      <p:sp>
        <p:nvSpPr>
          <p:cNvPr id="4" name="Rectangle 3">
            <a:extLst>
              <a:ext uri="{FF2B5EF4-FFF2-40B4-BE49-F238E27FC236}">
                <a16:creationId xmlns:a16="http://schemas.microsoft.com/office/drawing/2014/main" id="{3F5D3FDF-E983-AD96-8E32-BED0384A1BBF}"/>
              </a:ext>
            </a:extLst>
          </p:cNvPr>
          <p:cNvSpPr/>
          <p:nvPr/>
        </p:nvSpPr>
        <p:spPr>
          <a:xfrm flipH="1" flipV="1">
            <a:off x="-1" y="5255017"/>
            <a:ext cx="11557000" cy="3238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Tree>
    <p:extLst>
      <p:ext uri="{BB962C8B-B14F-4D97-AF65-F5344CB8AC3E}">
        <p14:creationId xmlns:p14="http://schemas.microsoft.com/office/powerpoint/2010/main" val="312921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8B75FF-6878-CF49-8E3B-F93C5ECE21DC}"/>
              </a:ext>
            </a:extLst>
          </p:cNvPr>
          <p:cNvSpPr/>
          <p:nvPr/>
        </p:nvSpPr>
        <p:spPr>
          <a:xfrm flipH="1" flipV="1">
            <a:off x="-1" y="4762500"/>
            <a:ext cx="11557000" cy="828675"/>
          </a:xfrm>
          <a:prstGeom prst="rect">
            <a:avLst/>
          </a:prstGeom>
          <a:solidFill>
            <a:srgbClr val="9D906B"/>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95235" name="TextBox 1">
            <a:extLst>
              <a:ext uri="{FF2B5EF4-FFF2-40B4-BE49-F238E27FC236}">
                <a16:creationId xmlns:a16="http://schemas.microsoft.com/office/drawing/2014/main" id="{6E764BF5-7707-ED42-93A3-AFD7E435821A}"/>
              </a:ext>
            </a:extLst>
          </p:cNvPr>
          <p:cNvSpPr txBox="1">
            <a:spLocks noChangeArrowheads="1"/>
          </p:cNvSpPr>
          <p:nvPr/>
        </p:nvSpPr>
        <p:spPr bwMode="auto">
          <a:xfrm>
            <a:off x="2318545" y="1681164"/>
            <a:ext cx="30448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700">
              <a:latin typeface="Arial" panose="020B0604020202020204" pitchFamily="34" charset="0"/>
            </a:endParaRPr>
          </a:p>
        </p:txBody>
      </p:sp>
      <p:sp>
        <p:nvSpPr>
          <p:cNvPr id="95236" name="TextBox 8">
            <a:extLst>
              <a:ext uri="{FF2B5EF4-FFF2-40B4-BE49-F238E27FC236}">
                <a16:creationId xmlns:a16="http://schemas.microsoft.com/office/drawing/2014/main" id="{87AE5B1E-7753-1047-9B04-9A6B33DB0AF0}"/>
              </a:ext>
            </a:extLst>
          </p:cNvPr>
          <p:cNvSpPr txBox="1">
            <a:spLocks noChangeArrowheads="1"/>
          </p:cNvSpPr>
          <p:nvPr/>
        </p:nvSpPr>
        <p:spPr bwMode="auto">
          <a:xfrm>
            <a:off x="1175111" y="4843462"/>
            <a:ext cx="8376517"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Treating Disease and Illness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813B2E67-2D01-9844-9073-27513C9B544F}"/>
              </a:ext>
            </a:extLst>
          </p:cNvPr>
          <p:cNvSpPr>
            <a:spLocks noChangeArrowheads="1"/>
          </p:cNvSpPr>
          <p:nvPr/>
        </p:nvSpPr>
        <p:spPr bwMode="auto">
          <a:xfrm>
            <a:off x="1450182" y="53976"/>
            <a:ext cx="944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pic>
        <p:nvPicPr>
          <p:cNvPr id="3" name="Picture 2" descr="A person sitting on a blanket&#10;&#10;Description automatically generated">
            <a:extLst>
              <a:ext uri="{FF2B5EF4-FFF2-40B4-BE49-F238E27FC236}">
                <a16:creationId xmlns:a16="http://schemas.microsoft.com/office/drawing/2014/main" id="{7F15458D-9381-F91C-59DD-CD5CBDDA4F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45145"/>
            <a:ext cx="11557000" cy="5400161"/>
          </a:xfrm>
          <a:prstGeom prst="rect">
            <a:avLst/>
          </a:prstGeom>
        </p:spPr>
      </p:pic>
      <p:sp>
        <p:nvSpPr>
          <p:cNvPr id="6" name="TextBox 4">
            <a:extLst>
              <a:ext uri="{FF2B5EF4-FFF2-40B4-BE49-F238E27FC236}">
                <a16:creationId xmlns:a16="http://schemas.microsoft.com/office/drawing/2014/main" id="{3F7E91C3-1478-084A-B6D4-20316F1FF087}"/>
              </a:ext>
            </a:extLst>
          </p:cNvPr>
          <p:cNvSpPr txBox="1">
            <a:spLocks noChangeArrowheads="1"/>
          </p:cNvSpPr>
          <p:nvPr/>
        </p:nvSpPr>
        <p:spPr bwMode="auto">
          <a:xfrm rot="10800000" flipH="1" flipV="1">
            <a:off x="86300" y="4259654"/>
            <a:ext cx="6945312"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Livelihoods</a:t>
            </a:r>
          </a:p>
        </p:txBody>
      </p:sp>
      <p:sp>
        <p:nvSpPr>
          <p:cNvPr id="2" name="Rectangle 1">
            <a:extLst>
              <a:ext uri="{FF2B5EF4-FFF2-40B4-BE49-F238E27FC236}">
                <a16:creationId xmlns:a16="http://schemas.microsoft.com/office/drawing/2014/main" id="{4209C1C6-BAE1-F130-9546-E2CD770A9685}"/>
              </a:ext>
            </a:extLst>
          </p:cNvPr>
          <p:cNvSpPr/>
          <p:nvPr/>
        </p:nvSpPr>
        <p:spPr>
          <a:xfrm flipH="1" flipV="1">
            <a:off x="-1" y="5255017"/>
            <a:ext cx="11557000" cy="3238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a:extLst>
              <a:ext uri="{FF2B5EF4-FFF2-40B4-BE49-F238E27FC236}">
                <a16:creationId xmlns:a16="http://schemas.microsoft.com/office/drawing/2014/main" id="{A8FC552E-AAC9-4949-BEE6-224A3F049A30}"/>
              </a:ext>
            </a:extLst>
          </p:cNvPr>
          <p:cNvSpPr>
            <a:spLocks noChangeArrowheads="1"/>
          </p:cNvSpPr>
          <p:nvPr/>
        </p:nvSpPr>
        <p:spPr bwMode="auto">
          <a:xfrm>
            <a:off x="1450182" y="53976"/>
            <a:ext cx="944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pic>
        <p:nvPicPr>
          <p:cNvPr id="3" name="Picture 2" descr="A person holding a towel from a clothes line&#10;&#10;Description automatically generated">
            <a:extLst>
              <a:ext uri="{FF2B5EF4-FFF2-40B4-BE49-F238E27FC236}">
                <a16:creationId xmlns:a16="http://schemas.microsoft.com/office/drawing/2014/main" id="{EEB8A0BD-2E7E-3877-C4FC-319BDD8D20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553655"/>
            <a:ext cx="11557001" cy="7181344"/>
          </a:xfrm>
          <a:prstGeom prst="rect">
            <a:avLst/>
          </a:prstGeom>
        </p:spPr>
      </p:pic>
      <p:sp>
        <p:nvSpPr>
          <p:cNvPr id="6" name="Rectangle 5">
            <a:extLst>
              <a:ext uri="{FF2B5EF4-FFF2-40B4-BE49-F238E27FC236}">
                <a16:creationId xmlns:a16="http://schemas.microsoft.com/office/drawing/2014/main" id="{61741797-7599-3D10-D344-1ED9D989C58C}"/>
              </a:ext>
            </a:extLst>
          </p:cNvPr>
          <p:cNvSpPr/>
          <p:nvPr/>
        </p:nvSpPr>
        <p:spPr>
          <a:xfrm flipH="1" flipV="1">
            <a:off x="0" y="5303839"/>
            <a:ext cx="11557000" cy="3238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5" name="TextBox 4">
            <a:extLst>
              <a:ext uri="{FF2B5EF4-FFF2-40B4-BE49-F238E27FC236}">
                <a16:creationId xmlns:a16="http://schemas.microsoft.com/office/drawing/2014/main" id="{038C7A53-A5AE-BE42-AB91-FA64DFDBA1ED}"/>
              </a:ext>
            </a:extLst>
          </p:cNvPr>
          <p:cNvSpPr txBox="1">
            <a:spLocks noChangeArrowheads="1"/>
          </p:cNvSpPr>
          <p:nvPr/>
        </p:nvSpPr>
        <p:spPr bwMode="auto">
          <a:xfrm rot="10800000" flipH="1" flipV="1">
            <a:off x="102712" y="4308475"/>
            <a:ext cx="6945312"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Human Rights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outside&#10;&#10;Description automatically generated">
            <a:extLst>
              <a:ext uri="{FF2B5EF4-FFF2-40B4-BE49-F238E27FC236}">
                <a16:creationId xmlns:a16="http://schemas.microsoft.com/office/drawing/2014/main" id="{5F88E473-B582-1BB5-C08C-39E8002087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1557000" cy="5591174"/>
          </a:xfrm>
          <a:prstGeom prst="rect">
            <a:avLst/>
          </a:prstGeom>
        </p:spPr>
      </p:pic>
      <p:sp>
        <p:nvSpPr>
          <p:cNvPr id="8" name="Rectangle 7">
            <a:extLst>
              <a:ext uri="{FF2B5EF4-FFF2-40B4-BE49-F238E27FC236}">
                <a16:creationId xmlns:a16="http://schemas.microsoft.com/office/drawing/2014/main" id="{5EBF0302-3B52-0547-8784-9952970645B2}"/>
              </a:ext>
            </a:extLst>
          </p:cNvPr>
          <p:cNvSpPr/>
          <p:nvPr/>
        </p:nvSpPr>
        <p:spPr>
          <a:xfrm flipH="1" flipV="1">
            <a:off x="0" y="5267325"/>
            <a:ext cx="11557000" cy="3238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6" name="TextBox 5">
            <a:extLst>
              <a:ext uri="{FF2B5EF4-FFF2-40B4-BE49-F238E27FC236}">
                <a16:creationId xmlns:a16="http://schemas.microsoft.com/office/drawing/2014/main" id="{B7337D76-D29A-ED49-A3D6-655ED9C60903}"/>
              </a:ext>
            </a:extLst>
          </p:cNvPr>
          <p:cNvSpPr txBox="1">
            <a:spLocks noChangeArrowheads="1"/>
          </p:cNvSpPr>
          <p:nvPr/>
        </p:nvSpPr>
        <p:spPr bwMode="auto">
          <a:xfrm rot="10800000" flipH="1" flipV="1">
            <a:off x="77851" y="4271962"/>
            <a:ext cx="8523287"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Emergency Relief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8C4DFB-2007-CBC0-E4F2-D80947BD93B2}"/>
              </a:ext>
            </a:extLst>
          </p:cNvPr>
          <p:cNvSpPr txBox="1"/>
          <p:nvPr/>
        </p:nvSpPr>
        <p:spPr>
          <a:xfrm>
            <a:off x="4234110" y="5097834"/>
            <a:ext cx="3368048" cy="369332"/>
          </a:xfrm>
          <a:prstGeom prst="rect">
            <a:avLst/>
          </a:prstGeom>
          <a:noFill/>
        </p:spPr>
        <p:txBody>
          <a:bodyPr wrap="square" rtlCol="0">
            <a:spAutoFit/>
          </a:bodyPr>
          <a:lstStyle/>
          <a:p>
            <a:pPr algn="ctr"/>
            <a:r>
              <a:rPr lang="en-US" b="1" dirty="0">
                <a:solidFill>
                  <a:schemeClr val="bg1"/>
                </a:solidFill>
                <a:latin typeface="Heebo" pitchFamily="2" charset="-79"/>
                <a:cs typeface="Heebo" pitchFamily="2" charset="-79"/>
              </a:rPr>
              <a:t>Gaza</a:t>
            </a:r>
          </a:p>
        </p:txBody>
      </p:sp>
      <p:pic>
        <p:nvPicPr>
          <p:cNvPr id="3" name="Picture 2" descr="A person in a pink head scarf&#10;&#10;Description automatically generated">
            <a:extLst>
              <a:ext uri="{FF2B5EF4-FFF2-40B4-BE49-F238E27FC236}">
                <a16:creationId xmlns:a16="http://schemas.microsoft.com/office/drawing/2014/main" id="{19C804A7-533D-2752-ACAF-0885DAE8AC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70482"/>
            <a:ext cx="11557001" cy="5780867"/>
          </a:xfrm>
          <a:prstGeom prst="rect">
            <a:avLst/>
          </a:prstGeom>
        </p:spPr>
      </p:pic>
      <p:sp>
        <p:nvSpPr>
          <p:cNvPr id="2" name="Rectangle 1">
            <a:extLst>
              <a:ext uri="{FF2B5EF4-FFF2-40B4-BE49-F238E27FC236}">
                <a16:creationId xmlns:a16="http://schemas.microsoft.com/office/drawing/2014/main" id="{23E4B0FD-1762-CF58-9FB1-7A22EC90135F}"/>
              </a:ext>
            </a:extLst>
          </p:cNvPr>
          <p:cNvSpPr/>
          <p:nvPr/>
        </p:nvSpPr>
        <p:spPr>
          <a:xfrm flipH="1" flipV="1">
            <a:off x="-1" y="4781710"/>
            <a:ext cx="11557000" cy="828675"/>
          </a:xfrm>
          <a:prstGeom prst="rect">
            <a:avLst/>
          </a:prstGeom>
          <a:solidFill>
            <a:srgbClr val="9D906B"/>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6" name="TextBox 5">
            <a:extLst>
              <a:ext uri="{FF2B5EF4-FFF2-40B4-BE49-F238E27FC236}">
                <a16:creationId xmlns:a16="http://schemas.microsoft.com/office/drawing/2014/main" id="{41245EEA-08D6-DC6A-0A8E-D98A70C2BFD1}"/>
              </a:ext>
            </a:extLst>
          </p:cNvPr>
          <p:cNvSpPr txBox="1"/>
          <p:nvPr/>
        </p:nvSpPr>
        <p:spPr>
          <a:xfrm>
            <a:off x="2867659" y="4871721"/>
            <a:ext cx="5821680" cy="738664"/>
          </a:xfrm>
          <a:prstGeom prst="rect">
            <a:avLst/>
          </a:prstGeom>
          <a:noFill/>
        </p:spPr>
        <p:txBody>
          <a:bodyPr wrap="square">
            <a:spAutoFit/>
          </a:bodyPr>
          <a:lstStyle/>
          <a:p>
            <a:pPr algn="ctr" eaLnBrk="1" hangingPunct="1">
              <a:spcBef>
                <a:spcPct val="0"/>
              </a:spcBef>
              <a:buFontTx/>
              <a:buNone/>
            </a:pPr>
            <a:r>
              <a:rPr lang="en-US" altLang="en-US" sz="4200" dirty="0">
                <a:solidFill>
                  <a:srgbClr val="FFFFFF"/>
                </a:solidFill>
                <a:latin typeface="Heebo" pitchFamily="2" charset="-79"/>
                <a:cs typeface="Heebo" pitchFamily="2" charset="-79"/>
              </a:rPr>
              <a:t>Gaza</a:t>
            </a:r>
          </a:p>
        </p:txBody>
      </p:sp>
    </p:spTree>
    <p:extLst>
      <p:ext uri="{BB962C8B-B14F-4D97-AF65-F5344CB8AC3E}">
        <p14:creationId xmlns:p14="http://schemas.microsoft.com/office/powerpoint/2010/main" val="2193544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C4D4-3C23-4C0D-8ECA-50A09B161EA3}"/>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7EC4CC1-BB2A-E2E8-21B7-976BCD3CFC39}"/>
              </a:ext>
            </a:extLst>
          </p:cNvPr>
          <p:cNvSpPr>
            <a:spLocks noGrp="1"/>
          </p:cNvSpPr>
          <p:nvPr>
            <p:ph type="body" sz="half" idx="2"/>
          </p:nvPr>
        </p:nvSpPr>
        <p:spPr/>
        <p:txBody>
          <a:bodyPr/>
          <a:lstStyle/>
          <a:p>
            <a:endParaRPr lang="en-US"/>
          </a:p>
        </p:txBody>
      </p:sp>
      <p:pic>
        <p:nvPicPr>
          <p:cNvPr id="9" name="Content Placeholder 8" descr="A group of people standing next to a bus&#10;&#10;Description automatically generated">
            <a:extLst>
              <a:ext uri="{FF2B5EF4-FFF2-40B4-BE49-F238E27FC236}">
                <a16:creationId xmlns:a16="http://schemas.microsoft.com/office/drawing/2014/main" id="{DA146AEA-3AB6-5D12-57E4-BC0FF13AD8D9}"/>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1025391"/>
            <a:ext cx="11557000" cy="6593072"/>
          </a:xfrm>
        </p:spPr>
      </p:pic>
      <p:sp>
        <p:nvSpPr>
          <p:cNvPr id="10" name="Rectangle 9">
            <a:extLst>
              <a:ext uri="{FF2B5EF4-FFF2-40B4-BE49-F238E27FC236}">
                <a16:creationId xmlns:a16="http://schemas.microsoft.com/office/drawing/2014/main" id="{327D32FD-DEC7-2629-F2B7-4B32C6F555B5}"/>
              </a:ext>
            </a:extLst>
          </p:cNvPr>
          <p:cNvSpPr/>
          <p:nvPr/>
        </p:nvSpPr>
        <p:spPr>
          <a:xfrm flipH="1" flipV="1">
            <a:off x="-1" y="4781710"/>
            <a:ext cx="11557000" cy="828675"/>
          </a:xfrm>
          <a:prstGeom prst="rect">
            <a:avLst/>
          </a:prstGeom>
          <a:solidFill>
            <a:srgbClr val="9D906B"/>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2" name="TextBox 11">
            <a:extLst>
              <a:ext uri="{FF2B5EF4-FFF2-40B4-BE49-F238E27FC236}">
                <a16:creationId xmlns:a16="http://schemas.microsoft.com/office/drawing/2014/main" id="{F3537736-5ECB-39B4-FCB4-A78D4178CF10}"/>
              </a:ext>
            </a:extLst>
          </p:cNvPr>
          <p:cNvSpPr txBox="1"/>
          <p:nvPr/>
        </p:nvSpPr>
        <p:spPr>
          <a:xfrm>
            <a:off x="2867659" y="4850369"/>
            <a:ext cx="5821680" cy="738664"/>
          </a:xfrm>
          <a:prstGeom prst="rect">
            <a:avLst/>
          </a:prstGeom>
          <a:noFill/>
        </p:spPr>
        <p:txBody>
          <a:bodyPr wrap="square">
            <a:spAutoFit/>
          </a:bodyPr>
          <a:lstStyle/>
          <a:p>
            <a:pPr algn="ctr" eaLnBrk="1" hangingPunct="1">
              <a:spcBef>
                <a:spcPct val="0"/>
              </a:spcBef>
              <a:buFontTx/>
              <a:buNone/>
            </a:pPr>
            <a:r>
              <a:rPr lang="en-CA" sz="4200" dirty="0">
                <a:solidFill>
                  <a:schemeClr val="bg1"/>
                </a:solidFill>
                <a:latin typeface="Heebo" pitchFamily="2" charset="-79"/>
                <a:cs typeface="Heebo" pitchFamily="2" charset="-79"/>
              </a:rPr>
              <a:t>Ukraine</a:t>
            </a:r>
            <a:endParaRPr lang="en-US" altLang="en-US" sz="4200" dirty="0">
              <a:solidFill>
                <a:schemeClr val="bg1"/>
              </a:solidFill>
              <a:latin typeface="Heebo" pitchFamily="2" charset="-79"/>
              <a:cs typeface="Heebo" pitchFamily="2" charset="-79"/>
            </a:endParaRPr>
          </a:p>
        </p:txBody>
      </p:sp>
    </p:spTree>
    <p:extLst>
      <p:ext uri="{BB962C8B-B14F-4D97-AF65-F5344CB8AC3E}">
        <p14:creationId xmlns:p14="http://schemas.microsoft.com/office/powerpoint/2010/main" val="276522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CCBD5FF-590C-28FB-AA3D-D10523B5BEE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38115"/>
            <a:ext cx="11557000" cy="57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734572A1-A285-606C-C2CD-245A1091E652}"/>
              </a:ext>
            </a:extLst>
          </p:cNvPr>
          <p:cNvSpPr>
            <a:spLocks noChangeArrowheads="1"/>
          </p:cNvSpPr>
          <p:nvPr/>
        </p:nvSpPr>
        <p:spPr bwMode="auto">
          <a:xfrm>
            <a:off x="6769100" y="5273128"/>
            <a:ext cx="1890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latin typeface="Arial" panose="020B0604020202020204" pitchFamily="34" charset="0"/>
              </a:rPr>
              <a:t>Photo: Paul Jeffrey</a:t>
            </a:r>
            <a:r>
              <a:rPr lang="en-US" altLang="en-US" sz="700"/>
              <a:t>, ACT Alliance</a:t>
            </a:r>
            <a:endParaRPr lang="en-US" altLang="en-US" sz="700" i="1">
              <a:latin typeface="Arial" panose="020B0604020202020204" pitchFamily="34" charset="0"/>
            </a:endParaRPr>
          </a:p>
        </p:txBody>
      </p:sp>
      <p:sp>
        <p:nvSpPr>
          <p:cNvPr id="4" name="Rectangle 3">
            <a:extLst>
              <a:ext uri="{FF2B5EF4-FFF2-40B4-BE49-F238E27FC236}">
                <a16:creationId xmlns:a16="http://schemas.microsoft.com/office/drawing/2014/main" id="{7C0E67D7-D86C-81B4-E354-296D7FEF10F4}"/>
              </a:ext>
            </a:extLst>
          </p:cNvPr>
          <p:cNvSpPr/>
          <p:nvPr/>
        </p:nvSpPr>
        <p:spPr>
          <a:xfrm flipH="1" flipV="1">
            <a:off x="0" y="5301402"/>
            <a:ext cx="11569699" cy="314455"/>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5" name="TextBox 4">
            <a:extLst>
              <a:ext uri="{FF2B5EF4-FFF2-40B4-BE49-F238E27FC236}">
                <a16:creationId xmlns:a16="http://schemas.microsoft.com/office/drawing/2014/main" id="{D171D6F2-5C7F-CAC2-D210-7CC795AB1E44}"/>
              </a:ext>
            </a:extLst>
          </p:cNvPr>
          <p:cNvSpPr txBox="1">
            <a:spLocks noChangeArrowheads="1"/>
          </p:cNvSpPr>
          <p:nvPr/>
        </p:nvSpPr>
        <p:spPr bwMode="auto">
          <a:xfrm rot="10800000" flipH="1" flipV="1">
            <a:off x="261938" y="4418680"/>
            <a:ext cx="11202648" cy="1103868"/>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66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Refugee Sponsorship</a:t>
            </a:r>
          </a:p>
        </p:txBody>
      </p:sp>
    </p:spTree>
    <p:extLst>
      <p:ext uri="{BB962C8B-B14F-4D97-AF65-F5344CB8AC3E}">
        <p14:creationId xmlns:p14="http://schemas.microsoft.com/office/powerpoint/2010/main" val="201266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D3B797-485A-B01C-91C3-5375D9B73C99}"/>
              </a:ext>
            </a:extLst>
          </p:cNvPr>
          <p:cNvSpPr/>
          <p:nvPr/>
        </p:nvSpPr>
        <p:spPr>
          <a:xfrm flipH="1" flipV="1">
            <a:off x="-1" y="4638678"/>
            <a:ext cx="11557000" cy="9334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TextBox 8">
            <a:extLst>
              <a:ext uri="{FF2B5EF4-FFF2-40B4-BE49-F238E27FC236}">
                <a16:creationId xmlns:a16="http://schemas.microsoft.com/office/drawing/2014/main" id="{D56B440A-0B60-26B0-C55B-79E39EA0F855}"/>
              </a:ext>
            </a:extLst>
          </p:cNvPr>
          <p:cNvSpPr txBox="1">
            <a:spLocks noChangeArrowheads="1"/>
          </p:cNvSpPr>
          <p:nvPr/>
        </p:nvSpPr>
        <p:spPr bwMode="auto">
          <a:xfrm>
            <a:off x="1378744" y="4753771"/>
            <a:ext cx="8799512"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4000" dirty="0">
                <a:solidFill>
                  <a:srgbClr val="FFFFFF"/>
                </a:solidFill>
                <a:latin typeface="Heebo" pitchFamily="2" charset="-79"/>
                <a:cs typeface="Heebo" pitchFamily="2" charset="-79"/>
              </a:rPr>
              <a:t>Pray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Donate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Learn </a:t>
            </a:r>
            <a:r>
              <a:rPr lang="en-CA" altLang="en-US" sz="4000" dirty="0">
                <a:solidFill>
                  <a:srgbClr val="FFFFFF"/>
                </a:solidFill>
                <a:latin typeface="Heebo" pitchFamily="2" charset="-79"/>
                <a:cs typeface="Heebo" pitchFamily="2" charset="-79"/>
              </a:rPr>
              <a:t>∙</a:t>
            </a:r>
            <a:r>
              <a:rPr lang="en-US" altLang="en-US" sz="4000" dirty="0">
                <a:solidFill>
                  <a:srgbClr val="FFFFFF"/>
                </a:solidFill>
                <a:latin typeface="Heebo" pitchFamily="2" charset="-79"/>
                <a:cs typeface="Heebo" pitchFamily="2" charset="-79"/>
              </a:rPr>
              <a:t> Champion</a:t>
            </a:r>
            <a:r>
              <a:rPr lang="en-CA" altLang="en-US" sz="4000" dirty="0">
                <a:solidFill>
                  <a:srgbClr val="FFFFFF"/>
                </a:solidFill>
                <a:latin typeface="Heebo" pitchFamily="2" charset="-79"/>
                <a:cs typeface="Heebo" pitchFamily="2" charset="-79"/>
              </a:rPr>
              <a:t> </a:t>
            </a:r>
          </a:p>
        </p:txBody>
      </p:sp>
      <p:pic>
        <p:nvPicPr>
          <p:cNvPr id="6" name="Picture 5" descr="A group of people standing next to a wheelbarrow full of food&#10;&#10;Description automatically generated">
            <a:extLst>
              <a:ext uri="{FF2B5EF4-FFF2-40B4-BE49-F238E27FC236}">
                <a16:creationId xmlns:a16="http://schemas.microsoft.com/office/drawing/2014/main" id="{E009DC0C-7F95-AD3B-090C-9EDC6815B2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8" y="-70993"/>
            <a:ext cx="11555412" cy="4709670"/>
          </a:xfrm>
          <a:prstGeom prst="rect">
            <a:avLst/>
          </a:prstGeom>
        </p:spPr>
      </p:pic>
      <p:sp>
        <p:nvSpPr>
          <p:cNvPr id="5" name="TextBox 4">
            <a:extLst>
              <a:ext uri="{FF2B5EF4-FFF2-40B4-BE49-F238E27FC236}">
                <a16:creationId xmlns:a16="http://schemas.microsoft.com/office/drawing/2014/main" id="{73FA14D2-BE0D-00AA-2ED8-A889FE033DC6}"/>
              </a:ext>
            </a:extLst>
          </p:cNvPr>
          <p:cNvSpPr txBox="1">
            <a:spLocks noChangeArrowheads="1"/>
          </p:cNvSpPr>
          <p:nvPr/>
        </p:nvSpPr>
        <p:spPr bwMode="auto">
          <a:xfrm rot="10800000" flipH="1" flipV="1">
            <a:off x="233363" y="3641325"/>
            <a:ext cx="8523287" cy="1319213"/>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Get Involved</a:t>
            </a:r>
          </a:p>
        </p:txBody>
      </p:sp>
      <p:sp>
        <p:nvSpPr>
          <p:cNvPr id="7" name="Rectangle 8">
            <a:extLst>
              <a:ext uri="{FF2B5EF4-FFF2-40B4-BE49-F238E27FC236}">
                <a16:creationId xmlns:a16="http://schemas.microsoft.com/office/drawing/2014/main" id="{0AE1B192-8760-2734-DDC3-AEA2A214DC7D}"/>
              </a:ext>
            </a:extLst>
          </p:cNvPr>
          <p:cNvSpPr>
            <a:spLocks noChangeArrowheads="1"/>
          </p:cNvSpPr>
          <p:nvPr/>
        </p:nvSpPr>
        <p:spPr bwMode="auto">
          <a:xfrm>
            <a:off x="1588" y="9525"/>
            <a:ext cx="669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en-US" altLang="en-US" sz="700">
                <a:solidFill>
                  <a:schemeClr val="bg1"/>
                </a:solidFill>
                <a:latin typeface="Calibri" panose="020F0502020204030204" pitchFamily="34" charset="0"/>
              </a:rPr>
              <a:t>Photo: CWSA</a:t>
            </a:r>
          </a:p>
        </p:txBody>
      </p:sp>
    </p:spTree>
    <p:extLst>
      <p:ext uri="{BB962C8B-B14F-4D97-AF65-F5344CB8AC3E}">
        <p14:creationId xmlns:p14="http://schemas.microsoft.com/office/powerpoint/2010/main" val="652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hild carrying boxes on his shoulders&#10;&#10;Description automatically generated">
            <a:extLst>
              <a:ext uri="{FF2B5EF4-FFF2-40B4-BE49-F238E27FC236}">
                <a16:creationId xmlns:a16="http://schemas.microsoft.com/office/drawing/2014/main" id="{10CFD7F0-0DF4-3665-D627-F5B19BB748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9"/>
          <a:stretch/>
        </p:blipFill>
        <p:spPr>
          <a:xfrm>
            <a:off x="1590" y="-1065858"/>
            <a:ext cx="11555410" cy="6660052"/>
          </a:xfrm>
          <a:prstGeom prst="rect">
            <a:avLst/>
          </a:prstGeom>
        </p:spPr>
      </p:pic>
      <p:sp>
        <p:nvSpPr>
          <p:cNvPr id="3" name="Rectangle 2">
            <a:extLst>
              <a:ext uri="{FF2B5EF4-FFF2-40B4-BE49-F238E27FC236}">
                <a16:creationId xmlns:a16="http://schemas.microsoft.com/office/drawing/2014/main" id="{98B80333-0492-0F39-AC82-904FEE965644}"/>
              </a:ext>
            </a:extLst>
          </p:cNvPr>
          <p:cNvSpPr/>
          <p:nvPr/>
        </p:nvSpPr>
        <p:spPr>
          <a:xfrm flipH="1" flipV="1">
            <a:off x="0" y="4599972"/>
            <a:ext cx="11555411" cy="994222"/>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solidFill>
                <a:schemeClr val="bg2">
                  <a:lumMod val="50000"/>
                </a:schemeClr>
              </a:solidFill>
            </a:endParaRPr>
          </a:p>
        </p:txBody>
      </p:sp>
      <p:sp>
        <p:nvSpPr>
          <p:cNvPr id="4" name="TextBox 2">
            <a:extLst>
              <a:ext uri="{FF2B5EF4-FFF2-40B4-BE49-F238E27FC236}">
                <a16:creationId xmlns:a16="http://schemas.microsoft.com/office/drawing/2014/main" id="{A910DA80-E977-B45C-1F1F-491C07DADB6C}"/>
              </a:ext>
            </a:extLst>
          </p:cNvPr>
          <p:cNvSpPr txBox="1">
            <a:spLocks noChangeArrowheads="1"/>
          </p:cNvSpPr>
          <p:nvPr/>
        </p:nvSpPr>
        <p:spPr bwMode="auto">
          <a:xfrm>
            <a:off x="138114" y="4597428"/>
            <a:ext cx="11228587" cy="949979"/>
          </a:xfrm>
          <a:prstGeom prst="rect">
            <a:avLst/>
          </a:prstGeom>
          <a:noFill/>
          <a:ln>
            <a:noFill/>
          </a:ln>
          <a:effectLst>
            <a:outerShdw blurRad="50800" dist="38100" dir="2700000" algn="tl" rotWithShape="0">
              <a:srgbClr val="808080">
                <a:alpha val="39999"/>
              </a:srgbClr>
            </a:outerShdw>
          </a:effectLst>
        </p:spPr>
        <p:txBody>
          <a:bodyPr wrap="square" lIns="87353" tIns="43676" rIns="87353" bIns="43676">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365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800" dirty="0">
                <a:solidFill>
                  <a:schemeClr val="bg1"/>
                </a:solidFill>
                <a:latin typeface="Heebo" pitchFamily="2" charset="-79"/>
                <a:cs typeface="Heebo" pitchFamily="2" charset="-79"/>
              </a:rPr>
              <a:t>Inspired by God’s promise of abundant life, PWS&amp;D envisions a sustainable, compassionate and just world.</a:t>
            </a:r>
          </a:p>
        </p:txBody>
      </p:sp>
      <p:sp>
        <p:nvSpPr>
          <p:cNvPr id="5" name="TextBox 4">
            <a:extLst>
              <a:ext uri="{FF2B5EF4-FFF2-40B4-BE49-F238E27FC236}">
                <a16:creationId xmlns:a16="http://schemas.microsoft.com/office/drawing/2014/main" id="{2CCD15AA-8BDE-E4BB-3704-CF3B183CB046}"/>
              </a:ext>
            </a:extLst>
          </p:cNvPr>
          <p:cNvSpPr txBox="1">
            <a:spLocks noChangeArrowheads="1"/>
          </p:cNvSpPr>
          <p:nvPr/>
        </p:nvSpPr>
        <p:spPr bwMode="auto">
          <a:xfrm rot="10800000" flipH="1" flipV="1">
            <a:off x="288926" y="3566380"/>
            <a:ext cx="6834157"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Vision </a:t>
            </a:r>
          </a:p>
        </p:txBody>
      </p:sp>
    </p:spTree>
    <p:extLst>
      <p:ext uri="{BB962C8B-B14F-4D97-AF65-F5344CB8AC3E}">
        <p14:creationId xmlns:p14="http://schemas.microsoft.com/office/powerpoint/2010/main" val="3776755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43F5B52-E9D0-53F2-C8FE-EB3B2724303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27318"/>
            <a:ext cx="11557001"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a16="http://schemas.microsoft.com/office/drawing/2014/main" id="{9A78DD6E-EBF2-E1C7-BE55-67EAAF438127}"/>
              </a:ext>
            </a:extLst>
          </p:cNvPr>
          <p:cNvSpPr>
            <a:spLocks noChangeArrowheads="1"/>
          </p:cNvSpPr>
          <p:nvPr/>
        </p:nvSpPr>
        <p:spPr bwMode="auto">
          <a:xfrm>
            <a:off x="7840662" y="5434935"/>
            <a:ext cx="12563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700">
                <a:solidFill>
                  <a:schemeClr val="bg1"/>
                </a:solidFill>
                <a:latin typeface="Arial" panose="020B0604020202020204" pitchFamily="34" charset="0"/>
              </a:rPr>
              <a:t>Photo: Paul Jeffrey</a:t>
            </a:r>
            <a:endParaRPr lang="en-US" altLang="en-US" sz="700" i="1">
              <a:solidFill>
                <a:schemeClr val="bg1"/>
              </a:solidFill>
              <a:latin typeface="Arial" panose="020B0604020202020204" pitchFamily="34" charset="0"/>
            </a:endParaRPr>
          </a:p>
        </p:txBody>
      </p:sp>
      <p:sp>
        <p:nvSpPr>
          <p:cNvPr id="5" name="TextBox 3">
            <a:extLst>
              <a:ext uri="{FF2B5EF4-FFF2-40B4-BE49-F238E27FC236}">
                <a16:creationId xmlns:a16="http://schemas.microsoft.com/office/drawing/2014/main" id="{FB989DC6-791A-EE15-0050-84598DFAB1BB}"/>
              </a:ext>
            </a:extLst>
          </p:cNvPr>
          <p:cNvSpPr txBox="1">
            <a:spLocks noChangeArrowheads="1"/>
          </p:cNvSpPr>
          <p:nvPr/>
        </p:nvSpPr>
        <p:spPr bwMode="auto">
          <a:xfrm>
            <a:off x="992188" y="2139168"/>
            <a:ext cx="5561702" cy="7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bg1"/>
                </a:solidFill>
                <a:latin typeface="Heebo" pitchFamily="2" charset="-79"/>
                <a:cs typeface="Heebo" pitchFamily="2" charset="-79"/>
              </a:rPr>
              <a:t> WeRespond.ca/be-a-champion</a:t>
            </a:r>
          </a:p>
          <a:p>
            <a:pPr eaLnBrk="1" hangingPunct="1">
              <a:spcBef>
                <a:spcPct val="0"/>
              </a:spcBef>
              <a:buFontTx/>
              <a:buNone/>
            </a:pPr>
            <a:endParaRPr lang="en-US" altLang="en-US" sz="1800" dirty="0">
              <a:latin typeface="Heebo" pitchFamily="2" charset="-79"/>
              <a:cs typeface="Heebo" pitchFamily="2" charset="-79"/>
            </a:endParaRPr>
          </a:p>
        </p:txBody>
      </p:sp>
      <p:sp>
        <p:nvSpPr>
          <p:cNvPr id="6" name="Right Triangle 5">
            <a:extLst>
              <a:ext uri="{FF2B5EF4-FFF2-40B4-BE49-F238E27FC236}">
                <a16:creationId xmlns:a16="http://schemas.microsoft.com/office/drawing/2014/main" id="{918D9CE2-9FBE-C9A9-20B0-6B47F05019F7}"/>
              </a:ext>
            </a:extLst>
          </p:cNvPr>
          <p:cNvSpPr/>
          <p:nvPr/>
        </p:nvSpPr>
        <p:spPr>
          <a:xfrm>
            <a:off x="-12700" y="5263494"/>
            <a:ext cx="11720959" cy="362606"/>
          </a:xfrm>
          <a:prstGeom prst="rtTriangle">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12" name="Picture 11" descr="A black and white sign with white text&#10;&#10;Description automatically generated">
            <a:extLst>
              <a:ext uri="{FF2B5EF4-FFF2-40B4-BE49-F238E27FC236}">
                <a16:creationId xmlns:a16="http://schemas.microsoft.com/office/drawing/2014/main" id="{4984C4B9-47D5-8E53-2656-890F51C07797}"/>
              </a:ext>
            </a:extLst>
          </p:cNvPr>
          <p:cNvPicPr>
            <a:picLocks noChangeAspect="1"/>
          </p:cNvPicPr>
          <p:nvPr/>
        </p:nvPicPr>
        <p:blipFill>
          <a:blip r:embed="rId4"/>
          <a:stretch>
            <a:fillRect/>
          </a:stretch>
        </p:blipFill>
        <p:spPr>
          <a:xfrm>
            <a:off x="1201736" y="600075"/>
            <a:ext cx="4921415" cy="1469292"/>
          </a:xfrm>
          <a:prstGeom prst="rect">
            <a:avLst/>
          </a:prstGeom>
        </p:spPr>
      </p:pic>
    </p:spTree>
    <p:extLst>
      <p:ext uri="{BB962C8B-B14F-4D97-AF65-F5344CB8AC3E}">
        <p14:creationId xmlns:p14="http://schemas.microsoft.com/office/powerpoint/2010/main" val="3434896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BB919131-0BC9-D6BD-A048-A784B2880882}"/>
              </a:ext>
            </a:extLst>
          </p:cNvPr>
          <p:cNvSpPr/>
          <p:nvPr/>
        </p:nvSpPr>
        <p:spPr>
          <a:xfrm>
            <a:off x="0" y="7418388"/>
            <a:ext cx="9958517" cy="379412"/>
          </a:xfrm>
          <a:prstGeom prst="rtTriangle">
            <a:avLst/>
          </a:prstGeom>
          <a:solidFill>
            <a:srgbClr val="6F2C91"/>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pic>
        <p:nvPicPr>
          <p:cNvPr id="8" name="Picture 7" descr="A person wearing a headscarf smiling&#10;&#10;Description automatically generated">
            <a:extLst>
              <a:ext uri="{FF2B5EF4-FFF2-40B4-BE49-F238E27FC236}">
                <a16:creationId xmlns:a16="http://schemas.microsoft.com/office/drawing/2014/main" id="{47BDDF38-64DE-51BD-8B42-E93C38E339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1557000" cy="5574666"/>
          </a:xfrm>
          <a:prstGeom prst="rect">
            <a:avLst/>
          </a:prstGeom>
        </p:spPr>
      </p:pic>
      <p:sp>
        <p:nvSpPr>
          <p:cNvPr id="9" name="Rectangle 8">
            <a:extLst>
              <a:ext uri="{FF2B5EF4-FFF2-40B4-BE49-F238E27FC236}">
                <a16:creationId xmlns:a16="http://schemas.microsoft.com/office/drawing/2014/main" id="{D828F107-5181-7076-C482-9A1E5645CF45}"/>
              </a:ext>
            </a:extLst>
          </p:cNvPr>
          <p:cNvSpPr/>
          <p:nvPr/>
        </p:nvSpPr>
        <p:spPr>
          <a:xfrm flipH="1" flipV="1">
            <a:off x="0" y="4641216"/>
            <a:ext cx="11557000" cy="9334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0" name="TextBox 9">
            <a:extLst>
              <a:ext uri="{FF2B5EF4-FFF2-40B4-BE49-F238E27FC236}">
                <a16:creationId xmlns:a16="http://schemas.microsoft.com/office/drawing/2014/main" id="{627CABBF-B651-C750-352A-9520ACC4E2CA}"/>
              </a:ext>
            </a:extLst>
          </p:cNvPr>
          <p:cNvSpPr txBox="1"/>
          <p:nvPr/>
        </p:nvSpPr>
        <p:spPr>
          <a:xfrm>
            <a:off x="1992218" y="4723220"/>
            <a:ext cx="5974080" cy="769441"/>
          </a:xfrm>
          <a:prstGeom prst="rect">
            <a:avLst/>
          </a:prstGeom>
          <a:noFill/>
        </p:spPr>
        <p:txBody>
          <a:bodyPr wrap="square" rtlCol="0">
            <a:spAutoFit/>
          </a:bodyPr>
          <a:lstStyle/>
          <a:p>
            <a:pPr algn="ctr"/>
            <a:r>
              <a:rPr lang="en-US" sz="4400" b="1" dirty="0">
                <a:solidFill>
                  <a:schemeClr val="bg1"/>
                </a:solidFill>
                <a:latin typeface="Heebo" pitchFamily="2" charset="-79"/>
                <a:cs typeface="Heebo" pitchFamily="2" charset="-79"/>
              </a:rPr>
              <a:t>WeRespond.ca </a:t>
            </a:r>
          </a:p>
        </p:txBody>
      </p:sp>
    </p:spTree>
    <p:extLst>
      <p:ext uri="{BB962C8B-B14F-4D97-AF65-F5344CB8AC3E}">
        <p14:creationId xmlns:p14="http://schemas.microsoft.com/office/powerpoint/2010/main" val="2367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carrying containers on their heads&#10;&#10;Description automatically generated">
            <a:extLst>
              <a:ext uri="{FF2B5EF4-FFF2-40B4-BE49-F238E27FC236}">
                <a16:creationId xmlns:a16="http://schemas.microsoft.com/office/drawing/2014/main" id="{77656764-C130-75A4-973F-F04F24DEF5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4061"/>
            <a:ext cx="11544162" cy="6128126"/>
          </a:xfrm>
          <a:prstGeom prst="rect">
            <a:avLst/>
          </a:prstGeom>
        </p:spPr>
      </p:pic>
      <p:sp>
        <p:nvSpPr>
          <p:cNvPr id="3" name="Rectangle 2">
            <a:extLst>
              <a:ext uri="{FF2B5EF4-FFF2-40B4-BE49-F238E27FC236}">
                <a16:creationId xmlns:a16="http://schemas.microsoft.com/office/drawing/2014/main" id="{25C8E091-7295-1647-12D0-16DECC8EDC59}"/>
              </a:ext>
            </a:extLst>
          </p:cNvPr>
          <p:cNvSpPr/>
          <p:nvPr/>
        </p:nvSpPr>
        <p:spPr>
          <a:xfrm flipH="1" flipV="1">
            <a:off x="0" y="4759397"/>
            <a:ext cx="11544162" cy="854668"/>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4" name="Rectangle 3">
            <a:extLst>
              <a:ext uri="{FF2B5EF4-FFF2-40B4-BE49-F238E27FC236}">
                <a16:creationId xmlns:a16="http://schemas.microsoft.com/office/drawing/2014/main" id="{3ABE8A4D-0AC4-775D-1F5A-D9E6480FAC5D}"/>
              </a:ext>
            </a:extLst>
          </p:cNvPr>
          <p:cNvSpPr>
            <a:spLocks noChangeArrowheads="1"/>
          </p:cNvSpPr>
          <p:nvPr/>
        </p:nvSpPr>
        <p:spPr bwMode="auto">
          <a:xfrm>
            <a:off x="195263" y="4817974"/>
            <a:ext cx="11043354" cy="79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53" tIns="43676" rIns="87353" bIns="43676">
            <a:spAutoFit/>
          </a:bodyPr>
          <a:lstStyle/>
          <a:p>
            <a:pPr algn="ctr" eaLnBrk="1" hangingPunct="1">
              <a:lnSpc>
                <a:spcPct val="120000"/>
              </a:lnSpc>
            </a:pPr>
            <a:r>
              <a:rPr lang="en-CA" altLang="en-US" sz="4000" dirty="0">
                <a:solidFill>
                  <a:srgbClr val="FFFFFF"/>
                </a:solidFill>
                <a:latin typeface="Heebo" pitchFamily="2" charset="-79"/>
                <a:cs typeface="Heebo" pitchFamily="2" charset="-79"/>
              </a:rPr>
              <a:t>Compassion ∙</a:t>
            </a:r>
            <a:r>
              <a:rPr lang="en-US" altLang="en-US" sz="4000" dirty="0">
                <a:solidFill>
                  <a:srgbClr val="FFFFFF"/>
                </a:solidFill>
                <a:latin typeface="Heebo" pitchFamily="2" charset="-79"/>
                <a:cs typeface="Heebo" pitchFamily="2" charset="-79"/>
              </a:rPr>
              <a:t> </a:t>
            </a:r>
            <a:r>
              <a:rPr lang="en-CA" altLang="en-US" sz="4000" dirty="0">
                <a:solidFill>
                  <a:srgbClr val="FFFFFF"/>
                </a:solidFill>
                <a:latin typeface="Heebo" pitchFamily="2" charset="-79"/>
                <a:cs typeface="Heebo" pitchFamily="2" charset="-79"/>
              </a:rPr>
              <a:t>Justice</a:t>
            </a:r>
            <a:r>
              <a:rPr lang="en-US" altLang="en-US" sz="4000" dirty="0">
                <a:solidFill>
                  <a:srgbClr val="FFFFFF"/>
                </a:solidFill>
                <a:latin typeface="Heebo" pitchFamily="2" charset="-79"/>
                <a:cs typeface="Heebo" pitchFamily="2" charset="-79"/>
              </a:rPr>
              <a:t> </a:t>
            </a:r>
            <a:r>
              <a:rPr lang="en-CA" altLang="en-US" sz="4000" dirty="0">
                <a:solidFill>
                  <a:srgbClr val="FFFFFF"/>
                </a:solidFill>
                <a:latin typeface="Heebo" pitchFamily="2" charset="-79"/>
                <a:cs typeface="Heebo" pitchFamily="2" charset="-79"/>
              </a:rPr>
              <a:t>∙ Partnership</a:t>
            </a:r>
            <a:endParaRPr lang="en-US" altLang="en-US" sz="4000" dirty="0">
              <a:solidFill>
                <a:schemeClr val="bg1"/>
              </a:solidFill>
              <a:latin typeface="Heebo" pitchFamily="2" charset="-79"/>
              <a:cs typeface="Heebo" pitchFamily="2" charset="-79"/>
            </a:endParaRPr>
          </a:p>
        </p:txBody>
      </p:sp>
      <p:sp>
        <p:nvSpPr>
          <p:cNvPr id="5" name="TextBox 4">
            <a:extLst>
              <a:ext uri="{FF2B5EF4-FFF2-40B4-BE49-F238E27FC236}">
                <a16:creationId xmlns:a16="http://schemas.microsoft.com/office/drawing/2014/main" id="{2C138ADE-E5E1-2D39-96A8-E10083CF8263}"/>
              </a:ext>
            </a:extLst>
          </p:cNvPr>
          <p:cNvSpPr txBox="1">
            <a:spLocks noChangeArrowheads="1"/>
          </p:cNvSpPr>
          <p:nvPr/>
        </p:nvSpPr>
        <p:spPr bwMode="auto">
          <a:xfrm rot="10800000" flipH="1" flipV="1">
            <a:off x="261938" y="3700135"/>
            <a:ext cx="6854856" cy="1319311"/>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Values </a:t>
            </a:r>
          </a:p>
        </p:txBody>
      </p:sp>
    </p:spTree>
    <p:extLst>
      <p:ext uri="{BB962C8B-B14F-4D97-AF65-F5344CB8AC3E}">
        <p14:creationId xmlns:p14="http://schemas.microsoft.com/office/powerpoint/2010/main" val="292782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0B3779-7F1D-59A2-4D63-A6D233252D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8162" y="4191600"/>
            <a:ext cx="27003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a:extLst>
              <a:ext uri="{FF2B5EF4-FFF2-40B4-BE49-F238E27FC236}">
                <a16:creationId xmlns:a16="http://schemas.microsoft.com/office/drawing/2014/main" id="{44954CF5-F486-93F2-1D52-FB86C9C5FF49}"/>
              </a:ext>
            </a:extLst>
          </p:cNvPr>
          <p:cNvSpPr txBox="1">
            <a:spLocks noChangeArrowheads="1"/>
          </p:cNvSpPr>
          <p:nvPr/>
        </p:nvSpPr>
        <p:spPr bwMode="auto">
          <a:xfrm rot="-2733877">
            <a:off x="2490786" y="956292"/>
            <a:ext cx="387508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500" dirty="0">
                <a:solidFill>
                  <a:srgbClr val="6F2C91"/>
                </a:solidFill>
                <a:latin typeface="Barlow" pitchFamily="2" charset="77"/>
              </a:rPr>
              <a:t>One Mission </a:t>
            </a:r>
          </a:p>
          <a:p>
            <a:pPr eaLnBrk="1" hangingPunct="1">
              <a:spcBef>
                <a:spcPct val="0"/>
              </a:spcBef>
              <a:buFontTx/>
              <a:buNone/>
            </a:pPr>
            <a:r>
              <a:rPr lang="en-US" altLang="en-US" sz="4500" dirty="0">
                <a:solidFill>
                  <a:srgbClr val="81A737"/>
                </a:solidFill>
                <a:latin typeface="Barlow" pitchFamily="2" charset="77"/>
              </a:rPr>
              <a:t>Two Funds</a:t>
            </a:r>
          </a:p>
        </p:txBody>
      </p:sp>
      <p:sp>
        <p:nvSpPr>
          <p:cNvPr id="5" name="Diamond 4">
            <a:extLst>
              <a:ext uri="{FF2B5EF4-FFF2-40B4-BE49-F238E27FC236}">
                <a16:creationId xmlns:a16="http://schemas.microsoft.com/office/drawing/2014/main" id="{8328107D-985E-43BA-9FD4-51A6DDEF18EC}"/>
              </a:ext>
            </a:extLst>
          </p:cNvPr>
          <p:cNvSpPr/>
          <p:nvPr/>
        </p:nvSpPr>
        <p:spPr>
          <a:xfrm>
            <a:off x="1477771" y="464517"/>
            <a:ext cx="1935163" cy="1935163"/>
          </a:xfrm>
          <a:prstGeom prst="diamond">
            <a:avLst/>
          </a:prstGeom>
          <a:solidFill>
            <a:srgbClr val="6F2C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Diamond 5">
            <a:extLst>
              <a:ext uri="{FF2B5EF4-FFF2-40B4-BE49-F238E27FC236}">
                <a16:creationId xmlns:a16="http://schemas.microsoft.com/office/drawing/2014/main" id="{FA3848FC-83BE-1B21-4470-C591646B77CD}"/>
              </a:ext>
            </a:extLst>
          </p:cNvPr>
          <p:cNvSpPr/>
          <p:nvPr/>
        </p:nvSpPr>
        <p:spPr>
          <a:xfrm>
            <a:off x="387349" y="1482670"/>
            <a:ext cx="1935163" cy="1935162"/>
          </a:xfrm>
          <a:prstGeom prst="diamond">
            <a:avLst/>
          </a:prstGeom>
          <a:solidFill>
            <a:srgbClr val="81A7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Diamond 6">
            <a:extLst>
              <a:ext uri="{FF2B5EF4-FFF2-40B4-BE49-F238E27FC236}">
                <a16:creationId xmlns:a16="http://schemas.microsoft.com/office/drawing/2014/main" id="{EAF910C2-73F8-0D46-F930-08C7A4E135DE}"/>
              </a:ext>
            </a:extLst>
          </p:cNvPr>
          <p:cNvSpPr/>
          <p:nvPr/>
        </p:nvSpPr>
        <p:spPr>
          <a:xfrm>
            <a:off x="1477771" y="2562543"/>
            <a:ext cx="1935163" cy="1935163"/>
          </a:xfrm>
          <a:prstGeom prst="diamond">
            <a:avLst/>
          </a:prstGeom>
          <a:solidFill>
            <a:srgbClr val="B095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Diamond 7">
            <a:extLst>
              <a:ext uri="{FF2B5EF4-FFF2-40B4-BE49-F238E27FC236}">
                <a16:creationId xmlns:a16="http://schemas.microsoft.com/office/drawing/2014/main" id="{72DC477B-8BE1-C2CA-0AB7-72434053A471}"/>
              </a:ext>
            </a:extLst>
          </p:cNvPr>
          <p:cNvSpPr/>
          <p:nvPr/>
        </p:nvSpPr>
        <p:spPr>
          <a:xfrm>
            <a:off x="5087774" y="380593"/>
            <a:ext cx="4754563" cy="4749800"/>
          </a:xfrm>
          <a:prstGeom prst="diamond">
            <a:avLst/>
          </a:prstGeom>
          <a:solidFill>
            <a:srgbClr val="9D906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highlight>
                <a:srgbClr val="C2D29E"/>
              </a:highlight>
            </a:endParaRPr>
          </a:p>
        </p:txBody>
      </p:sp>
      <p:sp>
        <p:nvSpPr>
          <p:cNvPr id="9" name="TextBox 3">
            <a:extLst>
              <a:ext uri="{FF2B5EF4-FFF2-40B4-BE49-F238E27FC236}">
                <a16:creationId xmlns:a16="http://schemas.microsoft.com/office/drawing/2014/main" id="{0FB523FB-A72F-A15A-2E74-70427AE55E76}"/>
              </a:ext>
            </a:extLst>
          </p:cNvPr>
          <p:cNvSpPr txBox="1">
            <a:spLocks noChangeArrowheads="1"/>
          </p:cNvSpPr>
          <p:nvPr/>
        </p:nvSpPr>
        <p:spPr bwMode="auto">
          <a:xfrm>
            <a:off x="5778500" y="1880739"/>
            <a:ext cx="3455988"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chemeClr val="bg1"/>
                </a:solidFill>
                <a:latin typeface="Barlow" pitchFamily="2" charset="77"/>
              </a:rPr>
              <a:t>Gifts to Presbyterians Sharing and PWS&amp;D are sharing Christ’s love in Canada and around the world!</a:t>
            </a:r>
          </a:p>
        </p:txBody>
      </p:sp>
      <p:pic>
        <p:nvPicPr>
          <p:cNvPr id="11" name="Picture 10" descr="A close-up of a black background&#10;&#10;Description automatically generated">
            <a:extLst>
              <a:ext uri="{FF2B5EF4-FFF2-40B4-BE49-F238E27FC236}">
                <a16:creationId xmlns:a16="http://schemas.microsoft.com/office/drawing/2014/main" id="{5560FA81-8CDA-B703-49F4-E18FFE00B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1808" y="667718"/>
            <a:ext cx="2586542" cy="764381"/>
          </a:xfrm>
          <a:prstGeom prst="rect">
            <a:avLst/>
          </a:prstGeom>
        </p:spPr>
      </p:pic>
    </p:spTree>
    <p:extLst>
      <p:ext uri="{BB962C8B-B14F-4D97-AF65-F5344CB8AC3E}">
        <p14:creationId xmlns:p14="http://schemas.microsoft.com/office/powerpoint/2010/main" val="55113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CFECA5A-E40C-81F3-828F-5CF12F05C8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1" y="878432"/>
            <a:ext cx="3518501" cy="471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ctalliance_CMYK.ai">
            <a:extLst>
              <a:ext uri="{FF2B5EF4-FFF2-40B4-BE49-F238E27FC236}">
                <a16:creationId xmlns:a16="http://schemas.microsoft.com/office/drawing/2014/main" id="{FA29935F-E364-DC80-DD85-9BCB9F607372}"/>
              </a:ext>
            </a:extLst>
          </p:cNvPr>
          <p:cNvPicPr>
            <a:picLocks noChangeAspect="1"/>
          </p:cNvPicPr>
          <p:nvPr/>
        </p:nvPicPr>
        <p:blipFill>
          <a:blip r:embed="rId4" cstate="email">
            <a:extLst>
              <a:ext uri="{28A0092B-C50C-407E-A947-70E740481C1C}">
                <a14:useLocalDpi xmlns:a14="http://schemas.microsoft.com/office/drawing/2010/main"/>
              </a:ext>
            </a:extLst>
          </a:blip>
          <a:srcRect t="36221" b="38831"/>
          <a:stretch>
            <a:fillRect/>
          </a:stretch>
        </p:blipFill>
        <p:spPr bwMode="auto">
          <a:xfrm>
            <a:off x="4168775" y="4686300"/>
            <a:ext cx="43465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KairoslogoColor.jpg">
            <a:extLst>
              <a:ext uri="{FF2B5EF4-FFF2-40B4-BE49-F238E27FC236}">
                <a16:creationId xmlns:a16="http://schemas.microsoft.com/office/drawing/2014/main" id="{749DE594-D89F-6376-9FDF-0CE96CEE39E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58025" y="2674938"/>
            <a:ext cx="10795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nadian Foodgrains bank Update logo 2011.jpg">
            <a:extLst>
              <a:ext uri="{FF2B5EF4-FFF2-40B4-BE49-F238E27FC236}">
                <a16:creationId xmlns:a16="http://schemas.microsoft.com/office/drawing/2014/main" id="{8D8572AB-3910-A07D-A5A8-D5B453AA356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1175" y="3092450"/>
            <a:ext cx="21113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a:extLst>
              <a:ext uri="{FF2B5EF4-FFF2-40B4-BE49-F238E27FC236}">
                <a16:creationId xmlns:a16="http://schemas.microsoft.com/office/drawing/2014/main" id="{53B9297F-F893-EC2F-6EAF-66788CD31900}"/>
              </a:ext>
            </a:extLst>
          </p:cNvPr>
          <p:cNvSpPr/>
          <p:nvPr/>
        </p:nvSpPr>
        <p:spPr>
          <a:xfrm flipV="1">
            <a:off x="0" y="-26988"/>
            <a:ext cx="8281988" cy="1500188"/>
          </a:xfrm>
          <a:prstGeom prst="rtTriangle">
            <a:avLst/>
          </a:prstGeom>
          <a:solidFill>
            <a:srgbClr val="9D906B"/>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7" name="TextBox 3">
            <a:extLst>
              <a:ext uri="{FF2B5EF4-FFF2-40B4-BE49-F238E27FC236}">
                <a16:creationId xmlns:a16="http://schemas.microsoft.com/office/drawing/2014/main" id="{0B19BA24-DA2A-6BD8-0380-54C0F65E5EDE}"/>
              </a:ext>
            </a:extLst>
          </p:cNvPr>
          <p:cNvSpPr txBox="1">
            <a:spLocks noChangeArrowheads="1"/>
          </p:cNvSpPr>
          <p:nvPr/>
        </p:nvSpPr>
        <p:spPr bwMode="auto">
          <a:xfrm rot="20996712">
            <a:off x="605" y="195876"/>
            <a:ext cx="6027737" cy="119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3600" dirty="0">
                <a:solidFill>
                  <a:srgbClr val="FFFFFF"/>
                </a:solidFill>
                <a:latin typeface="Heebo" pitchFamily="2" charset="-79"/>
                <a:cs typeface="Heebo" pitchFamily="2" charset="-79"/>
              </a:rPr>
              <a:t>We Respond Together</a:t>
            </a:r>
          </a:p>
          <a:p>
            <a:pPr eaLnBrk="1" hangingPunct="1">
              <a:spcBef>
                <a:spcPct val="0"/>
              </a:spcBef>
              <a:buFontTx/>
              <a:buNone/>
            </a:pPr>
            <a:endParaRPr lang="en-US" altLang="en-US" sz="3600" dirty="0">
              <a:solidFill>
                <a:srgbClr val="FFFFFF"/>
              </a:solidFill>
              <a:latin typeface="Heebo" pitchFamily="2" charset="-79"/>
              <a:cs typeface="Heebo" pitchFamily="2" charset="-79"/>
            </a:endParaRPr>
          </a:p>
        </p:txBody>
      </p:sp>
      <p:sp>
        <p:nvSpPr>
          <p:cNvPr id="9" name="Plus Sign 1">
            <a:extLst>
              <a:ext uri="{FF2B5EF4-FFF2-40B4-BE49-F238E27FC236}">
                <a16:creationId xmlns:a16="http://schemas.microsoft.com/office/drawing/2014/main" id="{3763A416-F7A8-2E7C-E5B0-AAED522EC707}"/>
              </a:ext>
            </a:extLst>
          </p:cNvPr>
          <p:cNvSpPr/>
          <p:nvPr/>
        </p:nvSpPr>
        <p:spPr>
          <a:xfrm>
            <a:off x="5654675" y="2130425"/>
            <a:ext cx="863600" cy="825500"/>
          </a:xfrm>
          <a:prstGeom prst="mathPlus">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4">
            <a:extLst>
              <a:ext uri="{FF2B5EF4-FFF2-40B4-BE49-F238E27FC236}">
                <a16:creationId xmlns:a16="http://schemas.microsoft.com/office/drawing/2014/main" id="{BD9A30CB-840D-1B15-DD4F-8A6C1734745A}"/>
              </a:ext>
            </a:extLst>
          </p:cNvPr>
          <p:cNvSpPr>
            <a:spLocks noChangeArrowheads="1"/>
          </p:cNvSpPr>
          <p:nvPr/>
        </p:nvSpPr>
        <p:spPr bwMode="auto">
          <a:xfrm>
            <a:off x="33338" y="5354638"/>
            <a:ext cx="1847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700" i="1" dirty="0">
              <a:solidFill>
                <a:schemeClr val="bg1"/>
              </a:solidFill>
              <a:latin typeface="Arial" panose="020B0604020202020204" pitchFamily="34" charset="0"/>
            </a:endParaRPr>
          </a:p>
        </p:txBody>
      </p:sp>
      <p:pic>
        <p:nvPicPr>
          <p:cNvPr id="13" name="Picture 12" descr="A close-up of a black background&#10;&#10;Description automatically generated">
            <a:extLst>
              <a:ext uri="{FF2B5EF4-FFF2-40B4-BE49-F238E27FC236}">
                <a16:creationId xmlns:a16="http://schemas.microsoft.com/office/drawing/2014/main" id="{62B8EFCE-48E5-B79D-5745-7F67F0AE674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0197" y="838427"/>
            <a:ext cx="3123729" cy="923132"/>
          </a:xfrm>
          <a:prstGeom prst="rect">
            <a:avLst/>
          </a:prstGeom>
        </p:spPr>
      </p:pic>
    </p:spTree>
    <p:extLst>
      <p:ext uri="{BB962C8B-B14F-4D97-AF65-F5344CB8AC3E}">
        <p14:creationId xmlns:p14="http://schemas.microsoft.com/office/powerpoint/2010/main" val="3377899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diagram of a diagram showing a diagram of a program&#10;&#10;Description automatically generated with medium confidence">
            <a:extLst>
              <a:ext uri="{FF2B5EF4-FFF2-40B4-BE49-F238E27FC236}">
                <a16:creationId xmlns:a16="http://schemas.microsoft.com/office/drawing/2014/main" id="{64787145-E32B-7B32-301B-0C1442D8CC9F}"/>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955800" y="147516"/>
            <a:ext cx="7358063" cy="5326063"/>
          </a:xfrm>
        </p:spPr>
      </p:pic>
    </p:spTree>
    <p:extLst>
      <p:ext uri="{BB962C8B-B14F-4D97-AF65-F5344CB8AC3E}">
        <p14:creationId xmlns:p14="http://schemas.microsoft.com/office/powerpoint/2010/main" val="63913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different countries/regions&#10;&#10;Description automatically generated">
            <a:extLst>
              <a:ext uri="{FF2B5EF4-FFF2-40B4-BE49-F238E27FC236}">
                <a16:creationId xmlns:a16="http://schemas.microsoft.com/office/drawing/2014/main" id="{5C5DA89B-9149-B631-C270-2E99A5D2F8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78301"/>
            <a:ext cx="11557000" cy="6035039"/>
          </a:xfrm>
          <a:prstGeom prst="rect">
            <a:avLst/>
          </a:prstGeom>
        </p:spPr>
      </p:pic>
    </p:spTree>
    <p:extLst>
      <p:ext uri="{BB962C8B-B14F-4D97-AF65-F5344CB8AC3E}">
        <p14:creationId xmlns:p14="http://schemas.microsoft.com/office/powerpoint/2010/main" val="356222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group of women in colorful dresses&#10;&#10;Description automatically generated">
            <a:extLst>
              <a:ext uri="{FF2B5EF4-FFF2-40B4-BE49-F238E27FC236}">
                <a16:creationId xmlns:a16="http://schemas.microsoft.com/office/drawing/2014/main" id="{C8502AE6-51B2-79A3-D65E-1902A8C44FD4}"/>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1674056"/>
            <a:ext cx="11557001" cy="7244861"/>
          </a:xfrm>
        </p:spPr>
      </p:pic>
      <p:sp>
        <p:nvSpPr>
          <p:cNvPr id="6" name="TextBox 4">
            <a:extLst>
              <a:ext uri="{FF2B5EF4-FFF2-40B4-BE49-F238E27FC236}">
                <a16:creationId xmlns:a16="http://schemas.microsoft.com/office/drawing/2014/main" id="{D48928DF-8065-549E-20A9-62145BB9530A}"/>
              </a:ext>
            </a:extLst>
          </p:cNvPr>
          <p:cNvSpPr txBox="1">
            <a:spLocks noChangeArrowheads="1"/>
          </p:cNvSpPr>
          <p:nvPr/>
        </p:nvSpPr>
        <p:spPr bwMode="auto">
          <a:xfrm rot="10800000" flipH="1" flipV="1">
            <a:off x="208951" y="3433287"/>
            <a:ext cx="6945312" cy="1319212"/>
          </a:xfrm>
          <a:prstGeom prst="rect">
            <a:avLst/>
          </a:prstGeom>
          <a:noFill/>
          <a:ln>
            <a:noFill/>
          </a:ln>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Our Priorities</a:t>
            </a:r>
          </a:p>
        </p:txBody>
      </p:sp>
      <p:sp>
        <p:nvSpPr>
          <p:cNvPr id="8" name="Rectangle 7">
            <a:extLst>
              <a:ext uri="{FF2B5EF4-FFF2-40B4-BE49-F238E27FC236}">
                <a16:creationId xmlns:a16="http://schemas.microsoft.com/office/drawing/2014/main" id="{2ADD8510-A601-42EC-AB88-CCAEACEB86D1}"/>
              </a:ext>
            </a:extLst>
          </p:cNvPr>
          <p:cNvSpPr/>
          <p:nvPr/>
        </p:nvSpPr>
        <p:spPr>
          <a:xfrm flipH="1" flipV="1">
            <a:off x="-1" y="4419868"/>
            <a:ext cx="11543256" cy="1150937"/>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7" name="TextBox 10">
            <a:extLst>
              <a:ext uri="{FF2B5EF4-FFF2-40B4-BE49-F238E27FC236}">
                <a16:creationId xmlns:a16="http://schemas.microsoft.com/office/drawing/2014/main" id="{082A7AA5-B595-9555-1470-A99DEB30F15D}"/>
              </a:ext>
            </a:extLst>
          </p:cNvPr>
          <p:cNvSpPr txBox="1">
            <a:spLocks noChangeArrowheads="1"/>
          </p:cNvSpPr>
          <p:nvPr/>
        </p:nvSpPr>
        <p:spPr bwMode="auto">
          <a:xfrm>
            <a:off x="1378221" y="4517971"/>
            <a:ext cx="87868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 typeface="Arial" panose="020B0604020202020204" pitchFamily="34" charset="0"/>
              <a:buNone/>
            </a:pPr>
            <a:r>
              <a:rPr lang="en-US" altLang="en-US" sz="3000" dirty="0">
                <a:solidFill>
                  <a:schemeClr val="bg1"/>
                </a:solidFill>
                <a:latin typeface="Heebo" pitchFamily="2" charset="-79"/>
                <a:cs typeface="Heebo" pitchFamily="2" charset="-79"/>
              </a:rPr>
              <a:t>Food Security</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Health</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a:t>
            </a:r>
            <a:r>
              <a:rPr lang="en-US" altLang="en-US" sz="3000" dirty="0">
                <a:solidFill>
                  <a:schemeClr val="bg1"/>
                </a:solidFill>
                <a:latin typeface="Heebo" pitchFamily="2" charset="-79"/>
                <a:cs typeface="Heebo" pitchFamily="2" charset="-79"/>
              </a:rPr>
              <a:t>Livelihoods</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Human Rights Emergency Relief</a:t>
            </a:r>
            <a:r>
              <a:rPr lang="en-CA" altLang="en-US" sz="3000" dirty="0">
                <a:solidFill>
                  <a:srgbClr val="FFFFFF"/>
                </a:solidFill>
                <a:latin typeface="Heebo" pitchFamily="2" charset="-79"/>
                <a:cs typeface="Heebo" pitchFamily="2" charset="-79"/>
              </a:rPr>
              <a:t> ∙</a:t>
            </a:r>
            <a:r>
              <a:rPr lang="en-US" altLang="en-US" sz="3000" dirty="0">
                <a:solidFill>
                  <a:srgbClr val="FFFFFF"/>
                </a:solidFill>
                <a:latin typeface="Heebo" pitchFamily="2" charset="-79"/>
                <a:cs typeface="Heebo" pitchFamily="2" charset="-79"/>
              </a:rPr>
              <a:t> Refugee Sponsorship</a:t>
            </a:r>
            <a:endParaRPr lang="en-US" altLang="en-US" sz="3000" dirty="0">
              <a:solidFill>
                <a:schemeClr val="bg1"/>
              </a:solidFill>
              <a:latin typeface="Heebo" pitchFamily="2" charset="-79"/>
              <a:cs typeface="Heebo" pitchFamily="2" charset="-79"/>
            </a:endParaRPr>
          </a:p>
        </p:txBody>
      </p:sp>
    </p:spTree>
    <p:extLst>
      <p:ext uri="{BB962C8B-B14F-4D97-AF65-F5344CB8AC3E}">
        <p14:creationId xmlns:p14="http://schemas.microsoft.com/office/powerpoint/2010/main" val="246737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3A3D3-0042-9A1E-CFD7-706DEB2AAE72}"/>
              </a:ext>
            </a:extLst>
          </p:cNvPr>
          <p:cNvSpPr>
            <a:spLocks noGrp="1"/>
          </p:cNvSpPr>
          <p:nvPr>
            <p:ph type="title"/>
          </p:nvPr>
        </p:nvSpPr>
        <p:spPr/>
        <p:txBody>
          <a:bodyPr/>
          <a:lstStyle/>
          <a:p>
            <a:endParaRPr lang="en-US"/>
          </a:p>
        </p:txBody>
      </p:sp>
      <p:pic>
        <p:nvPicPr>
          <p:cNvPr id="11" name="Content Placeholder 10" descr="A person holding a corn stalk&#10;&#10;Description automatically generated">
            <a:extLst>
              <a:ext uri="{FF2B5EF4-FFF2-40B4-BE49-F238E27FC236}">
                <a16:creationId xmlns:a16="http://schemas.microsoft.com/office/drawing/2014/main" id="{C741C02F-C402-DA9D-3829-072B360AB1B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0" y="-469116"/>
            <a:ext cx="11557000" cy="6047983"/>
          </a:xfrm>
        </p:spPr>
      </p:pic>
      <p:sp>
        <p:nvSpPr>
          <p:cNvPr id="12" name="Rectangle 11">
            <a:extLst>
              <a:ext uri="{FF2B5EF4-FFF2-40B4-BE49-F238E27FC236}">
                <a16:creationId xmlns:a16="http://schemas.microsoft.com/office/drawing/2014/main" id="{9E7DF6DB-BE1E-3BF1-E624-BF62351ADB43}"/>
              </a:ext>
            </a:extLst>
          </p:cNvPr>
          <p:cNvSpPr/>
          <p:nvPr/>
        </p:nvSpPr>
        <p:spPr>
          <a:xfrm flipH="1" flipV="1">
            <a:off x="-1" y="5255017"/>
            <a:ext cx="11557000" cy="323850"/>
          </a:xfrm>
          <a:prstGeom prst="rect">
            <a:avLst/>
          </a:prstGeom>
          <a:solidFill>
            <a:srgbClr val="9D906B">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87353" tIns="43676" rIns="87353" bIns="43676" anchor="ctr"/>
          <a:lstStyle/>
          <a:p>
            <a:pPr algn="ctr" defTabSz="436763" eaLnBrk="1" hangingPunct="1">
              <a:defRPr/>
            </a:pPr>
            <a:endParaRPr lang="en-US" dirty="0"/>
          </a:p>
        </p:txBody>
      </p:sp>
      <p:sp>
        <p:nvSpPr>
          <p:cNvPr id="13" name="TextBox 4">
            <a:extLst>
              <a:ext uri="{FF2B5EF4-FFF2-40B4-BE49-F238E27FC236}">
                <a16:creationId xmlns:a16="http://schemas.microsoft.com/office/drawing/2014/main" id="{D23CB5D1-B825-2088-D73B-8E2BE196BA79}"/>
              </a:ext>
            </a:extLst>
          </p:cNvPr>
          <p:cNvSpPr txBox="1">
            <a:spLocks noChangeArrowheads="1"/>
          </p:cNvSpPr>
          <p:nvPr/>
        </p:nvSpPr>
        <p:spPr bwMode="auto">
          <a:xfrm rot="10800000" flipH="1" flipV="1">
            <a:off x="258441" y="4259655"/>
            <a:ext cx="9108605" cy="1319212"/>
          </a:xfrm>
          <a:prstGeom prst="rect">
            <a:avLst/>
          </a:prstGeom>
          <a:noFill/>
          <a:ln>
            <a:noFill/>
          </a:ln>
        </p:spPr>
        <p:txBody>
          <a:bodyPr wrap="square" lIns="87353" tIns="43676" rIns="87353" bIns="43676">
            <a:spAutoFit/>
          </a:bodyPr>
          <a:lstStyle>
            <a:lvl1pPr>
              <a:spcBef>
                <a:spcPct val="20000"/>
              </a:spcBef>
              <a:buFont typeface="Arial" panose="020B0604020202020204" pitchFamily="34" charset="0"/>
              <a:buChar char="•"/>
              <a:defRPr sz="31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7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3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5pPr>
            <a:lvl6pPr marL="25146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6pPr>
            <a:lvl7pPr marL="29718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7pPr>
            <a:lvl8pPr marL="34290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8pPr>
            <a:lvl9pPr marL="3886200" indent="-228600" defTabSz="436563" eaLnBrk="0" fontAlgn="base" hangingPunct="0">
              <a:spcBef>
                <a:spcPct val="20000"/>
              </a:spcBef>
              <a:spcAft>
                <a:spcPct val="0"/>
              </a:spcAft>
              <a:buFont typeface="Arial" panose="020B0604020202020204" pitchFamily="34" charset="0"/>
              <a:buChar char="»"/>
              <a:defRPr sz="1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8000" dirty="0">
                <a:solidFill>
                  <a:srgbClr val="FFFFFF"/>
                </a:solidFill>
                <a:effectLst>
                  <a:outerShdw blurRad="50800" dist="38100" dir="2700000" algn="tl" rotWithShape="0">
                    <a:prstClr val="black">
                      <a:alpha val="40000"/>
                    </a:prstClr>
                  </a:outerShdw>
                </a:effectLst>
                <a:latin typeface="Heebo" pitchFamily="2" charset="-79"/>
                <a:cs typeface="Heebo" pitchFamily="2" charset="-79"/>
              </a:rPr>
              <a:t>Food Security</a:t>
            </a:r>
          </a:p>
        </p:txBody>
      </p:sp>
    </p:spTree>
    <p:extLst>
      <p:ext uri="{BB962C8B-B14F-4D97-AF65-F5344CB8AC3E}">
        <p14:creationId xmlns:p14="http://schemas.microsoft.com/office/powerpoint/2010/main" val="1745312523"/>
      </p:ext>
    </p:extLst>
  </p:cSld>
  <p:clrMapOvr>
    <a:masterClrMapping/>
  </p:clrMapOvr>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FC4A4988-5D4C-FB41-91EE-0F6F7304653E}"/>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A14331AE-6854-7D47-8255-AB8C4740A931}"/>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7A7300A4-0B86-E248-8DA7-E822BF3326AF}"/>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44110177-ADBF-2643-8037-4F7141BFA36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logo PP slides" id="{0E1AD908-AB3C-3044-B956-78E0B2D1B161}" vid="{B976B36D-1E28-AB46-BD0B-E1A473484A5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A0025E87F75E4E96A7DF5874EFC8F8" ma:contentTypeVersion="2" ma:contentTypeDescription="Create a new document." ma:contentTypeScope="" ma:versionID="3cb508941ee064f880474160ad32f310">
  <xsd:schema xmlns:xsd="http://www.w3.org/2001/XMLSchema" xmlns:xs="http://www.w3.org/2001/XMLSchema" xmlns:p="http://schemas.microsoft.com/office/2006/metadata/properties" xmlns:ns2="37226432-4201-43b9-8449-6197cc35cfb8" targetNamespace="http://schemas.microsoft.com/office/2006/metadata/properties" ma:root="true" ma:fieldsID="edd931b5d6fc243aad2d0ef14c97df9e" ns2:_="">
    <xsd:import namespace="37226432-4201-43b9-8449-6197cc35cfb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26432-4201-43b9-8449-6197cc35c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240589-A768-4768-91A3-9494584C8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26432-4201-43b9-8449-6197cc35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F6246E-403C-437D-8E51-8CFDAD48C570}">
  <ds:schemaRefs>
    <ds:schemaRef ds:uri="http://schemas.openxmlformats.org/package/2006/metadata/core-properties"/>
    <ds:schemaRef ds:uri="http://schemas.microsoft.com/office/2006/metadata/properties"/>
    <ds:schemaRef ds:uri="http://www.w3.org/XML/1998/namespace"/>
    <ds:schemaRef ds:uri="http://purl.org/dc/terms/"/>
    <ds:schemaRef ds:uri="37226432-4201-43b9-8449-6197cc35cfb8"/>
    <ds:schemaRef ds:uri="http://purl.org/dc/elements/1.1/"/>
    <ds:schemaRef ds:uri="http://purl.org/dc/dcmitype/"/>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0F814B31-DB4E-41ED-A2B4-82689013B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4_Custom Design</Template>
  <TotalTime>3876</TotalTime>
  <Words>2554</Words>
  <Application>Microsoft Macintosh PowerPoint</Application>
  <PresentationFormat>Custom</PresentationFormat>
  <Paragraphs>196</Paragraphs>
  <Slides>21</Slides>
  <Notes>21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21</vt:i4>
      </vt:variant>
    </vt:vector>
  </HeadingPairs>
  <TitlesOfParts>
    <vt:vector size="34" baseType="lpstr">
      <vt:lpstr>ＭＳ Ｐゴシック</vt:lpstr>
      <vt:lpstr>Arial</vt:lpstr>
      <vt:lpstr>Barlow</vt:lpstr>
      <vt:lpstr>Calibri</vt:lpstr>
      <vt:lpstr>Heebo</vt:lpstr>
      <vt:lpstr>Helvetica</vt:lpstr>
      <vt:lpstr>Roboto</vt:lpstr>
      <vt:lpstr>Symbol</vt:lpstr>
      <vt:lpstr>4_Custom Design</vt:lpstr>
      <vt:lpstr>3_Custom Design</vt:lpstr>
      <vt:lpstr>1_Custom Design</vt:lpstr>
      <vt:lpstr>2_Custom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Chunoo</dc:creator>
  <cp:lastModifiedBy>Stephanie Chunoo</cp:lastModifiedBy>
  <cp:revision>36</cp:revision>
  <cp:lastPrinted>2019-01-31T20:52:33Z</cp:lastPrinted>
  <dcterms:created xsi:type="dcterms:W3CDTF">2024-05-13T14:10:59Z</dcterms:created>
  <dcterms:modified xsi:type="dcterms:W3CDTF">2024-07-02T13:22:05Z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0x010100B9A0025E87F75E4E96A7DF5874EFC8F8</vt:lpwstr>
  </property>
</Properties>
</file>