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2"/>
  </p:notesMasterIdLst>
  <p:sldIdLst>
    <p:sldId id="258" r:id="rId2"/>
    <p:sldId id="302" r:id="rId3"/>
    <p:sldId id="259" r:id="rId4"/>
    <p:sldId id="304" r:id="rId5"/>
    <p:sldId id="305" r:id="rId6"/>
    <p:sldId id="285" r:id="rId7"/>
    <p:sldId id="306" r:id="rId8"/>
    <p:sldId id="263" r:id="rId9"/>
    <p:sldId id="286" r:id="rId10"/>
    <p:sldId id="307" r:id="rId11"/>
    <p:sldId id="308" r:id="rId12"/>
    <p:sldId id="324" r:id="rId13"/>
    <p:sldId id="325" r:id="rId14"/>
    <p:sldId id="288" r:id="rId15"/>
    <p:sldId id="309" r:id="rId16"/>
    <p:sldId id="268" r:id="rId17"/>
    <p:sldId id="289" r:id="rId18"/>
    <p:sldId id="310" r:id="rId19"/>
    <p:sldId id="311" r:id="rId20"/>
    <p:sldId id="291" r:id="rId21"/>
    <p:sldId id="312" r:id="rId22"/>
    <p:sldId id="292" r:id="rId23"/>
    <p:sldId id="313" r:id="rId24"/>
    <p:sldId id="273" r:id="rId25"/>
    <p:sldId id="314" r:id="rId26"/>
    <p:sldId id="293" r:id="rId27"/>
    <p:sldId id="315" r:id="rId28"/>
    <p:sldId id="316" r:id="rId29"/>
    <p:sldId id="317" r:id="rId30"/>
    <p:sldId id="318" r:id="rId31"/>
    <p:sldId id="296" r:id="rId32"/>
    <p:sldId id="319" r:id="rId33"/>
    <p:sldId id="278" r:id="rId34"/>
    <p:sldId id="320" r:id="rId35"/>
    <p:sldId id="297" r:id="rId36"/>
    <p:sldId id="298" r:id="rId37"/>
    <p:sldId id="322" r:id="rId38"/>
    <p:sldId id="321" r:id="rId39"/>
    <p:sldId id="323" r:id="rId40"/>
    <p:sldId id="300" r:id="rId41"/>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2C532B-272A-DF01-F874-55308E25EF28}" name="Karen Bokma" initials="KB" userId="S::Kbokma@presbyterian.ca::eaf58848-2427-4f2c-ba38-2b58b0f6a823" providerId="AD"/>
  <p188:author id="{E757EC80-27C2-CD3F-6B36-190B3F2F1106}" name="Karen Bokma" initials="KB" userId="S::kbokma@presbyterian.ca::eaf58848-2427-4f2c-ba38-2b58b0f6a823"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965AC"/>
    <a:srgbClr val="968B6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897"/>
    <p:restoredTop sz="96327"/>
  </p:normalViewPr>
  <p:slideViewPr>
    <p:cSldViewPr snapToGrid="0" snapToObjects="1">
      <p:cViewPr varScale="1">
        <p:scale>
          <a:sx n="123" d="100"/>
          <a:sy n="123" d="100"/>
        </p:scale>
        <p:origin x="177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B19979A-67FB-368B-594C-07E3BCFE3F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a:extLst>
              <a:ext uri="{FF2B5EF4-FFF2-40B4-BE49-F238E27FC236}">
                <a16:creationId xmlns:a16="http://schemas.microsoft.com/office/drawing/2014/main" id="{BBBEBD64-208C-6846-85CD-F963FD920795}"/>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B255AC99-BF09-374C-8528-285B74ABAF06}" type="datetimeFigureOut">
              <a:rPr lang="en-US"/>
              <a:pPr>
                <a:defRPr/>
              </a:pPr>
              <a:t>10/19/23</a:t>
            </a:fld>
            <a:endParaRPr lang="en-US"/>
          </a:p>
        </p:txBody>
      </p:sp>
      <p:sp>
        <p:nvSpPr>
          <p:cNvPr id="4" name="Slide Image Placeholder 3">
            <a:extLst>
              <a:ext uri="{FF2B5EF4-FFF2-40B4-BE49-F238E27FC236}">
                <a16:creationId xmlns:a16="http://schemas.microsoft.com/office/drawing/2014/main" id="{2ABC2B64-3D72-A3D2-FA3D-7FBF99E672E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4EB84C0-1B5D-94BF-7772-40039F72BA4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FD311E3-A0DF-1BCE-722A-DB801248A2A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a:extLst>
              <a:ext uri="{FF2B5EF4-FFF2-40B4-BE49-F238E27FC236}">
                <a16:creationId xmlns:a16="http://schemas.microsoft.com/office/drawing/2014/main" id="{084CB0E3-7063-07A8-E29C-C2AA77CA1BC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503C31F6-2CFF-2648-BB11-2A51047333E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19</a:t>
            </a:fld>
            <a:endParaRPr lang="en-US" altLang="en-US"/>
          </a:p>
        </p:txBody>
      </p:sp>
    </p:spTree>
    <p:extLst>
      <p:ext uri="{BB962C8B-B14F-4D97-AF65-F5344CB8AC3E}">
        <p14:creationId xmlns:p14="http://schemas.microsoft.com/office/powerpoint/2010/main" val="36919489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25</a:t>
            </a:fld>
            <a:endParaRPr lang="en-US" altLang="en-US"/>
          </a:p>
        </p:txBody>
      </p:sp>
    </p:spTree>
    <p:extLst>
      <p:ext uri="{BB962C8B-B14F-4D97-AF65-F5344CB8AC3E}">
        <p14:creationId xmlns:p14="http://schemas.microsoft.com/office/powerpoint/2010/main" val="4158978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26</a:t>
            </a:fld>
            <a:endParaRPr lang="en-US" altLang="en-US"/>
          </a:p>
        </p:txBody>
      </p:sp>
    </p:spTree>
    <p:extLst>
      <p:ext uri="{BB962C8B-B14F-4D97-AF65-F5344CB8AC3E}">
        <p14:creationId xmlns:p14="http://schemas.microsoft.com/office/powerpoint/2010/main" val="31806643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27</a:t>
            </a:fld>
            <a:endParaRPr lang="en-US" altLang="en-US"/>
          </a:p>
        </p:txBody>
      </p:sp>
    </p:spTree>
    <p:extLst>
      <p:ext uri="{BB962C8B-B14F-4D97-AF65-F5344CB8AC3E}">
        <p14:creationId xmlns:p14="http://schemas.microsoft.com/office/powerpoint/2010/main" val="41138736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28</a:t>
            </a:fld>
            <a:endParaRPr lang="en-US" altLang="en-US"/>
          </a:p>
        </p:txBody>
      </p:sp>
    </p:spTree>
    <p:extLst>
      <p:ext uri="{BB962C8B-B14F-4D97-AF65-F5344CB8AC3E}">
        <p14:creationId xmlns:p14="http://schemas.microsoft.com/office/powerpoint/2010/main" val="13759903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34</a:t>
            </a:fld>
            <a:endParaRPr lang="en-US" altLang="en-US"/>
          </a:p>
        </p:txBody>
      </p:sp>
    </p:spTree>
    <p:extLst>
      <p:ext uri="{BB962C8B-B14F-4D97-AF65-F5344CB8AC3E}">
        <p14:creationId xmlns:p14="http://schemas.microsoft.com/office/powerpoint/2010/main" val="2457249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35</a:t>
            </a:fld>
            <a:endParaRPr lang="en-US" altLang="en-US"/>
          </a:p>
        </p:txBody>
      </p:sp>
    </p:spTree>
    <p:extLst>
      <p:ext uri="{BB962C8B-B14F-4D97-AF65-F5344CB8AC3E}">
        <p14:creationId xmlns:p14="http://schemas.microsoft.com/office/powerpoint/2010/main" val="176868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2</a:t>
            </a:fld>
            <a:endParaRPr lang="en-US" altLang="en-US"/>
          </a:p>
        </p:txBody>
      </p:sp>
    </p:spTree>
    <p:extLst>
      <p:ext uri="{BB962C8B-B14F-4D97-AF65-F5344CB8AC3E}">
        <p14:creationId xmlns:p14="http://schemas.microsoft.com/office/powerpoint/2010/main" val="500291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9</a:t>
            </a:fld>
            <a:endParaRPr lang="en-US" altLang="en-US"/>
          </a:p>
        </p:txBody>
      </p:sp>
    </p:spTree>
    <p:extLst>
      <p:ext uri="{BB962C8B-B14F-4D97-AF65-F5344CB8AC3E}">
        <p14:creationId xmlns:p14="http://schemas.microsoft.com/office/powerpoint/2010/main" val="17244226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10</a:t>
            </a:fld>
            <a:endParaRPr lang="en-US" altLang="en-US"/>
          </a:p>
        </p:txBody>
      </p:sp>
    </p:spTree>
    <p:extLst>
      <p:ext uri="{BB962C8B-B14F-4D97-AF65-F5344CB8AC3E}">
        <p14:creationId xmlns:p14="http://schemas.microsoft.com/office/powerpoint/2010/main" val="3748760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11</a:t>
            </a:fld>
            <a:endParaRPr lang="en-US" altLang="en-US"/>
          </a:p>
        </p:txBody>
      </p:sp>
    </p:spTree>
    <p:extLst>
      <p:ext uri="{BB962C8B-B14F-4D97-AF65-F5344CB8AC3E}">
        <p14:creationId xmlns:p14="http://schemas.microsoft.com/office/powerpoint/2010/main" val="989250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12</a:t>
            </a:fld>
            <a:endParaRPr lang="en-US" altLang="en-US"/>
          </a:p>
        </p:txBody>
      </p:sp>
    </p:spTree>
    <p:extLst>
      <p:ext uri="{BB962C8B-B14F-4D97-AF65-F5344CB8AC3E}">
        <p14:creationId xmlns:p14="http://schemas.microsoft.com/office/powerpoint/2010/main" val="329240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13</a:t>
            </a:fld>
            <a:endParaRPr lang="en-US" altLang="en-US"/>
          </a:p>
        </p:txBody>
      </p:sp>
    </p:spTree>
    <p:extLst>
      <p:ext uri="{BB962C8B-B14F-4D97-AF65-F5344CB8AC3E}">
        <p14:creationId xmlns:p14="http://schemas.microsoft.com/office/powerpoint/2010/main" val="5613601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17</a:t>
            </a:fld>
            <a:endParaRPr lang="en-US" altLang="en-US"/>
          </a:p>
        </p:txBody>
      </p:sp>
    </p:spTree>
    <p:extLst>
      <p:ext uri="{BB962C8B-B14F-4D97-AF65-F5344CB8AC3E}">
        <p14:creationId xmlns:p14="http://schemas.microsoft.com/office/powerpoint/2010/main" val="2206651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E5E2F937-34DA-F134-7603-4549B924B4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7B91E528-2C2C-D184-78A0-264710AC826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a:extLst>
              <a:ext uri="{FF2B5EF4-FFF2-40B4-BE49-F238E27FC236}">
                <a16:creationId xmlns:a16="http://schemas.microsoft.com/office/drawing/2014/main" id="{506F0704-D682-982F-72D0-EC4BB60EA02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fld id="{4A4FE72B-EF00-2E45-9C58-96B41D067E4E}" type="slidenum">
              <a:rPr lang="en-US" altLang="en-US" smtClean="0"/>
              <a:pPr/>
              <a:t>18</a:t>
            </a:fld>
            <a:endParaRPr lang="en-US" altLang="en-US"/>
          </a:p>
        </p:txBody>
      </p:sp>
    </p:spTree>
    <p:extLst>
      <p:ext uri="{BB962C8B-B14F-4D97-AF65-F5344CB8AC3E}">
        <p14:creationId xmlns:p14="http://schemas.microsoft.com/office/powerpoint/2010/main" val="3606376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EFD5A650-F7F1-EA0F-21B6-C1F22379A54F}"/>
              </a:ext>
            </a:extLst>
          </p:cNvPr>
          <p:cNvSpPr>
            <a:spLocks noGrp="1"/>
          </p:cNvSpPr>
          <p:nvPr>
            <p:ph type="dt" sz="half" idx="10"/>
          </p:nvPr>
        </p:nvSpPr>
        <p:spPr/>
        <p:txBody>
          <a:bodyPr/>
          <a:lstStyle>
            <a:lvl1pPr>
              <a:defRPr/>
            </a:lvl1pPr>
          </a:lstStyle>
          <a:p>
            <a:pPr>
              <a:defRPr/>
            </a:pPr>
            <a:fld id="{1732E0B9-18FE-D848-A5C0-145DAD3569E0}" type="datetimeFigureOut">
              <a:rPr lang="en-US" altLang="en-US"/>
              <a:pPr>
                <a:defRPr/>
              </a:pPr>
              <a:t>10/19/23</a:t>
            </a:fld>
            <a:endParaRPr lang="en-US" altLang="en-US"/>
          </a:p>
        </p:txBody>
      </p:sp>
      <p:sp>
        <p:nvSpPr>
          <p:cNvPr id="5" name="Footer Placeholder 4">
            <a:extLst>
              <a:ext uri="{FF2B5EF4-FFF2-40B4-BE49-F238E27FC236}">
                <a16:creationId xmlns:a16="http://schemas.microsoft.com/office/drawing/2014/main" id="{2C68357B-A146-6A29-DC5D-92EB6A52BEA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F0E5F67-3068-6EDA-215A-87C0C02E95B3}"/>
              </a:ext>
            </a:extLst>
          </p:cNvPr>
          <p:cNvSpPr>
            <a:spLocks noGrp="1"/>
          </p:cNvSpPr>
          <p:nvPr>
            <p:ph type="sldNum" sz="quarter" idx="12"/>
          </p:nvPr>
        </p:nvSpPr>
        <p:spPr/>
        <p:txBody>
          <a:bodyPr/>
          <a:lstStyle>
            <a:lvl1pPr>
              <a:defRPr/>
            </a:lvl1pPr>
          </a:lstStyle>
          <a:p>
            <a:pPr>
              <a:defRPr/>
            </a:pPr>
            <a:fld id="{041BA539-9B38-E148-8ECD-521B2FAE7A59}" type="slidenum">
              <a:rPr lang="en-US" altLang="en-US"/>
              <a:pPr>
                <a:defRPr/>
              </a:pPr>
              <a:t>‹#›</a:t>
            </a:fld>
            <a:endParaRPr lang="en-US" altLang="en-US"/>
          </a:p>
        </p:txBody>
      </p:sp>
    </p:spTree>
    <p:extLst>
      <p:ext uri="{BB962C8B-B14F-4D97-AF65-F5344CB8AC3E}">
        <p14:creationId xmlns:p14="http://schemas.microsoft.com/office/powerpoint/2010/main" val="13932419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54CE32-F858-BC75-F625-CD535D8A66DD}"/>
              </a:ext>
            </a:extLst>
          </p:cNvPr>
          <p:cNvSpPr>
            <a:spLocks noGrp="1"/>
          </p:cNvSpPr>
          <p:nvPr>
            <p:ph type="dt" sz="half" idx="10"/>
          </p:nvPr>
        </p:nvSpPr>
        <p:spPr/>
        <p:txBody>
          <a:bodyPr/>
          <a:lstStyle>
            <a:lvl1pPr>
              <a:defRPr/>
            </a:lvl1pPr>
          </a:lstStyle>
          <a:p>
            <a:pPr>
              <a:defRPr/>
            </a:pPr>
            <a:fld id="{CC2CAFBD-8125-574A-9BC5-E6B54A7AA6FE}" type="datetimeFigureOut">
              <a:rPr lang="en-US" altLang="en-US"/>
              <a:pPr>
                <a:defRPr/>
              </a:pPr>
              <a:t>10/19/23</a:t>
            </a:fld>
            <a:endParaRPr lang="en-US" altLang="en-US"/>
          </a:p>
        </p:txBody>
      </p:sp>
      <p:sp>
        <p:nvSpPr>
          <p:cNvPr id="5" name="Footer Placeholder 4">
            <a:extLst>
              <a:ext uri="{FF2B5EF4-FFF2-40B4-BE49-F238E27FC236}">
                <a16:creationId xmlns:a16="http://schemas.microsoft.com/office/drawing/2014/main" id="{AC1F41D4-6235-478A-8E01-6A3586FAE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C0F0385-0F79-94A9-7382-DF22939EE121}"/>
              </a:ext>
            </a:extLst>
          </p:cNvPr>
          <p:cNvSpPr>
            <a:spLocks noGrp="1"/>
          </p:cNvSpPr>
          <p:nvPr>
            <p:ph type="sldNum" sz="quarter" idx="12"/>
          </p:nvPr>
        </p:nvSpPr>
        <p:spPr/>
        <p:txBody>
          <a:bodyPr/>
          <a:lstStyle>
            <a:lvl1pPr>
              <a:defRPr/>
            </a:lvl1pPr>
          </a:lstStyle>
          <a:p>
            <a:pPr>
              <a:defRPr/>
            </a:pPr>
            <a:fld id="{970700C3-FCF6-9A4A-92EA-F957A49AAE3C}" type="slidenum">
              <a:rPr lang="en-US" altLang="en-US"/>
              <a:pPr>
                <a:defRPr/>
              </a:pPr>
              <a:t>‹#›</a:t>
            </a:fld>
            <a:endParaRPr lang="en-US" altLang="en-US"/>
          </a:p>
        </p:txBody>
      </p:sp>
    </p:spTree>
    <p:extLst>
      <p:ext uri="{BB962C8B-B14F-4D97-AF65-F5344CB8AC3E}">
        <p14:creationId xmlns:p14="http://schemas.microsoft.com/office/powerpoint/2010/main" val="1825260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0327D-DF9E-14CE-91FB-D24E6C70F075}"/>
              </a:ext>
            </a:extLst>
          </p:cNvPr>
          <p:cNvSpPr>
            <a:spLocks noGrp="1"/>
          </p:cNvSpPr>
          <p:nvPr>
            <p:ph type="dt" sz="half" idx="10"/>
          </p:nvPr>
        </p:nvSpPr>
        <p:spPr/>
        <p:txBody>
          <a:bodyPr/>
          <a:lstStyle>
            <a:lvl1pPr>
              <a:defRPr/>
            </a:lvl1pPr>
          </a:lstStyle>
          <a:p>
            <a:pPr>
              <a:defRPr/>
            </a:pPr>
            <a:fld id="{3961250C-E1C1-D34E-AB5B-D40CB1737474}" type="datetimeFigureOut">
              <a:rPr lang="en-US" altLang="en-US"/>
              <a:pPr>
                <a:defRPr/>
              </a:pPr>
              <a:t>10/19/23</a:t>
            </a:fld>
            <a:endParaRPr lang="en-US" altLang="en-US"/>
          </a:p>
        </p:txBody>
      </p:sp>
      <p:sp>
        <p:nvSpPr>
          <p:cNvPr id="5" name="Footer Placeholder 4">
            <a:extLst>
              <a:ext uri="{FF2B5EF4-FFF2-40B4-BE49-F238E27FC236}">
                <a16:creationId xmlns:a16="http://schemas.microsoft.com/office/drawing/2014/main" id="{6F334038-A04E-5F68-285B-5E77C06FFEA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1286D4E-3CAF-FE72-7FED-1C1AC9392AD3}"/>
              </a:ext>
            </a:extLst>
          </p:cNvPr>
          <p:cNvSpPr>
            <a:spLocks noGrp="1"/>
          </p:cNvSpPr>
          <p:nvPr>
            <p:ph type="sldNum" sz="quarter" idx="12"/>
          </p:nvPr>
        </p:nvSpPr>
        <p:spPr/>
        <p:txBody>
          <a:bodyPr/>
          <a:lstStyle>
            <a:lvl1pPr>
              <a:defRPr/>
            </a:lvl1pPr>
          </a:lstStyle>
          <a:p>
            <a:pPr>
              <a:defRPr/>
            </a:pPr>
            <a:fld id="{6BF2B26D-9B88-ED4F-B577-B9EBEEA98F48}" type="slidenum">
              <a:rPr lang="en-US" altLang="en-US"/>
              <a:pPr>
                <a:defRPr/>
              </a:pPr>
              <a:t>‹#›</a:t>
            </a:fld>
            <a:endParaRPr lang="en-US" altLang="en-US"/>
          </a:p>
        </p:txBody>
      </p:sp>
    </p:spTree>
    <p:extLst>
      <p:ext uri="{BB962C8B-B14F-4D97-AF65-F5344CB8AC3E}">
        <p14:creationId xmlns:p14="http://schemas.microsoft.com/office/powerpoint/2010/main" val="977182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7C88BD-B26A-6097-6AFF-A9075CB5DCF9}"/>
              </a:ext>
            </a:extLst>
          </p:cNvPr>
          <p:cNvSpPr>
            <a:spLocks noGrp="1"/>
          </p:cNvSpPr>
          <p:nvPr>
            <p:ph type="dt" sz="half" idx="10"/>
          </p:nvPr>
        </p:nvSpPr>
        <p:spPr/>
        <p:txBody>
          <a:bodyPr/>
          <a:lstStyle>
            <a:lvl1pPr>
              <a:defRPr/>
            </a:lvl1pPr>
          </a:lstStyle>
          <a:p>
            <a:pPr>
              <a:defRPr/>
            </a:pPr>
            <a:fld id="{8BB03504-302A-EE47-A251-68F7ECAC2E9C}" type="datetimeFigureOut">
              <a:rPr lang="en-US" altLang="en-US"/>
              <a:pPr>
                <a:defRPr/>
              </a:pPr>
              <a:t>10/19/23</a:t>
            </a:fld>
            <a:endParaRPr lang="en-US" altLang="en-US"/>
          </a:p>
        </p:txBody>
      </p:sp>
      <p:sp>
        <p:nvSpPr>
          <p:cNvPr id="5" name="Footer Placeholder 4">
            <a:extLst>
              <a:ext uri="{FF2B5EF4-FFF2-40B4-BE49-F238E27FC236}">
                <a16:creationId xmlns:a16="http://schemas.microsoft.com/office/drawing/2014/main" id="{F1BD69EF-484D-A060-B94D-6049BB0D8C9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BF0D4C4-5BD5-3C14-C16A-73955007BC94}"/>
              </a:ext>
            </a:extLst>
          </p:cNvPr>
          <p:cNvSpPr>
            <a:spLocks noGrp="1"/>
          </p:cNvSpPr>
          <p:nvPr>
            <p:ph type="sldNum" sz="quarter" idx="12"/>
          </p:nvPr>
        </p:nvSpPr>
        <p:spPr/>
        <p:txBody>
          <a:bodyPr/>
          <a:lstStyle>
            <a:lvl1pPr>
              <a:defRPr/>
            </a:lvl1pPr>
          </a:lstStyle>
          <a:p>
            <a:pPr>
              <a:defRPr/>
            </a:pPr>
            <a:fld id="{623E6609-FAEC-9244-A46F-6396540514FB}" type="slidenum">
              <a:rPr lang="en-US" altLang="en-US"/>
              <a:pPr>
                <a:defRPr/>
              </a:pPr>
              <a:t>‹#›</a:t>
            </a:fld>
            <a:endParaRPr lang="en-US" altLang="en-US"/>
          </a:p>
        </p:txBody>
      </p:sp>
    </p:spTree>
    <p:extLst>
      <p:ext uri="{BB962C8B-B14F-4D97-AF65-F5344CB8AC3E}">
        <p14:creationId xmlns:p14="http://schemas.microsoft.com/office/powerpoint/2010/main" val="1151392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AA1B04-48B8-BEC3-9320-12377E7E691D}"/>
              </a:ext>
            </a:extLst>
          </p:cNvPr>
          <p:cNvSpPr>
            <a:spLocks noGrp="1"/>
          </p:cNvSpPr>
          <p:nvPr>
            <p:ph type="dt" sz="half" idx="10"/>
          </p:nvPr>
        </p:nvSpPr>
        <p:spPr/>
        <p:txBody>
          <a:bodyPr/>
          <a:lstStyle>
            <a:lvl1pPr>
              <a:defRPr/>
            </a:lvl1pPr>
          </a:lstStyle>
          <a:p>
            <a:pPr>
              <a:defRPr/>
            </a:pPr>
            <a:fld id="{88C963D7-A69E-E842-AAA2-6D2116CF046B}" type="datetimeFigureOut">
              <a:rPr lang="en-US" altLang="en-US"/>
              <a:pPr>
                <a:defRPr/>
              </a:pPr>
              <a:t>10/19/23</a:t>
            </a:fld>
            <a:endParaRPr lang="en-US" altLang="en-US"/>
          </a:p>
        </p:txBody>
      </p:sp>
      <p:sp>
        <p:nvSpPr>
          <p:cNvPr id="5" name="Footer Placeholder 4">
            <a:extLst>
              <a:ext uri="{FF2B5EF4-FFF2-40B4-BE49-F238E27FC236}">
                <a16:creationId xmlns:a16="http://schemas.microsoft.com/office/drawing/2014/main" id="{AE78A4FC-0360-2DAC-A838-0471EA5CAEE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E06F7B7-EFB4-448A-212E-40579BEEA61B}"/>
              </a:ext>
            </a:extLst>
          </p:cNvPr>
          <p:cNvSpPr>
            <a:spLocks noGrp="1"/>
          </p:cNvSpPr>
          <p:nvPr>
            <p:ph type="sldNum" sz="quarter" idx="12"/>
          </p:nvPr>
        </p:nvSpPr>
        <p:spPr/>
        <p:txBody>
          <a:bodyPr/>
          <a:lstStyle>
            <a:lvl1pPr>
              <a:defRPr/>
            </a:lvl1pPr>
          </a:lstStyle>
          <a:p>
            <a:pPr>
              <a:defRPr/>
            </a:pPr>
            <a:fld id="{A1BD10B3-58E0-D74D-9438-62D1C84301AA}" type="slidenum">
              <a:rPr lang="en-US" altLang="en-US"/>
              <a:pPr>
                <a:defRPr/>
              </a:pPr>
              <a:t>‹#›</a:t>
            </a:fld>
            <a:endParaRPr lang="en-US" altLang="en-US"/>
          </a:p>
        </p:txBody>
      </p:sp>
    </p:spTree>
    <p:extLst>
      <p:ext uri="{BB962C8B-B14F-4D97-AF65-F5344CB8AC3E}">
        <p14:creationId xmlns:p14="http://schemas.microsoft.com/office/powerpoint/2010/main" val="19620991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895BE7F-F95B-4586-0820-5EFE5E0170FA}"/>
              </a:ext>
            </a:extLst>
          </p:cNvPr>
          <p:cNvSpPr>
            <a:spLocks noGrp="1"/>
          </p:cNvSpPr>
          <p:nvPr>
            <p:ph type="dt" sz="half" idx="10"/>
          </p:nvPr>
        </p:nvSpPr>
        <p:spPr/>
        <p:txBody>
          <a:bodyPr/>
          <a:lstStyle>
            <a:lvl1pPr>
              <a:defRPr/>
            </a:lvl1pPr>
          </a:lstStyle>
          <a:p>
            <a:pPr>
              <a:defRPr/>
            </a:pPr>
            <a:fld id="{3A9B1C86-7976-BB45-9820-42445D24BE06}" type="datetimeFigureOut">
              <a:rPr lang="en-US" altLang="en-US"/>
              <a:pPr>
                <a:defRPr/>
              </a:pPr>
              <a:t>10/19/23</a:t>
            </a:fld>
            <a:endParaRPr lang="en-US" altLang="en-US"/>
          </a:p>
        </p:txBody>
      </p:sp>
      <p:sp>
        <p:nvSpPr>
          <p:cNvPr id="6" name="Footer Placeholder 4">
            <a:extLst>
              <a:ext uri="{FF2B5EF4-FFF2-40B4-BE49-F238E27FC236}">
                <a16:creationId xmlns:a16="http://schemas.microsoft.com/office/drawing/2014/main" id="{B65D6707-0AD4-37E3-ED16-5FF85488704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2E7942A6-428E-C2EC-5F95-3ED4FD90D5F4}"/>
              </a:ext>
            </a:extLst>
          </p:cNvPr>
          <p:cNvSpPr>
            <a:spLocks noGrp="1"/>
          </p:cNvSpPr>
          <p:nvPr>
            <p:ph type="sldNum" sz="quarter" idx="12"/>
          </p:nvPr>
        </p:nvSpPr>
        <p:spPr/>
        <p:txBody>
          <a:bodyPr/>
          <a:lstStyle>
            <a:lvl1pPr>
              <a:defRPr/>
            </a:lvl1pPr>
          </a:lstStyle>
          <a:p>
            <a:pPr>
              <a:defRPr/>
            </a:pPr>
            <a:fld id="{E27E1E46-5C65-D346-AA63-6E23F128E923}" type="slidenum">
              <a:rPr lang="en-US" altLang="en-US"/>
              <a:pPr>
                <a:defRPr/>
              </a:pPr>
              <a:t>‹#›</a:t>
            </a:fld>
            <a:endParaRPr lang="en-US" altLang="en-US"/>
          </a:p>
        </p:txBody>
      </p:sp>
    </p:spTree>
    <p:extLst>
      <p:ext uri="{BB962C8B-B14F-4D97-AF65-F5344CB8AC3E}">
        <p14:creationId xmlns:p14="http://schemas.microsoft.com/office/powerpoint/2010/main" val="19859789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29A9EBFB-8F37-BDDE-FF16-7BFCE0932E52}"/>
              </a:ext>
            </a:extLst>
          </p:cNvPr>
          <p:cNvSpPr>
            <a:spLocks noGrp="1"/>
          </p:cNvSpPr>
          <p:nvPr>
            <p:ph type="dt" sz="half" idx="10"/>
          </p:nvPr>
        </p:nvSpPr>
        <p:spPr/>
        <p:txBody>
          <a:bodyPr/>
          <a:lstStyle>
            <a:lvl1pPr>
              <a:defRPr/>
            </a:lvl1pPr>
          </a:lstStyle>
          <a:p>
            <a:pPr>
              <a:defRPr/>
            </a:pPr>
            <a:fld id="{0F08EF40-6FE2-504D-BF61-4B83194F4B2C}" type="datetimeFigureOut">
              <a:rPr lang="en-US" altLang="en-US"/>
              <a:pPr>
                <a:defRPr/>
              </a:pPr>
              <a:t>10/19/23</a:t>
            </a:fld>
            <a:endParaRPr lang="en-US" altLang="en-US"/>
          </a:p>
        </p:txBody>
      </p:sp>
      <p:sp>
        <p:nvSpPr>
          <p:cNvPr id="8" name="Footer Placeholder 4">
            <a:extLst>
              <a:ext uri="{FF2B5EF4-FFF2-40B4-BE49-F238E27FC236}">
                <a16:creationId xmlns:a16="http://schemas.microsoft.com/office/drawing/2014/main" id="{603675CB-B346-AC8C-4423-0FB461EF2443}"/>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90C64A7-E079-2048-84E2-C332CB213CB5}"/>
              </a:ext>
            </a:extLst>
          </p:cNvPr>
          <p:cNvSpPr>
            <a:spLocks noGrp="1"/>
          </p:cNvSpPr>
          <p:nvPr>
            <p:ph type="sldNum" sz="quarter" idx="12"/>
          </p:nvPr>
        </p:nvSpPr>
        <p:spPr/>
        <p:txBody>
          <a:bodyPr/>
          <a:lstStyle>
            <a:lvl1pPr>
              <a:defRPr/>
            </a:lvl1pPr>
          </a:lstStyle>
          <a:p>
            <a:pPr>
              <a:defRPr/>
            </a:pPr>
            <a:fld id="{06641F19-EAE7-A645-825D-947001DF407B}" type="slidenum">
              <a:rPr lang="en-US" altLang="en-US"/>
              <a:pPr>
                <a:defRPr/>
              </a:pPr>
              <a:t>‹#›</a:t>
            </a:fld>
            <a:endParaRPr lang="en-US" altLang="en-US"/>
          </a:p>
        </p:txBody>
      </p:sp>
    </p:spTree>
    <p:extLst>
      <p:ext uri="{BB962C8B-B14F-4D97-AF65-F5344CB8AC3E}">
        <p14:creationId xmlns:p14="http://schemas.microsoft.com/office/powerpoint/2010/main" val="45751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7E5F264-BBC5-F59B-318C-0823F257E658}"/>
              </a:ext>
            </a:extLst>
          </p:cNvPr>
          <p:cNvSpPr>
            <a:spLocks noGrp="1"/>
          </p:cNvSpPr>
          <p:nvPr>
            <p:ph type="dt" sz="half" idx="10"/>
          </p:nvPr>
        </p:nvSpPr>
        <p:spPr/>
        <p:txBody>
          <a:bodyPr/>
          <a:lstStyle>
            <a:lvl1pPr>
              <a:defRPr/>
            </a:lvl1pPr>
          </a:lstStyle>
          <a:p>
            <a:pPr>
              <a:defRPr/>
            </a:pPr>
            <a:fld id="{86F969DF-2883-8842-8238-50771EE5C447}" type="datetimeFigureOut">
              <a:rPr lang="en-US" altLang="en-US"/>
              <a:pPr>
                <a:defRPr/>
              </a:pPr>
              <a:t>10/19/23</a:t>
            </a:fld>
            <a:endParaRPr lang="en-US" altLang="en-US"/>
          </a:p>
        </p:txBody>
      </p:sp>
      <p:sp>
        <p:nvSpPr>
          <p:cNvPr id="4" name="Footer Placeholder 4">
            <a:extLst>
              <a:ext uri="{FF2B5EF4-FFF2-40B4-BE49-F238E27FC236}">
                <a16:creationId xmlns:a16="http://schemas.microsoft.com/office/drawing/2014/main" id="{2B10B0F4-8D2B-6155-0BD6-6DDD3D182415}"/>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23D0BA72-5F62-820A-0337-B3A1366F6D64}"/>
              </a:ext>
            </a:extLst>
          </p:cNvPr>
          <p:cNvSpPr>
            <a:spLocks noGrp="1"/>
          </p:cNvSpPr>
          <p:nvPr>
            <p:ph type="sldNum" sz="quarter" idx="12"/>
          </p:nvPr>
        </p:nvSpPr>
        <p:spPr/>
        <p:txBody>
          <a:bodyPr/>
          <a:lstStyle>
            <a:lvl1pPr>
              <a:defRPr/>
            </a:lvl1pPr>
          </a:lstStyle>
          <a:p>
            <a:pPr>
              <a:defRPr/>
            </a:pPr>
            <a:fld id="{820C6D69-991D-5842-A476-FBAF4326165E}" type="slidenum">
              <a:rPr lang="en-US" altLang="en-US"/>
              <a:pPr>
                <a:defRPr/>
              </a:pPr>
              <a:t>‹#›</a:t>
            </a:fld>
            <a:endParaRPr lang="en-US" altLang="en-US"/>
          </a:p>
        </p:txBody>
      </p:sp>
    </p:spTree>
    <p:extLst>
      <p:ext uri="{BB962C8B-B14F-4D97-AF65-F5344CB8AC3E}">
        <p14:creationId xmlns:p14="http://schemas.microsoft.com/office/powerpoint/2010/main" val="177152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68F8FF2-D825-8B0D-FBE9-21A93A6A1DBA}"/>
              </a:ext>
            </a:extLst>
          </p:cNvPr>
          <p:cNvSpPr>
            <a:spLocks noGrp="1"/>
          </p:cNvSpPr>
          <p:nvPr>
            <p:ph type="dt" sz="half" idx="10"/>
          </p:nvPr>
        </p:nvSpPr>
        <p:spPr/>
        <p:txBody>
          <a:bodyPr/>
          <a:lstStyle>
            <a:lvl1pPr>
              <a:defRPr/>
            </a:lvl1pPr>
          </a:lstStyle>
          <a:p>
            <a:pPr>
              <a:defRPr/>
            </a:pPr>
            <a:fld id="{6CE6E190-B18E-D545-AAA3-358353B86D65}" type="datetimeFigureOut">
              <a:rPr lang="en-US" altLang="en-US"/>
              <a:pPr>
                <a:defRPr/>
              </a:pPr>
              <a:t>10/19/23</a:t>
            </a:fld>
            <a:endParaRPr lang="en-US" altLang="en-US"/>
          </a:p>
        </p:txBody>
      </p:sp>
      <p:sp>
        <p:nvSpPr>
          <p:cNvPr id="3" name="Footer Placeholder 4">
            <a:extLst>
              <a:ext uri="{FF2B5EF4-FFF2-40B4-BE49-F238E27FC236}">
                <a16:creationId xmlns:a16="http://schemas.microsoft.com/office/drawing/2014/main" id="{7983B8A1-BDAE-B965-51CF-E5B27FE702B2}"/>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51A9843A-C8B4-C985-DD74-3E3A0480F6CA}"/>
              </a:ext>
            </a:extLst>
          </p:cNvPr>
          <p:cNvSpPr>
            <a:spLocks noGrp="1"/>
          </p:cNvSpPr>
          <p:nvPr>
            <p:ph type="sldNum" sz="quarter" idx="12"/>
          </p:nvPr>
        </p:nvSpPr>
        <p:spPr/>
        <p:txBody>
          <a:bodyPr/>
          <a:lstStyle>
            <a:lvl1pPr>
              <a:defRPr/>
            </a:lvl1pPr>
          </a:lstStyle>
          <a:p>
            <a:pPr>
              <a:defRPr/>
            </a:pPr>
            <a:fld id="{27A677AE-56D0-3E4D-BE4D-10C097667680}" type="slidenum">
              <a:rPr lang="en-US" altLang="en-US"/>
              <a:pPr>
                <a:defRPr/>
              </a:pPr>
              <a:t>‹#›</a:t>
            </a:fld>
            <a:endParaRPr lang="en-US" altLang="en-US"/>
          </a:p>
        </p:txBody>
      </p:sp>
    </p:spTree>
    <p:extLst>
      <p:ext uri="{BB962C8B-B14F-4D97-AF65-F5344CB8AC3E}">
        <p14:creationId xmlns:p14="http://schemas.microsoft.com/office/powerpoint/2010/main" val="1625144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AFE80381-8A92-078B-2B41-4211090E0066}"/>
              </a:ext>
            </a:extLst>
          </p:cNvPr>
          <p:cNvSpPr>
            <a:spLocks noGrp="1"/>
          </p:cNvSpPr>
          <p:nvPr>
            <p:ph type="dt" sz="half" idx="10"/>
          </p:nvPr>
        </p:nvSpPr>
        <p:spPr/>
        <p:txBody>
          <a:bodyPr/>
          <a:lstStyle>
            <a:lvl1pPr>
              <a:defRPr/>
            </a:lvl1pPr>
          </a:lstStyle>
          <a:p>
            <a:pPr>
              <a:defRPr/>
            </a:pPr>
            <a:fld id="{06F34C22-E868-6945-BE3E-D71D921A85A0}" type="datetimeFigureOut">
              <a:rPr lang="en-US" altLang="en-US"/>
              <a:pPr>
                <a:defRPr/>
              </a:pPr>
              <a:t>10/19/23</a:t>
            </a:fld>
            <a:endParaRPr lang="en-US" altLang="en-US"/>
          </a:p>
        </p:txBody>
      </p:sp>
      <p:sp>
        <p:nvSpPr>
          <p:cNvPr id="6" name="Footer Placeholder 4">
            <a:extLst>
              <a:ext uri="{FF2B5EF4-FFF2-40B4-BE49-F238E27FC236}">
                <a16:creationId xmlns:a16="http://schemas.microsoft.com/office/drawing/2014/main" id="{C481B656-C1D9-5A35-D3A8-993257BF51B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D41C279-412D-0F77-9872-86BA059937E8}"/>
              </a:ext>
            </a:extLst>
          </p:cNvPr>
          <p:cNvSpPr>
            <a:spLocks noGrp="1"/>
          </p:cNvSpPr>
          <p:nvPr>
            <p:ph type="sldNum" sz="quarter" idx="12"/>
          </p:nvPr>
        </p:nvSpPr>
        <p:spPr/>
        <p:txBody>
          <a:bodyPr/>
          <a:lstStyle>
            <a:lvl1pPr>
              <a:defRPr/>
            </a:lvl1pPr>
          </a:lstStyle>
          <a:p>
            <a:pPr>
              <a:defRPr/>
            </a:pPr>
            <a:fld id="{E85DEC62-9CFA-5C4C-BD79-E0059CEE58FF}" type="slidenum">
              <a:rPr lang="en-US" altLang="en-US"/>
              <a:pPr>
                <a:defRPr/>
              </a:pPr>
              <a:t>‹#›</a:t>
            </a:fld>
            <a:endParaRPr lang="en-US" altLang="en-US"/>
          </a:p>
        </p:txBody>
      </p:sp>
    </p:spTree>
    <p:extLst>
      <p:ext uri="{BB962C8B-B14F-4D97-AF65-F5344CB8AC3E}">
        <p14:creationId xmlns:p14="http://schemas.microsoft.com/office/powerpoint/2010/main" val="3443866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504EF1D-D2B7-B739-96B1-4ABF6C51D360}"/>
              </a:ext>
            </a:extLst>
          </p:cNvPr>
          <p:cNvSpPr>
            <a:spLocks noGrp="1"/>
          </p:cNvSpPr>
          <p:nvPr>
            <p:ph type="dt" sz="half" idx="10"/>
          </p:nvPr>
        </p:nvSpPr>
        <p:spPr/>
        <p:txBody>
          <a:bodyPr/>
          <a:lstStyle>
            <a:lvl1pPr>
              <a:defRPr/>
            </a:lvl1pPr>
          </a:lstStyle>
          <a:p>
            <a:pPr>
              <a:defRPr/>
            </a:pPr>
            <a:fld id="{DC272900-4C33-A04A-87CD-0077EA917298}" type="datetimeFigureOut">
              <a:rPr lang="en-US" altLang="en-US"/>
              <a:pPr>
                <a:defRPr/>
              </a:pPr>
              <a:t>10/19/23</a:t>
            </a:fld>
            <a:endParaRPr lang="en-US" altLang="en-US"/>
          </a:p>
        </p:txBody>
      </p:sp>
      <p:sp>
        <p:nvSpPr>
          <p:cNvPr id="6" name="Footer Placeholder 4">
            <a:extLst>
              <a:ext uri="{FF2B5EF4-FFF2-40B4-BE49-F238E27FC236}">
                <a16:creationId xmlns:a16="http://schemas.microsoft.com/office/drawing/2014/main" id="{DC4E9F5C-C9FC-FB5D-A815-F1D78A11421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70F53734-E91B-FBD3-A64B-4BBC4559753E}"/>
              </a:ext>
            </a:extLst>
          </p:cNvPr>
          <p:cNvSpPr>
            <a:spLocks noGrp="1"/>
          </p:cNvSpPr>
          <p:nvPr>
            <p:ph type="sldNum" sz="quarter" idx="12"/>
          </p:nvPr>
        </p:nvSpPr>
        <p:spPr/>
        <p:txBody>
          <a:bodyPr/>
          <a:lstStyle>
            <a:lvl1pPr>
              <a:defRPr/>
            </a:lvl1pPr>
          </a:lstStyle>
          <a:p>
            <a:pPr>
              <a:defRPr/>
            </a:pPr>
            <a:fld id="{4569CBA1-EEF7-E748-AC7C-1AB27334DBFD}" type="slidenum">
              <a:rPr lang="en-US" altLang="en-US"/>
              <a:pPr>
                <a:defRPr/>
              </a:pPr>
              <a:t>‹#›</a:t>
            </a:fld>
            <a:endParaRPr lang="en-US" altLang="en-US"/>
          </a:p>
        </p:txBody>
      </p:sp>
    </p:spTree>
    <p:extLst>
      <p:ext uri="{BB962C8B-B14F-4D97-AF65-F5344CB8AC3E}">
        <p14:creationId xmlns:p14="http://schemas.microsoft.com/office/powerpoint/2010/main" val="376813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A5E937E8-E799-1D12-BDFC-6965CA8A3D0F}"/>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9A84356-61A9-B332-BA03-DD11F1591A4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B86D7F2-83E9-C283-2EB6-B9E023E31384}"/>
              </a:ext>
            </a:extLst>
          </p:cNvPr>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a:defRPr/>
            </a:pPr>
            <a:fld id="{A00F4EA4-09E6-684C-BA27-BE79D3645A9E}" type="datetimeFigureOut">
              <a:rPr lang="en-US" altLang="en-US"/>
              <a:pPr>
                <a:defRPr/>
              </a:pPr>
              <a:t>10/19/23</a:t>
            </a:fld>
            <a:endParaRPr lang="en-US" altLang="en-US"/>
          </a:p>
        </p:txBody>
      </p:sp>
      <p:sp>
        <p:nvSpPr>
          <p:cNvPr id="5" name="Footer Placeholder 4">
            <a:extLst>
              <a:ext uri="{FF2B5EF4-FFF2-40B4-BE49-F238E27FC236}">
                <a16:creationId xmlns:a16="http://schemas.microsoft.com/office/drawing/2014/main" id="{505AC40D-986B-F563-57FB-2A982599733A}"/>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D2095B1-AE55-C723-A554-B9EF5B57911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A9F52DB9-FFC9-B341-9F6E-694BA20712E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tiff"/></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tiff"/><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7.tiff"/><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3480915" y="1929088"/>
            <a:ext cx="5663085" cy="3733586"/>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Aft>
                <a:spcPts val="0"/>
              </a:spcAft>
              <a:buFont typeface="Arial" panose="020B0604020202020204" pitchFamily="34" charset="0"/>
              <a:buNone/>
            </a:pPr>
            <a:r>
              <a:rPr lang="en-CA" altLang="en-US" sz="3600" b="1" dirty="0">
                <a:solidFill>
                  <a:srgbClr val="3965AC"/>
                </a:solidFill>
              </a:rPr>
              <a:t>Voice 1: </a:t>
            </a:r>
            <a:r>
              <a:rPr lang="en-CA" altLang="en-US" sz="3600" b="1" dirty="0">
                <a:solidFill>
                  <a:schemeClr val="tx2"/>
                </a:solidFill>
              </a:rPr>
              <a:t>	</a:t>
            </a:r>
            <a:r>
              <a:rPr lang="en-CA" altLang="en-US" sz="3600" dirty="0"/>
              <a:t>The prophets call 				and the psalmist 					sings to announce 				that hope comes 				from God.</a:t>
            </a:r>
          </a:p>
          <a:p>
            <a:pPr>
              <a:lnSpc>
                <a:spcPct val="107000"/>
              </a:lnSpc>
              <a:spcAft>
                <a:spcPts val="0"/>
              </a:spcAft>
              <a:buFont typeface="Arial" panose="020B0604020202020204" pitchFamily="34" charset="0"/>
              <a:buNone/>
            </a:pPr>
            <a:endParaRPr lang="en-US" altLang="en-US" sz="3600"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8" name="Straight Connector 7">
            <a:extLst>
              <a:ext uri="{FF2B5EF4-FFF2-40B4-BE49-F238E27FC236}">
                <a16:creationId xmlns:a16="http://schemas.microsoft.com/office/drawing/2014/main" id="{635849DF-A4E5-9041-9C6E-74C30C1E6B42}"/>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7AAEEC59-1DD6-0540-B513-79745477BD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pic>
        <p:nvPicPr>
          <p:cNvPr id="3" name="Picture 2" descr="A group of people holding bags&#10;&#10;Description automatically generated">
            <a:extLst>
              <a:ext uri="{FF2B5EF4-FFF2-40B4-BE49-F238E27FC236}">
                <a16:creationId xmlns:a16="http://schemas.microsoft.com/office/drawing/2014/main" id="{F93EB5B5-890C-1FFF-50E2-4CE0DE68B0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634" y="2227620"/>
            <a:ext cx="3160280" cy="23702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206376" y="1928088"/>
            <a:ext cx="8937626" cy="397031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CA" altLang="en-US" sz="3600" b="1" dirty="0">
                <a:solidFill>
                  <a:srgbClr val="3965AC"/>
                </a:solidFill>
                <a:latin typeface="+mj-lt"/>
              </a:rPr>
              <a:t>Voice 2: </a:t>
            </a:r>
            <a:r>
              <a:rPr lang="en-CA" altLang="en-US" sz="3600" b="1" dirty="0">
                <a:solidFill>
                  <a:schemeClr val="tx2"/>
                </a:solidFill>
                <a:latin typeface="+mj-lt"/>
              </a:rPr>
              <a:t>	</a:t>
            </a:r>
            <a:r>
              <a:rPr lang="en-CA" altLang="en-US" sz="3600" dirty="0">
                <a:latin typeface="+mj-lt"/>
              </a:rPr>
              <a:t>“For a child has been born </a:t>
            </a:r>
          </a:p>
          <a:p>
            <a:pPr eaLnBrk="1" hangingPunct="1">
              <a:spcBef>
                <a:spcPct val="0"/>
              </a:spcBef>
              <a:buNone/>
            </a:pPr>
            <a:r>
              <a:rPr lang="en-CA" altLang="en-US" sz="3600" dirty="0">
                <a:latin typeface="+mj-lt"/>
              </a:rPr>
              <a:t>				  for us…and he is named 									  Wonderful Counselor, Mighty God, 					  Everlasting Father, Prince of 	Peace.	              				  …and there shall be endless peace.”   						      </a:t>
            </a:r>
            <a:r>
              <a:rPr lang="en-CA" sz="2000" i="1" dirty="0">
                <a:solidFill>
                  <a:srgbClr val="211D1E"/>
                </a:solidFill>
                <a:effectLst/>
                <a:latin typeface="Helvetica" pitchFamily="2" charset="0"/>
              </a:rPr>
              <a:t>							</a:t>
            </a:r>
            <a:r>
              <a:rPr lang="en-CA" sz="3600" i="1" dirty="0">
                <a:solidFill>
                  <a:srgbClr val="211D1E"/>
                </a:solidFill>
                <a:effectLst/>
                <a:latin typeface="+mj-lt"/>
              </a:rPr>
              <a:t>(Isaiah 9) </a:t>
            </a:r>
            <a:endParaRPr lang="en-CA" sz="2000" dirty="0">
              <a:solidFill>
                <a:srgbClr val="211D1E"/>
              </a:solidFill>
              <a:effectLst/>
              <a:latin typeface="+mj-lt"/>
            </a:endParaRPr>
          </a:p>
          <a:p>
            <a:pPr eaLnBrk="1" hangingPunct="1">
              <a:spcBef>
                <a:spcPct val="0"/>
              </a:spcBef>
              <a:buFont typeface="Arial" panose="020B0604020202020204" pitchFamily="34" charset="0"/>
              <a:buNone/>
            </a:pPr>
            <a:endParaRPr lang="en-US" altLang="en-US" sz="3600" b="1"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33251860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206376" y="1928088"/>
            <a:ext cx="8937626" cy="452431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CA" altLang="en-US" sz="4000" b="1" dirty="0">
                <a:solidFill>
                  <a:srgbClr val="3965AC"/>
                </a:solidFill>
                <a:latin typeface="+mj-lt"/>
              </a:rPr>
              <a:t>Voice 2: </a:t>
            </a:r>
            <a:r>
              <a:rPr lang="en-CA" altLang="en-US" sz="4000" b="1" dirty="0">
                <a:solidFill>
                  <a:schemeClr val="tx2"/>
                </a:solidFill>
                <a:latin typeface="+mj-lt"/>
              </a:rPr>
              <a:t>	</a:t>
            </a:r>
            <a:r>
              <a:rPr lang="en-CA" sz="4000" dirty="0">
                <a:solidFill>
                  <a:srgbClr val="211D1E"/>
                </a:solidFill>
                <a:effectLst/>
                <a:latin typeface="+mj-lt"/>
              </a:rPr>
              <a:t>“The peace of God, which 					              surpasses all understanding, </a:t>
            </a:r>
            <a:r>
              <a:rPr lang="en-CA" sz="4000" dirty="0">
                <a:solidFill>
                  <a:srgbClr val="211D1E"/>
                </a:solidFill>
                <a:latin typeface="+mj-lt"/>
              </a:rPr>
              <a:t>  						  </a:t>
            </a:r>
            <a:r>
              <a:rPr lang="en-CA" sz="4000" dirty="0">
                <a:solidFill>
                  <a:srgbClr val="211D1E"/>
                </a:solidFill>
                <a:effectLst/>
                <a:latin typeface="+mj-lt"/>
              </a:rPr>
              <a:t>will guard your hearts and your 				      minds in Christ Jesus.” </a:t>
            </a:r>
          </a:p>
          <a:p>
            <a:pPr>
              <a:buNone/>
            </a:pPr>
            <a:r>
              <a:rPr lang="en-CA" sz="4000" i="1" dirty="0">
                <a:solidFill>
                  <a:srgbClr val="211D1E"/>
                </a:solidFill>
                <a:effectLst/>
                <a:latin typeface="+mj-lt"/>
              </a:rPr>
              <a:t>												(Philippians 4) </a:t>
            </a:r>
            <a:endParaRPr lang="en-CA" sz="4000" dirty="0">
              <a:solidFill>
                <a:srgbClr val="211D1E"/>
              </a:solidFill>
              <a:effectLst/>
              <a:latin typeface="+mj-lt"/>
            </a:endParaRPr>
          </a:p>
          <a:p>
            <a:pPr eaLnBrk="1" hangingPunct="1">
              <a:spcBef>
                <a:spcPct val="0"/>
              </a:spcBef>
              <a:buNone/>
            </a:pPr>
            <a:r>
              <a:rPr lang="en-CA" sz="4000" i="1" dirty="0">
                <a:solidFill>
                  <a:srgbClr val="211D1E"/>
                </a:solidFill>
                <a:effectLst/>
                <a:latin typeface="+mj-lt"/>
              </a:rPr>
              <a:t> </a:t>
            </a:r>
            <a:endParaRPr lang="en-CA" sz="4000" dirty="0">
              <a:solidFill>
                <a:srgbClr val="211D1E"/>
              </a:solidFill>
              <a:effectLst/>
              <a:latin typeface="+mj-lt"/>
            </a:endParaRPr>
          </a:p>
          <a:p>
            <a:pPr eaLnBrk="1" hangingPunct="1">
              <a:spcBef>
                <a:spcPct val="0"/>
              </a:spcBef>
              <a:buFont typeface="Arial" panose="020B0604020202020204" pitchFamily="34" charset="0"/>
              <a:buNone/>
            </a:pPr>
            <a:endParaRPr lang="en-US" altLang="en-US" sz="4000" b="1" dirty="0">
              <a:latin typeface="+mj-lt"/>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3207892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206375" y="1730262"/>
            <a:ext cx="8937626" cy="486287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CA" altLang="en-US" sz="3600" b="1" dirty="0">
                <a:solidFill>
                  <a:srgbClr val="3965AC"/>
                </a:solidFill>
                <a:latin typeface="+mj-lt"/>
              </a:rPr>
              <a:t>Voice 1: </a:t>
            </a:r>
            <a:r>
              <a:rPr lang="en-CA" altLang="en-US" sz="5400" b="1" dirty="0">
                <a:solidFill>
                  <a:schemeClr val="tx2"/>
                </a:solidFill>
                <a:latin typeface="+mj-lt"/>
              </a:rPr>
              <a:t>	</a:t>
            </a:r>
            <a:r>
              <a:rPr lang="en-CA" sz="3600" dirty="0">
                <a:solidFill>
                  <a:srgbClr val="211D1E"/>
                </a:solidFill>
                <a:effectLst/>
                <a:latin typeface="+mj-lt"/>
              </a:rPr>
              <a:t>The world, our relationships and 						our lives are all too often torn by 						conflict and injustice. Advent calls us 				to pray and work for peace—								shalom—	in the world God loves and 				to which Christ came. </a:t>
            </a:r>
          </a:p>
          <a:p>
            <a:pPr eaLnBrk="1" hangingPunct="1">
              <a:spcBef>
                <a:spcPct val="0"/>
              </a:spcBef>
              <a:buNone/>
            </a:pPr>
            <a:r>
              <a:rPr lang="en-CA" sz="3600" i="1" dirty="0">
                <a:solidFill>
                  <a:srgbClr val="211D1E"/>
                </a:solidFill>
                <a:effectLst/>
                <a:latin typeface="+mj-lt"/>
              </a:rPr>
              <a:t> </a:t>
            </a:r>
            <a:endParaRPr lang="en-CA" sz="3600" dirty="0">
              <a:solidFill>
                <a:srgbClr val="211D1E"/>
              </a:solidFill>
              <a:effectLst/>
              <a:latin typeface="+mj-lt"/>
            </a:endParaRPr>
          </a:p>
          <a:p>
            <a:pPr eaLnBrk="1" hangingPunct="1">
              <a:spcBef>
                <a:spcPct val="0"/>
              </a:spcBef>
              <a:buFont typeface="Arial" panose="020B0604020202020204" pitchFamily="34" charset="0"/>
              <a:buNone/>
            </a:pPr>
            <a:endParaRPr lang="en-US" altLang="en-US" sz="4000" b="1" dirty="0">
              <a:latin typeface="+mj-lt"/>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2126421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206375" y="2246731"/>
            <a:ext cx="8937626" cy="4339650"/>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CA" altLang="en-US" sz="4000" b="1" dirty="0">
                <a:solidFill>
                  <a:srgbClr val="3965AC"/>
                </a:solidFill>
                <a:latin typeface="+mj-lt"/>
              </a:rPr>
              <a:t>Voice 1: </a:t>
            </a:r>
            <a:r>
              <a:rPr lang="en-CA" altLang="en-US" sz="4000" b="1" dirty="0">
                <a:solidFill>
                  <a:schemeClr val="tx2"/>
                </a:solidFill>
                <a:latin typeface="+mj-lt"/>
              </a:rPr>
              <a:t>	</a:t>
            </a:r>
            <a:r>
              <a:rPr lang="en-CA" sz="4000" dirty="0">
                <a:solidFill>
                  <a:srgbClr val="211D1E"/>
                </a:solidFill>
                <a:effectLst/>
                <a:latin typeface="+mj-lt"/>
              </a:rPr>
              <a:t>But God’s shalom is not simply 						the absence of conflict. Shalom is 				the peace that comes when we 					live life in the balance, loving God 				and one another. </a:t>
            </a:r>
          </a:p>
          <a:p>
            <a:pPr eaLnBrk="1" hangingPunct="1">
              <a:spcBef>
                <a:spcPct val="0"/>
              </a:spcBef>
              <a:buNone/>
            </a:pPr>
            <a:r>
              <a:rPr lang="en-CA" sz="3600" i="1" dirty="0">
                <a:solidFill>
                  <a:srgbClr val="211D1E"/>
                </a:solidFill>
                <a:effectLst/>
                <a:latin typeface="+mj-lt"/>
              </a:rPr>
              <a:t> </a:t>
            </a:r>
            <a:endParaRPr lang="en-CA" sz="3600" dirty="0">
              <a:solidFill>
                <a:srgbClr val="211D1E"/>
              </a:solidFill>
              <a:effectLst/>
              <a:latin typeface="+mj-lt"/>
            </a:endParaRPr>
          </a:p>
          <a:p>
            <a:pPr eaLnBrk="1" hangingPunct="1">
              <a:spcBef>
                <a:spcPct val="0"/>
              </a:spcBef>
              <a:buFont typeface="Arial" panose="020B0604020202020204" pitchFamily="34" charset="0"/>
              <a:buNone/>
            </a:pPr>
            <a:endParaRPr lang="en-US" altLang="en-US" sz="4000" b="1" dirty="0">
              <a:latin typeface="+mj-lt"/>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13622727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284864" y="2131290"/>
            <a:ext cx="8670925" cy="378565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a:t>
            </a:r>
            <a:r>
              <a:rPr lang="en-CA" sz="4000" b="1" dirty="0">
                <a:solidFill>
                  <a:schemeClr val="tx2"/>
                </a:solidFill>
                <a:latin typeface="+mj-lt"/>
                <a:ea typeface="Calibri" panose="020F0502020204030204" pitchFamily="34" charset="0"/>
                <a:cs typeface="Calibri" panose="020F0502020204030204" pitchFamily="34" charset="0"/>
              </a:rPr>
              <a:t>	</a:t>
            </a:r>
            <a:r>
              <a:rPr lang="en-CA" sz="4000" dirty="0">
                <a:solidFill>
                  <a:srgbClr val="211D1E"/>
                </a:solidFill>
                <a:effectLst/>
                <a:latin typeface="+mj-lt"/>
              </a:rPr>
              <a:t>Holy are you, Source of all new 				life among us.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	</a:t>
            </a:r>
            <a:r>
              <a:rPr lang="en-CA" sz="4000" b="1" dirty="0">
                <a:solidFill>
                  <a:srgbClr val="3965AC"/>
                </a:solidFill>
                <a:effectLst/>
                <a:latin typeface="+mj-lt"/>
              </a:rPr>
              <a:t>Jesus Christ comes as the Prince of 		Peace. </a:t>
            </a:r>
            <a:endParaRPr lang="en-CA" sz="4000" dirty="0">
              <a:solidFill>
                <a:srgbClr val="3965AC"/>
              </a:solidFill>
              <a:effectLst/>
              <a:latin typeface="+mj-lt"/>
            </a:endParaRP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a:extLst>
              <a:ext uri="{FF2B5EF4-FFF2-40B4-BE49-F238E27FC236}">
                <a16:creationId xmlns:a16="http://schemas.microsoft.com/office/drawing/2014/main" id="{1FF4B1B2-1EBD-C54F-9EF1-EFFB664B861A}"/>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cxnSp>
        <p:nvCxnSpPr>
          <p:cNvPr id="8" name="Straight Connector 7">
            <a:extLst>
              <a:ext uri="{FF2B5EF4-FFF2-40B4-BE49-F238E27FC236}">
                <a16:creationId xmlns:a16="http://schemas.microsoft.com/office/drawing/2014/main" id="{B0C31E5F-09DD-3B40-9F95-7807B4768E7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Text&#10;&#10;Description automatically generated with medium confidence">
            <a:extLst>
              <a:ext uri="{FF2B5EF4-FFF2-40B4-BE49-F238E27FC236}">
                <a16:creationId xmlns:a16="http://schemas.microsoft.com/office/drawing/2014/main" id="{53F21B90-1490-3D45-AC3D-84A79EF3B5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1816792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284864" y="2131290"/>
            <a:ext cx="8670925" cy="317009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a:t>
            </a:r>
            <a:r>
              <a:rPr lang="en-CA" sz="4000" b="1" dirty="0">
                <a:solidFill>
                  <a:schemeClr val="tx2"/>
                </a:solidFill>
                <a:latin typeface="+mj-lt"/>
                <a:ea typeface="Calibri" panose="020F0502020204030204" pitchFamily="34" charset="0"/>
                <a:cs typeface="Calibri" panose="020F0502020204030204" pitchFamily="34" charset="0"/>
              </a:rPr>
              <a:t>	</a:t>
            </a:r>
            <a:r>
              <a:rPr lang="en-CA" sz="4000" dirty="0">
                <a:latin typeface="+mj-lt"/>
                <a:ea typeface="Calibri" panose="020F0502020204030204" pitchFamily="34" charset="0"/>
                <a:cs typeface="Calibri" panose="020F0502020204030204" pitchFamily="34" charset="0"/>
              </a:rPr>
              <a:t>We join with all creation and lift 				our hearts in joyful praise.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	We light this candle to shine for 				peace. </a:t>
            </a: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a:extLst>
              <a:ext uri="{FF2B5EF4-FFF2-40B4-BE49-F238E27FC236}">
                <a16:creationId xmlns:a16="http://schemas.microsoft.com/office/drawing/2014/main" id="{1FF4B1B2-1EBD-C54F-9EF1-EFFB664B861A}"/>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cxnSp>
        <p:nvCxnSpPr>
          <p:cNvPr id="8" name="Straight Connector 7">
            <a:extLst>
              <a:ext uri="{FF2B5EF4-FFF2-40B4-BE49-F238E27FC236}">
                <a16:creationId xmlns:a16="http://schemas.microsoft.com/office/drawing/2014/main" id="{B0C31E5F-09DD-3B40-9F95-7807B4768E7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Text&#10;&#10;Description automatically generated with medium confidence">
            <a:extLst>
              <a:ext uri="{FF2B5EF4-FFF2-40B4-BE49-F238E27FC236}">
                <a16:creationId xmlns:a16="http://schemas.microsoft.com/office/drawing/2014/main" id="{53F21B90-1490-3D45-AC3D-84A79EF3B5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1677958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a:extLst>
              <a:ext uri="{FF2B5EF4-FFF2-40B4-BE49-F238E27FC236}">
                <a16:creationId xmlns:a16="http://schemas.microsoft.com/office/drawing/2014/main" id="{63BCCE32-8947-3665-CB8A-D6375348E114}"/>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21506" name="Content Placeholder 2">
            <a:extLst>
              <a:ext uri="{FF2B5EF4-FFF2-40B4-BE49-F238E27FC236}">
                <a16:creationId xmlns:a16="http://schemas.microsoft.com/office/drawing/2014/main" id="{CB60955D-E62F-E167-2B82-8E1FA80635B4}"/>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3303641" y="1933395"/>
            <a:ext cx="5674104" cy="360226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Aft>
                <a:spcPts val="0"/>
              </a:spcAft>
              <a:buNone/>
            </a:pPr>
            <a:r>
              <a:rPr lang="en-CA" altLang="en-US" sz="4000" b="1" dirty="0">
                <a:solidFill>
                  <a:srgbClr val="3965AC"/>
                </a:solidFill>
              </a:rPr>
              <a:t>Voice 1: </a:t>
            </a:r>
            <a:r>
              <a:rPr lang="en-CA" altLang="en-US" sz="4000" b="1" dirty="0">
                <a:solidFill>
                  <a:schemeClr val="tx2"/>
                </a:solidFill>
              </a:rPr>
              <a:t>	</a:t>
            </a:r>
            <a:r>
              <a:rPr lang="en-CA" altLang="en-US" sz="3600" dirty="0"/>
              <a:t>The prophets call  				    and an apostle 					    writes to announce 				    that joy comes 					    from God. </a:t>
            </a:r>
          </a:p>
          <a:p>
            <a:pPr eaLnBrk="1" hangingPunct="1">
              <a:spcBef>
                <a:spcPct val="0"/>
              </a:spcBef>
              <a:buFont typeface="Arial" panose="020B0604020202020204" pitchFamily="34" charset="0"/>
              <a:buNone/>
            </a:pPr>
            <a:endParaRPr lang="en-CA" altLang="en-US" sz="2400" b="1" dirty="0">
              <a:solidFill>
                <a:schemeClr val="tx2"/>
              </a:solidFill>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9E0B4706-463B-0545-AE10-6A575D170B0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0634" y="2286625"/>
            <a:ext cx="2983007" cy="2078050"/>
          </a:xfrm>
          <a:prstGeom prst="rect">
            <a:avLst/>
          </a:prstGeom>
        </p:spPr>
      </p:pic>
      <p:pic>
        <p:nvPicPr>
          <p:cNvPr id="9" name="Picture 8" descr="Text&#10;&#10;Description automatically generated with medium confidence">
            <a:extLst>
              <a:ext uri="{FF2B5EF4-FFF2-40B4-BE49-F238E27FC236}">
                <a16:creationId xmlns:a16="http://schemas.microsoft.com/office/drawing/2014/main" id="{988A76C2-EAF6-2647-A139-87DDD26A8B5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165731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266700" y="1858112"/>
            <a:ext cx="8877300" cy="449571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Aft>
                <a:spcPts val="0"/>
              </a:spcAft>
              <a:buNone/>
            </a:pPr>
            <a:r>
              <a:rPr lang="en-CA" altLang="en-US" sz="3600" b="1" dirty="0">
                <a:solidFill>
                  <a:srgbClr val="3965AC"/>
                </a:solidFill>
              </a:rPr>
              <a:t>Voice 2: </a:t>
            </a:r>
            <a:r>
              <a:rPr lang="en-CA" sz="3600" dirty="0">
                <a:solidFill>
                  <a:srgbClr val="211D1E"/>
                </a:solidFill>
                <a:effectLst/>
                <a:latin typeface="+mj-lt"/>
              </a:rPr>
              <a:t>“The spirit of the Lord God is 				          				upon me…and has sent me to 					  		bring good news to the   								  	oppressed, to bind up the 							   		</a:t>
            </a:r>
            <a:r>
              <a:rPr lang="en-CA" sz="3600" dirty="0" err="1">
                <a:solidFill>
                  <a:srgbClr val="211D1E"/>
                </a:solidFill>
                <a:effectLst/>
                <a:latin typeface="+mj-lt"/>
              </a:rPr>
              <a:t>brokenhearted</a:t>
            </a:r>
            <a:r>
              <a:rPr lang="en-CA" sz="3600" dirty="0">
                <a:solidFill>
                  <a:srgbClr val="211D1E"/>
                </a:solidFill>
                <a:effectLst/>
                <a:latin typeface="+mj-lt"/>
              </a:rPr>
              <a:t>, to proclaim liberty       				to the captives, </a:t>
            </a:r>
          </a:p>
          <a:p>
            <a:pPr>
              <a:lnSpc>
                <a:spcPct val="107000"/>
              </a:lnSpc>
              <a:spcAft>
                <a:spcPts val="0"/>
              </a:spcAft>
              <a:buNone/>
            </a:pPr>
            <a:endParaRPr lang="en-CA" altLang="en-US" sz="3600" b="1" dirty="0">
              <a:solidFill>
                <a:schemeClr val="tx2"/>
              </a:solidFill>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988A76C2-EAF6-2647-A139-87DDD26A8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950099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133350" y="1771727"/>
            <a:ext cx="8877300" cy="443698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CA" altLang="en-US" b="1" dirty="0">
                <a:solidFill>
                  <a:srgbClr val="3965AC"/>
                </a:solidFill>
              </a:rPr>
              <a:t>Voice 2</a:t>
            </a:r>
            <a:r>
              <a:rPr lang="en-CA" altLang="en-US" b="1" dirty="0">
                <a:solidFill>
                  <a:srgbClr val="3965AC"/>
                </a:solidFill>
                <a:latin typeface="+mj-lt"/>
              </a:rPr>
              <a:t>:  </a:t>
            </a:r>
            <a:r>
              <a:rPr lang="en-CA" dirty="0">
                <a:solidFill>
                  <a:srgbClr val="211D1E"/>
                </a:solidFill>
                <a:effectLst/>
                <a:latin typeface="+mj-lt"/>
              </a:rPr>
              <a:t>…to comfort all who mourn; …to give 				 		 them a garland instead of ashes, the  				  		 oil of gladness instead of mourning...” </a:t>
            </a:r>
          </a:p>
          <a:p>
            <a:pPr>
              <a:buNone/>
            </a:pPr>
            <a:r>
              <a:rPr lang="en-CA" i="1" dirty="0">
                <a:solidFill>
                  <a:srgbClr val="211D1E"/>
                </a:solidFill>
                <a:effectLst/>
                <a:latin typeface="+mj-lt"/>
              </a:rPr>
              <a:t>														(Isaiah 61) </a:t>
            </a:r>
            <a:endParaRPr lang="en-CA" dirty="0">
              <a:solidFill>
                <a:srgbClr val="211D1E"/>
              </a:solidFill>
              <a:effectLst/>
              <a:latin typeface="+mj-lt"/>
            </a:endParaRPr>
          </a:p>
          <a:p>
            <a:pPr marL="457200" lvl="1" indent="0">
              <a:buNone/>
            </a:pPr>
            <a:r>
              <a:rPr lang="en-CA" sz="3200" dirty="0">
                <a:solidFill>
                  <a:srgbClr val="211D1E"/>
                </a:solidFill>
                <a:effectLst/>
                <a:latin typeface="+mj-lt"/>
              </a:rPr>
              <a:t>           “Rejoice in the Lord always; again, I will say,     		  rejoice.” </a:t>
            </a:r>
          </a:p>
          <a:p>
            <a:pPr>
              <a:buNone/>
            </a:pPr>
            <a:r>
              <a:rPr lang="en-CA" i="1" dirty="0">
                <a:solidFill>
                  <a:srgbClr val="211D1E"/>
                </a:solidFill>
                <a:effectLst/>
                <a:latin typeface="+mj-lt"/>
              </a:rPr>
              <a:t>													(Philippians 4) </a:t>
            </a:r>
            <a:endParaRPr lang="en-CA" dirty="0">
              <a:solidFill>
                <a:srgbClr val="211D1E"/>
              </a:solidFill>
              <a:effectLst/>
              <a:latin typeface="+mj-lt"/>
            </a:endParaRPr>
          </a:p>
          <a:p>
            <a:pPr>
              <a:lnSpc>
                <a:spcPct val="107000"/>
              </a:lnSpc>
              <a:spcAft>
                <a:spcPts val="0"/>
              </a:spcAft>
              <a:buNone/>
            </a:pPr>
            <a:endParaRPr lang="en-CA" altLang="en-US" b="1" dirty="0">
              <a:solidFill>
                <a:schemeClr val="tx2"/>
              </a:solidFill>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266700" y="1679175"/>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988A76C2-EAF6-2647-A139-87DDD26A8B5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3090273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203159" y="2271222"/>
            <a:ext cx="8674141" cy="398262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r>
              <a:rPr lang="en-CA" altLang="en-US" sz="4000" b="1" dirty="0">
                <a:solidFill>
                  <a:srgbClr val="3965AC"/>
                </a:solidFill>
              </a:rPr>
              <a:t>Voice 2: </a:t>
            </a:r>
            <a:r>
              <a:rPr lang="en-CA" altLang="en-US" sz="4000" dirty="0"/>
              <a:t>“O that you would tear open the  				heavens and come down, so   					that the mountains would 							quake at your presence.” </a:t>
            </a:r>
          </a:p>
          <a:p>
            <a:pPr eaLnBrk="1" hangingPunct="1">
              <a:spcBef>
                <a:spcPct val="0"/>
              </a:spcBef>
              <a:buFont typeface="Arial" panose="020B0604020202020204" pitchFamily="34" charset="0"/>
              <a:buNone/>
            </a:pPr>
            <a:r>
              <a:rPr lang="en-CA" altLang="en-US" sz="4000" i="1" dirty="0"/>
              <a:t>													(Isaiah 64)</a:t>
            </a:r>
          </a:p>
          <a:p>
            <a:pPr eaLnBrk="1" hangingPunct="1">
              <a:spcBef>
                <a:spcPct val="0"/>
              </a:spcBef>
              <a:buFont typeface="Arial" panose="020B0604020202020204" pitchFamily="34" charset="0"/>
              <a:buNone/>
            </a:pPr>
            <a:endParaRPr lang="en-CA" altLang="en-US" sz="2400" i="1" dirty="0"/>
          </a:p>
          <a:p>
            <a:pPr>
              <a:buNone/>
            </a:pPr>
            <a:r>
              <a:rPr lang="en-CA" sz="2400" dirty="0">
                <a:solidFill>
                  <a:srgbClr val="211D1E"/>
                </a:solidFill>
                <a:effectLst/>
                <a:latin typeface="+mj-lt"/>
              </a:rPr>
              <a:t>	</a:t>
            </a:r>
            <a:endParaRPr lang="en-CA" altLang="en-US" sz="2400"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8" name="Straight Connector 7">
            <a:extLst>
              <a:ext uri="{FF2B5EF4-FFF2-40B4-BE49-F238E27FC236}">
                <a16:creationId xmlns:a16="http://schemas.microsoft.com/office/drawing/2014/main" id="{635849DF-A4E5-9041-9C6E-74C30C1E6B42}"/>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7AAEEC59-1DD6-0540-B513-79745477BDD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13598258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236537" y="2070446"/>
            <a:ext cx="8782772" cy="3046988"/>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defRPr/>
            </a:pPr>
            <a:r>
              <a:rPr lang="en-CA" b="1" dirty="0">
                <a:solidFill>
                  <a:srgbClr val="3965AC"/>
                </a:solidFill>
                <a:latin typeface="+mj-lt"/>
                <a:ea typeface="Calibri" panose="020F0502020204030204" pitchFamily="34" charset="0"/>
                <a:cs typeface="Calibri" panose="020F0502020204030204" pitchFamily="34" charset="0"/>
              </a:rPr>
              <a:t>Voice 1:  </a:t>
            </a:r>
            <a:r>
              <a:rPr lang="en-CA" dirty="0">
                <a:latin typeface="+mj-lt"/>
                <a:ea typeface="Calibri" panose="020F0502020204030204" pitchFamily="34" charset="0"/>
                <a:cs typeface="Calibri" panose="020F0502020204030204" pitchFamily="34" charset="0"/>
              </a:rPr>
              <a:t>Grief, pain and loss are				      				       inevitable. But woven into life is 			    		       the joy of living in a universe     				    	            that reflects God’s beauty. 			                	 	       Advent provides time to nurture 			           	            joy in our lives and in the world God loves. </a:t>
            </a:r>
            <a:endParaRPr lang="en-CA" altLang="en-US" dirty="0"/>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39EE7AA6-872D-5740-ACA8-2FD7596E0649}"/>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
        <p:nvSpPr>
          <p:cNvPr id="8" name="TextBox 1">
            <a:extLst>
              <a:ext uri="{FF2B5EF4-FFF2-40B4-BE49-F238E27FC236}">
                <a16:creationId xmlns:a16="http://schemas.microsoft.com/office/drawing/2014/main" id="{AD510F3D-7F39-6F47-B03C-7A7FE8B6D59F}"/>
              </a:ext>
            </a:extLst>
          </p:cNvPr>
          <p:cNvSpPr txBox="1">
            <a:spLocks noChangeArrowheads="1"/>
          </p:cNvSpPr>
          <p:nvPr/>
        </p:nvSpPr>
        <p:spPr bwMode="auto">
          <a:xfrm>
            <a:off x="206375" y="264868"/>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54553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107770" y="2615984"/>
            <a:ext cx="8670925" cy="286232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defRPr/>
            </a:pPr>
            <a:r>
              <a:rPr lang="en-CA" sz="3600" b="1" dirty="0">
                <a:solidFill>
                  <a:srgbClr val="3965AC"/>
                </a:solidFill>
                <a:latin typeface="+mj-lt"/>
                <a:ea typeface="Calibri" panose="020F0502020204030204" pitchFamily="34" charset="0"/>
                <a:cs typeface="Calibri" panose="020F0502020204030204" pitchFamily="34" charset="0"/>
              </a:rPr>
              <a:t>Voice 1: </a:t>
            </a:r>
            <a:r>
              <a:rPr lang="en-CA" sz="3600" b="1" dirty="0">
                <a:solidFill>
                  <a:schemeClr val="tx2"/>
                </a:solidFill>
                <a:latin typeface="+mj-lt"/>
                <a:ea typeface="Calibri" panose="020F0502020204030204" pitchFamily="34" charset="0"/>
                <a:cs typeface="Calibri" panose="020F0502020204030204" pitchFamily="34" charset="0"/>
              </a:rPr>
              <a:t>	</a:t>
            </a:r>
            <a:r>
              <a:rPr lang="en-CA" sz="3600" dirty="0">
                <a:latin typeface="+mj-lt"/>
                <a:ea typeface="Calibri" panose="020F0502020204030204" pitchFamily="34" charset="0"/>
                <a:cs typeface="Calibri" panose="020F0502020204030204" pitchFamily="34" charset="0"/>
              </a:rPr>
              <a:t>Advent calls us to share with others 				the good news that comes into the 				world with the birth of Christ. </a:t>
            </a:r>
          </a:p>
          <a:p>
            <a:pPr eaLnBrk="1" hangingPunct="1">
              <a:spcBef>
                <a:spcPct val="0"/>
              </a:spcBef>
              <a:buFontTx/>
              <a:buNone/>
            </a:pPr>
            <a:endParaRPr lang="en-US" altLang="en-US" sz="3600" dirty="0">
              <a:latin typeface="+mj-lt"/>
            </a:endParaRPr>
          </a:p>
          <a:p>
            <a:pPr eaLnBrk="1" hangingPunct="1">
              <a:spcBef>
                <a:spcPct val="0"/>
              </a:spcBef>
              <a:buNone/>
              <a:defRPr/>
            </a:pPr>
            <a:endParaRPr lang="en-CA" altLang="en-US" sz="3600" dirty="0">
              <a:latin typeface="+mj-lt"/>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39EE7AA6-872D-5740-ACA8-2FD7596E0649}"/>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
        <p:nvSpPr>
          <p:cNvPr id="8" name="TextBox 1">
            <a:extLst>
              <a:ext uri="{FF2B5EF4-FFF2-40B4-BE49-F238E27FC236}">
                <a16:creationId xmlns:a16="http://schemas.microsoft.com/office/drawing/2014/main" id="{AD510F3D-7F39-6F47-B03C-7A7FE8B6D59F}"/>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706167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320634" y="1666124"/>
            <a:ext cx="8670925" cy="412420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endParaRPr lang="en-CA" sz="24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 </a:t>
            </a:r>
            <a:r>
              <a:rPr lang="en-CA" sz="4000" dirty="0">
                <a:latin typeface="+mj-lt"/>
                <a:ea typeface="Calibri" panose="020F0502020204030204" pitchFamily="34" charset="0"/>
                <a:cs typeface="Calibri" panose="020F0502020204030204" pitchFamily="34" charset="0"/>
              </a:rPr>
              <a:t>	</a:t>
            </a:r>
            <a:r>
              <a:rPr lang="en-CA" sz="4000" dirty="0">
                <a:solidFill>
                  <a:srgbClr val="211D1E"/>
                </a:solidFill>
                <a:effectLst/>
                <a:latin typeface="+mj-lt"/>
              </a:rPr>
              <a:t>Holy are you, Source of all new 				life among us. </a:t>
            </a:r>
          </a:p>
          <a:p>
            <a:pPr eaLnBrk="1" hangingPunct="1">
              <a:spcBef>
                <a:spcPct val="0"/>
              </a:spcBef>
              <a:buNone/>
              <a:defRPr/>
            </a:pPr>
            <a:endParaRPr lang="en-CA" sz="4000" dirty="0">
              <a:solidFill>
                <a:srgbClr val="211D1E"/>
              </a:solidFill>
              <a:latin typeface="+mj-lt"/>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a:t>
            </a:r>
            <a:r>
              <a:rPr lang="en-CA" sz="4000" dirty="0">
                <a:solidFill>
                  <a:srgbClr val="3965AC"/>
                </a:solidFill>
                <a:latin typeface="+mj-lt"/>
                <a:ea typeface="Calibri" panose="020F0502020204030204" pitchFamily="34" charset="0"/>
                <a:cs typeface="Calibri" panose="020F0502020204030204" pitchFamily="34" charset="0"/>
              </a:rPr>
              <a:t> 	</a:t>
            </a:r>
            <a:r>
              <a:rPr lang="en-CA" sz="4000" b="1" dirty="0">
                <a:solidFill>
                  <a:srgbClr val="3965AC"/>
                </a:solidFill>
                <a:latin typeface="+mj-lt"/>
                <a:ea typeface="Calibri" panose="020F0502020204030204" pitchFamily="34" charset="0"/>
                <a:cs typeface="Calibri" panose="020F0502020204030204" pitchFamily="34" charset="0"/>
              </a:rPr>
              <a:t>Jesus Christ comes as joy to the 				world. </a:t>
            </a:r>
          </a:p>
          <a:p>
            <a:pPr eaLnBrk="1" hangingPunct="1">
              <a:spcBef>
                <a:spcPct val="0"/>
              </a:spcBef>
              <a:buNone/>
              <a:defRPr/>
            </a:pPr>
            <a:endParaRPr lang="en-CA" sz="1400" dirty="0">
              <a:solidFill>
                <a:srgbClr val="211D1E"/>
              </a:solidFill>
              <a:effectLst/>
              <a:latin typeface="Helvetica" pitchFamily="2" charset="0"/>
            </a:endParaRPr>
          </a:p>
          <a:p>
            <a:pPr eaLnBrk="1" hangingPunct="1">
              <a:spcBef>
                <a:spcPct val="0"/>
              </a:spcBef>
              <a:buNone/>
              <a:defRPr/>
            </a:pPr>
            <a:endParaRPr lang="en-CA" sz="24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B0C31E5F-09DD-3B40-9F95-7807B4768E7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
        <p:nvSpPr>
          <p:cNvPr id="9" name="TextBox 1">
            <a:extLst>
              <a:ext uri="{FF2B5EF4-FFF2-40B4-BE49-F238E27FC236}">
                <a16:creationId xmlns:a16="http://schemas.microsoft.com/office/drawing/2014/main" id="{CFC79938-C766-D443-94D7-11931279349C}"/>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pic>
        <p:nvPicPr>
          <p:cNvPr id="11" name="Picture 10" descr="Text&#10;&#10;Description automatically generated with medium confidence">
            <a:extLst>
              <a:ext uri="{FF2B5EF4-FFF2-40B4-BE49-F238E27FC236}">
                <a16:creationId xmlns:a16="http://schemas.microsoft.com/office/drawing/2014/main" id="{B6CD5F9A-99B5-7E40-8015-39E4A14EE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13946602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313440" y="2131290"/>
            <a:ext cx="8670925" cy="317009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 </a:t>
            </a:r>
            <a:r>
              <a:rPr lang="en-CA" sz="4000" dirty="0">
                <a:latin typeface="+mj-lt"/>
                <a:ea typeface="Calibri" panose="020F0502020204030204" pitchFamily="34" charset="0"/>
                <a:cs typeface="Calibri" panose="020F0502020204030204" pitchFamily="34" charset="0"/>
              </a:rPr>
              <a:t>	We join with all creation and lift 				our hearts in joyful praise.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 We light this candle to glow for 				joy. </a:t>
            </a: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B0C31E5F-09DD-3B40-9F95-7807B4768E7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
        <p:nvSpPr>
          <p:cNvPr id="9" name="TextBox 1">
            <a:extLst>
              <a:ext uri="{FF2B5EF4-FFF2-40B4-BE49-F238E27FC236}">
                <a16:creationId xmlns:a16="http://schemas.microsoft.com/office/drawing/2014/main" id="{CFC79938-C766-D443-94D7-11931279349C}"/>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Third Sunday in Advent:</a:t>
            </a:r>
          </a:p>
          <a:p>
            <a:pPr eaLnBrk="1" hangingPunct="1">
              <a:spcBef>
                <a:spcPct val="0"/>
              </a:spcBef>
              <a:buFontTx/>
              <a:buNone/>
            </a:pPr>
            <a:r>
              <a:rPr lang="en-US" altLang="en-US" sz="5500" dirty="0">
                <a:solidFill>
                  <a:srgbClr val="3965AC"/>
                </a:solidFill>
                <a:latin typeface="Trebuchet MS" panose="020B0703020202090204" pitchFamily="34" charset="0"/>
              </a:rPr>
              <a:t>JOY</a:t>
            </a:r>
          </a:p>
        </p:txBody>
      </p:sp>
      <p:pic>
        <p:nvPicPr>
          <p:cNvPr id="11" name="Picture 10" descr="Text&#10;&#10;Description automatically generated with medium confidence">
            <a:extLst>
              <a:ext uri="{FF2B5EF4-FFF2-40B4-BE49-F238E27FC236}">
                <a16:creationId xmlns:a16="http://schemas.microsoft.com/office/drawing/2014/main" id="{B6CD5F9A-99B5-7E40-8015-39E4A14EE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4244147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a:extLst>
              <a:ext uri="{FF2B5EF4-FFF2-40B4-BE49-F238E27FC236}">
                <a16:creationId xmlns:a16="http://schemas.microsoft.com/office/drawing/2014/main" id="{643FE320-98C0-4554-0B54-412A6CB821AB}"/>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25602" name="Content Placeholder 2">
            <a:extLst>
              <a:ext uri="{FF2B5EF4-FFF2-40B4-BE49-F238E27FC236}">
                <a16:creationId xmlns:a16="http://schemas.microsoft.com/office/drawing/2014/main" id="{966C0853-D2CE-32EA-B3B5-E8918625C714}"/>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2514599" y="2116123"/>
            <a:ext cx="6629401" cy="317843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Aft>
                <a:spcPts val="0"/>
              </a:spcAft>
              <a:buNone/>
            </a:pPr>
            <a:r>
              <a:rPr lang="en-CA" altLang="en-US" b="1" dirty="0">
                <a:solidFill>
                  <a:srgbClr val="3965AC"/>
                </a:solidFill>
              </a:rPr>
              <a:t>Voice 1: </a:t>
            </a:r>
            <a:r>
              <a:rPr lang="en-CA" altLang="en-US" sz="4000" dirty="0"/>
              <a:t>The prophets call and 				 the psalmists sing to 					 announce 	that God is 				 love. </a:t>
            </a:r>
          </a:p>
          <a:p>
            <a:pPr>
              <a:lnSpc>
                <a:spcPct val="107000"/>
              </a:lnSpc>
              <a:spcAft>
                <a:spcPts val="0"/>
              </a:spcAft>
              <a:buNone/>
            </a:pPr>
            <a:endParaRPr lang="en-US" altLang="en-US" sz="2400"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pic>
        <p:nvPicPr>
          <p:cNvPr id="3" name="Picture 2">
            <a:extLst>
              <a:ext uri="{FF2B5EF4-FFF2-40B4-BE49-F238E27FC236}">
                <a16:creationId xmlns:a16="http://schemas.microsoft.com/office/drawing/2014/main" id="{CCCFDF93-5A0B-A442-B091-8720C4C042A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634" y="1928088"/>
            <a:ext cx="1968749" cy="3494700"/>
          </a:xfrm>
          <a:prstGeom prst="rect">
            <a:avLst/>
          </a:prstGeom>
        </p:spPr>
      </p:pic>
    </p:spTree>
    <p:extLst>
      <p:ext uri="{BB962C8B-B14F-4D97-AF65-F5344CB8AC3E}">
        <p14:creationId xmlns:p14="http://schemas.microsoft.com/office/powerpoint/2010/main" val="1437600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320634" y="1616489"/>
            <a:ext cx="8127175" cy="317009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endParaRPr lang="en-CA" altLang="en-US" sz="4800" dirty="0"/>
          </a:p>
          <a:p>
            <a:pPr eaLnBrk="1" hangingPunct="1">
              <a:spcBef>
                <a:spcPct val="0"/>
              </a:spcBef>
              <a:buFont typeface="Arial" panose="020B0604020202020204" pitchFamily="34" charset="0"/>
              <a:buNone/>
            </a:pPr>
            <a:r>
              <a:rPr lang="en-CA" altLang="en-US" sz="4000" b="1" dirty="0">
                <a:solidFill>
                  <a:srgbClr val="3965AC"/>
                </a:solidFill>
              </a:rPr>
              <a:t>Voice 2: </a:t>
            </a:r>
            <a:r>
              <a:rPr lang="en-CA" altLang="en-US" sz="4000" b="1" dirty="0">
                <a:solidFill>
                  <a:schemeClr val="tx2"/>
                </a:solidFill>
              </a:rPr>
              <a:t>	</a:t>
            </a:r>
            <a:r>
              <a:rPr lang="en-CA" altLang="en-US" sz="3600" dirty="0"/>
              <a:t>“For the mountain may depart 					and the hills may be moved, </a:t>
            </a:r>
          </a:p>
          <a:p>
            <a:pPr eaLnBrk="1" hangingPunct="1">
              <a:spcBef>
                <a:spcPct val="0"/>
              </a:spcBef>
              <a:buFont typeface="Arial" panose="020B0604020202020204" pitchFamily="34" charset="0"/>
              <a:buNone/>
            </a:pPr>
            <a:r>
              <a:rPr lang="en-CA" altLang="en-US" sz="3600" dirty="0"/>
              <a:t>				but my steadfast love 	shall 						never depart from you</a:t>
            </a:r>
            <a:r>
              <a:rPr lang="en-CA" altLang="en-US" sz="4000" dirty="0"/>
              <a:t>…</a:t>
            </a: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3093042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320634" y="1535998"/>
            <a:ext cx="8071930" cy="323165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pPr>
            <a:endParaRPr lang="en-CA" altLang="en-US" sz="4800" dirty="0"/>
          </a:p>
          <a:p>
            <a:pPr>
              <a:buNone/>
            </a:pPr>
            <a:r>
              <a:rPr lang="en-CA" altLang="en-US" sz="4000" b="1" dirty="0">
                <a:solidFill>
                  <a:srgbClr val="3965AC"/>
                </a:solidFill>
              </a:rPr>
              <a:t>Voice 2:  </a:t>
            </a:r>
            <a:r>
              <a:rPr lang="en-CA" sz="3600" dirty="0">
                <a:solidFill>
                  <a:srgbClr val="211D1E"/>
                </a:solidFill>
                <a:effectLst/>
                <a:latin typeface="+mj-lt"/>
              </a:rPr>
              <a:t>…and my covenant of peace 						shall not be removed, says the 					Lord who has compassion on 						you.”						</a:t>
            </a:r>
            <a:r>
              <a:rPr lang="en-CA" sz="3600" i="1" dirty="0">
                <a:solidFill>
                  <a:srgbClr val="211D1E"/>
                </a:solidFill>
                <a:effectLst/>
                <a:latin typeface="+mj-lt"/>
              </a:rPr>
              <a:t>(Isaiah 54) </a:t>
            </a:r>
            <a:endParaRPr lang="en-CA" sz="3600" dirty="0">
              <a:solidFill>
                <a:srgbClr val="211D1E"/>
              </a:solidFill>
              <a:effectLst/>
              <a:latin typeface="+mj-lt"/>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2263295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407268" y="1430391"/>
            <a:ext cx="8071930" cy="4561249"/>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endParaRPr lang="en-CA" altLang="en-US" sz="4800" dirty="0"/>
          </a:p>
          <a:p>
            <a:pPr>
              <a:buNone/>
            </a:pPr>
            <a:r>
              <a:rPr lang="en-CA" altLang="en-US" sz="4000" b="1" dirty="0">
                <a:solidFill>
                  <a:srgbClr val="3965AC"/>
                </a:solidFill>
              </a:rPr>
              <a:t>Voice 2: </a:t>
            </a:r>
            <a:r>
              <a:rPr lang="en-CA" sz="3600" dirty="0">
                <a:solidFill>
                  <a:srgbClr val="211D1E"/>
                </a:solidFill>
                <a:effectLst/>
                <a:latin typeface="+mj-lt"/>
              </a:rPr>
              <a:t>“Give thanks to the LORD, who is 				good…give thanks to the Lord of 				lords, whose steadfast love 						endures forever.” </a:t>
            </a:r>
          </a:p>
          <a:p>
            <a:pPr>
              <a:buNone/>
            </a:pPr>
            <a:r>
              <a:rPr lang="en-CA" sz="3600" i="1" dirty="0">
                <a:solidFill>
                  <a:srgbClr val="211D1E"/>
                </a:solidFill>
                <a:effectLst/>
                <a:latin typeface="+mj-lt"/>
              </a:rPr>
              <a:t>											(Psalm 136) </a:t>
            </a:r>
            <a:endParaRPr lang="en-CA" sz="3600" dirty="0">
              <a:solidFill>
                <a:srgbClr val="211D1E"/>
              </a:solidFill>
              <a:effectLst/>
              <a:latin typeface="+mj-lt"/>
            </a:endParaRPr>
          </a:p>
          <a:p>
            <a:pPr>
              <a:buNone/>
            </a:pPr>
            <a:endParaRPr lang="en-CA" sz="3600" dirty="0">
              <a:solidFill>
                <a:srgbClr val="211D1E"/>
              </a:solidFill>
              <a:effectLst/>
              <a:latin typeface="+mj-lt"/>
            </a:endParaRPr>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367474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236537" y="1946859"/>
            <a:ext cx="8670925" cy="341632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 typeface="Arial" panose="020B0604020202020204" pitchFamily="34" charset="0"/>
              <a:buNone/>
              <a:defRPr/>
            </a:pPr>
            <a:r>
              <a:rPr lang="en-CA" sz="3600" b="1" dirty="0">
                <a:solidFill>
                  <a:srgbClr val="3965AC"/>
                </a:solidFill>
                <a:latin typeface="+mj-lt"/>
                <a:ea typeface="Calibri" panose="020F0502020204030204" pitchFamily="34" charset="0"/>
                <a:cs typeface="Calibri" panose="020F0502020204030204" pitchFamily="34" charset="0"/>
              </a:rPr>
              <a:t>Voice 1: </a:t>
            </a:r>
            <a:r>
              <a:rPr lang="en-CA" sz="2400" b="1" dirty="0">
                <a:solidFill>
                  <a:schemeClr val="tx2"/>
                </a:solidFill>
                <a:latin typeface="+mj-lt"/>
                <a:ea typeface="Calibri" panose="020F0502020204030204" pitchFamily="34" charset="0"/>
                <a:cs typeface="Calibri" panose="020F0502020204030204" pitchFamily="34" charset="0"/>
              </a:rPr>
              <a:t>	</a:t>
            </a:r>
            <a:r>
              <a:rPr lang="en-CA" sz="3600" dirty="0">
                <a:latin typeface="+mj-lt"/>
                <a:ea typeface="Calibri" panose="020F0502020204030204" pitchFamily="34" charset="0"/>
                <a:cs typeface="Calibri" panose="020F0502020204030204" pitchFamily="34" charset="0"/>
              </a:rPr>
              <a:t>From the mystery of God’s love 						came our creation and we are 						nurtured daily by it. The power of 					God’s love is transformative; 							because we have received God’s 					love, we cannot remain the same. </a:t>
            </a:r>
            <a:endParaRPr lang="en-CA" altLang="en-US" sz="2400" dirty="0"/>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39EE7AA6-872D-5740-ACA8-2FD7596E0649}"/>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
        <p:nvSpPr>
          <p:cNvPr id="7" name="TextBox 1">
            <a:extLst>
              <a:ext uri="{FF2B5EF4-FFF2-40B4-BE49-F238E27FC236}">
                <a16:creationId xmlns:a16="http://schemas.microsoft.com/office/drawing/2014/main" id="{497417B5-CA87-6846-A57D-0BDAECC0BE49}"/>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spTree>
    <p:extLst>
      <p:ext uri="{BB962C8B-B14F-4D97-AF65-F5344CB8AC3E}">
        <p14:creationId xmlns:p14="http://schemas.microsoft.com/office/powerpoint/2010/main" val="17718556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67A94199-1285-A543-B8EE-7FA6368CD2B5}"/>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13" name="Straight Connector 12">
            <a:extLst>
              <a:ext uri="{FF2B5EF4-FFF2-40B4-BE49-F238E27FC236}">
                <a16:creationId xmlns:a16="http://schemas.microsoft.com/office/drawing/2014/main" id="{EBFCFD51-8514-D642-9BCA-813FB6ACD148}"/>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Text&#10;&#10;Description automatically generated with medium confidence">
            <a:extLst>
              <a:ext uri="{FF2B5EF4-FFF2-40B4-BE49-F238E27FC236}">
                <a16:creationId xmlns:a16="http://schemas.microsoft.com/office/drawing/2014/main" id="{A7EDA088-DE30-A04F-B22C-C938051FE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
        <p:nvSpPr>
          <p:cNvPr id="3" name="TextBox 2">
            <a:extLst>
              <a:ext uri="{FF2B5EF4-FFF2-40B4-BE49-F238E27FC236}">
                <a16:creationId xmlns:a16="http://schemas.microsoft.com/office/drawing/2014/main" id="{D421DE89-10EF-6DBE-2B45-E34A3FA96BCD}"/>
              </a:ext>
            </a:extLst>
          </p:cNvPr>
          <p:cNvSpPr txBox="1"/>
          <p:nvPr/>
        </p:nvSpPr>
        <p:spPr>
          <a:xfrm>
            <a:off x="326477" y="2465768"/>
            <a:ext cx="8233512" cy="3170099"/>
          </a:xfrm>
          <a:prstGeom prst="rect">
            <a:avLst/>
          </a:prstGeom>
          <a:noFill/>
        </p:spPr>
        <p:txBody>
          <a:bodyPr wrap="square">
            <a:spAutoFit/>
          </a:bodyPr>
          <a:lstStyle/>
          <a:p>
            <a:pPr eaLnBrk="1" hangingPunct="1">
              <a:spcBef>
                <a:spcPct val="0"/>
              </a:spcBef>
              <a:buFont typeface="Arial" panose="020B0604020202020204" pitchFamily="34" charset="0"/>
              <a:buNone/>
            </a:pPr>
            <a:r>
              <a:rPr lang="en-CA" altLang="en-US" sz="4000" b="1" dirty="0">
                <a:solidFill>
                  <a:srgbClr val="3965AC"/>
                </a:solidFill>
                <a:latin typeface="+mj-lt"/>
              </a:rPr>
              <a:t>Voice 2:</a:t>
            </a:r>
            <a:r>
              <a:rPr lang="en-CA" altLang="en-US" sz="4000" b="1" i="1" dirty="0">
                <a:solidFill>
                  <a:srgbClr val="3965AC"/>
                </a:solidFill>
                <a:latin typeface="+mj-lt"/>
              </a:rPr>
              <a:t> </a:t>
            </a:r>
            <a:r>
              <a:rPr lang="en-CA" sz="4000" dirty="0">
                <a:solidFill>
                  <a:srgbClr val="211D1E"/>
                </a:solidFill>
                <a:effectLst/>
                <a:latin typeface="+mj-lt"/>
              </a:rPr>
              <a:t>“We shall see the goodness of 				  the LORD in the land of the 					  living.”</a:t>
            </a:r>
          </a:p>
          <a:p>
            <a:pPr eaLnBrk="1" hangingPunct="1">
              <a:spcBef>
                <a:spcPct val="0"/>
              </a:spcBef>
              <a:buFont typeface="Arial" panose="020B0604020202020204" pitchFamily="34" charset="0"/>
              <a:buNone/>
            </a:pPr>
            <a:r>
              <a:rPr lang="en-CA" sz="4000" i="1" dirty="0">
                <a:solidFill>
                  <a:srgbClr val="211D1E"/>
                </a:solidFill>
                <a:latin typeface="+mj-lt"/>
              </a:rPr>
              <a:t>												</a:t>
            </a:r>
            <a:r>
              <a:rPr lang="en-CA" sz="4000" i="1" dirty="0">
                <a:solidFill>
                  <a:srgbClr val="211D1E"/>
                </a:solidFill>
                <a:effectLst/>
                <a:latin typeface="+mj-lt"/>
              </a:rPr>
              <a:t>(Psalm 27) </a:t>
            </a:r>
            <a:endParaRPr lang="en-CA" sz="4000" dirty="0">
              <a:solidFill>
                <a:srgbClr val="211D1E"/>
              </a:solidFill>
              <a:effectLst/>
              <a:latin typeface="+mj-lt"/>
            </a:endParaRPr>
          </a:p>
          <a:p>
            <a:pPr>
              <a:buNone/>
            </a:pPr>
            <a:r>
              <a:rPr lang="en-CA" sz="4000" dirty="0">
                <a:solidFill>
                  <a:srgbClr val="211D1E"/>
                </a:solidFill>
                <a:effectLst/>
                <a:latin typeface="+mj-lt"/>
              </a:rPr>
              <a:t>	</a:t>
            </a:r>
            <a:endParaRPr lang="en-CA" altLang="en-US" sz="4000" dirty="0">
              <a:latin typeface="+mj-l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236537" y="1822083"/>
            <a:ext cx="8670925" cy="4154984"/>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3600" b="1" dirty="0">
                <a:solidFill>
                  <a:srgbClr val="3965AC"/>
                </a:solidFill>
                <a:latin typeface="+mj-lt"/>
                <a:ea typeface="Calibri" panose="020F0502020204030204" pitchFamily="34" charset="0"/>
                <a:cs typeface="Calibri" panose="020F0502020204030204" pitchFamily="34" charset="0"/>
              </a:rPr>
              <a:t>Voice 1: </a:t>
            </a:r>
            <a:r>
              <a:rPr lang="en-CA" sz="2400" b="1" dirty="0">
                <a:solidFill>
                  <a:schemeClr val="tx2"/>
                </a:solidFill>
                <a:latin typeface="+mj-lt"/>
                <a:ea typeface="Calibri" panose="020F0502020204030204" pitchFamily="34" charset="0"/>
                <a:cs typeface="Calibri" panose="020F0502020204030204" pitchFamily="34" charset="0"/>
              </a:rPr>
              <a:t>	</a:t>
            </a:r>
            <a:r>
              <a:rPr lang="en-CA" sz="4000" dirty="0">
                <a:solidFill>
                  <a:srgbClr val="211D1E"/>
                </a:solidFill>
                <a:effectLst/>
                <a:latin typeface="+mj-lt"/>
              </a:rPr>
              <a:t>Love means seeking the best for 				others. Love is compassion for 					all creation. Love speaks the 						truth with kindness. Love is the 				way of seeing others as God 						sees them. </a:t>
            </a:r>
          </a:p>
          <a:p>
            <a:pPr eaLnBrk="1" hangingPunct="1">
              <a:spcBef>
                <a:spcPct val="0"/>
              </a:spcBef>
              <a:buFont typeface="Arial" panose="020B0604020202020204" pitchFamily="34" charset="0"/>
              <a:buNone/>
              <a:defRPr/>
            </a:pPr>
            <a:endParaRPr lang="en-CA" altLang="en-US" sz="2400" dirty="0"/>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9" name="Straight Connector 8">
            <a:extLst>
              <a:ext uri="{FF2B5EF4-FFF2-40B4-BE49-F238E27FC236}">
                <a16:creationId xmlns:a16="http://schemas.microsoft.com/office/drawing/2014/main" id="{39EE7AA6-872D-5740-ACA8-2FD7596E0649}"/>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
        <p:nvSpPr>
          <p:cNvPr id="7" name="TextBox 1">
            <a:extLst>
              <a:ext uri="{FF2B5EF4-FFF2-40B4-BE49-F238E27FC236}">
                <a16:creationId xmlns:a16="http://schemas.microsoft.com/office/drawing/2014/main" id="{497417B5-CA87-6846-A57D-0BDAECC0BE49}"/>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spTree>
    <p:extLst>
      <p:ext uri="{BB962C8B-B14F-4D97-AF65-F5344CB8AC3E}">
        <p14:creationId xmlns:p14="http://schemas.microsoft.com/office/powerpoint/2010/main" val="1759582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320634" y="1943048"/>
            <a:ext cx="8670925" cy="378565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 </a:t>
            </a:r>
            <a:r>
              <a:rPr lang="en-CA" sz="4000" b="1" dirty="0">
                <a:solidFill>
                  <a:schemeClr val="tx2"/>
                </a:solidFill>
                <a:latin typeface="+mj-lt"/>
                <a:ea typeface="Calibri" panose="020F0502020204030204" pitchFamily="34" charset="0"/>
                <a:cs typeface="Calibri" panose="020F0502020204030204" pitchFamily="34" charset="0"/>
              </a:rPr>
              <a:t>	</a:t>
            </a:r>
            <a:r>
              <a:rPr lang="en-CA" sz="4000" dirty="0">
                <a:solidFill>
                  <a:srgbClr val="211D1E"/>
                </a:solidFill>
                <a:effectLst/>
                <a:latin typeface="+mj-lt"/>
              </a:rPr>
              <a:t>Holy are you, Source of all new 				life among us. </a:t>
            </a: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a:t>
            </a:r>
            <a:r>
              <a:rPr lang="en-CA" sz="4000" dirty="0">
                <a:solidFill>
                  <a:srgbClr val="3965AC"/>
                </a:solidFill>
                <a:latin typeface="+mj-lt"/>
                <a:ea typeface="Calibri" panose="020F0502020204030204" pitchFamily="34" charset="0"/>
                <a:cs typeface="Calibri" panose="020F0502020204030204" pitchFamily="34" charset="0"/>
              </a:rPr>
              <a:t> 		</a:t>
            </a:r>
            <a:r>
              <a:rPr lang="en-CA" sz="4000" b="1" dirty="0">
                <a:solidFill>
                  <a:srgbClr val="3965AC"/>
                </a:solidFill>
                <a:latin typeface="+mj-lt"/>
                <a:ea typeface="Calibri" panose="020F0502020204030204" pitchFamily="34" charset="0"/>
                <a:cs typeface="Calibri" panose="020F0502020204030204" pitchFamily="34" charset="0"/>
              </a:rPr>
              <a:t>Jesus Christ is the love of God 					come into the world.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B0C31E5F-09DD-3B40-9F95-7807B4768E7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B6CD5F9A-99B5-7E40-8015-39E4A14EE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
        <p:nvSpPr>
          <p:cNvPr id="7" name="TextBox 1">
            <a:extLst>
              <a:ext uri="{FF2B5EF4-FFF2-40B4-BE49-F238E27FC236}">
                <a16:creationId xmlns:a16="http://schemas.microsoft.com/office/drawing/2014/main" id="{38EB0411-B273-1746-9CDD-E34A3341E636}"/>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spTree>
    <p:extLst>
      <p:ext uri="{BB962C8B-B14F-4D97-AF65-F5344CB8AC3E}">
        <p14:creationId xmlns:p14="http://schemas.microsoft.com/office/powerpoint/2010/main" val="4249706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320634" y="1497954"/>
            <a:ext cx="8670925" cy="440120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a:t>
            </a:r>
            <a:r>
              <a:rPr lang="en-CA" sz="4000" b="1" dirty="0">
                <a:solidFill>
                  <a:schemeClr val="tx2"/>
                </a:solidFill>
                <a:latin typeface="+mj-lt"/>
                <a:ea typeface="Calibri" panose="020F0502020204030204" pitchFamily="34" charset="0"/>
                <a:cs typeface="Calibri" panose="020F0502020204030204" pitchFamily="34" charset="0"/>
              </a:rPr>
              <a:t> </a:t>
            </a:r>
            <a:r>
              <a:rPr lang="en-CA" sz="4000" dirty="0">
                <a:latin typeface="+mj-lt"/>
                <a:ea typeface="Calibri" panose="020F0502020204030204" pitchFamily="34" charset="0"/>
                <a:cs typeface="Calibri" panose="020F0502020204030204" pitchFamily="34" charset="0"/>
              </a:rPr>
              <a:t>	We join with all creation and lift 				our  hearts in joyful praise.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 		We light this candle to burn for 				love. </a:t>
            </a: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7">
            <a:extLst>
              <a:ext uri="{FF2B5EF4-FFF2-40B4-BE49-F238E27FC236}">
                <a16:creationId xmlns:a16="http://schemas.microsoft.com/office/drawing/2014/main" id="{B0C31E5F-09DD-3B40-9F95-7807B4768E7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Text&#10;&#10;Description automatically generated with medium confidence">
            <a:extLst>
              <a:ext uri="{FF2B5EF4-FFF2-40B4-BE49-F238E27FC236}">
                <a16:creationId xmlns:a16="http://schemas.microsoft.com/office/drawing/2014/main" id="{B6CD5F9A-99B5-7E40-8015-39E4A14EE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
        <p:nvSpPr>
          <p:cNvPr id="7" name="TextBox 1">
            <a:extLst>
              <a:ext uri="{FF2B5EF4-FFF2-40B4-BE49-F238E27FC236}">
                <a16:creationId xmlns:a16="http://schemas.microsoft.com/office/drawing/2014/main" id="{38EB0411-B273-1746-9CDD-E34A3341E636}"/>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Fourth Sunday in Advent:</a:t>
            </a:r>
          </a:p>
          <a:p>
            <a:pPr eaLnBrk="1" hangingPunct="1">
              <a:spcBef>
                <a:spcPct val="0"/>
              </a:spcBef>
              <a:buFontTx/>
              <a:buNone/>
            </a:pPr>
            <a:r>
              <a:rPr lang="en-US" altLang="en-US" sz="5500" dirty="0">
                <a:solidFill>
                  <a:srgbClr val="3965AC"/>
                </a:solidFill>
                <a:latin typeface="Trebuchet MS" panose="020B0703020202090204" pitchFamily="34" charset="0"/>
              </a:rPr>
              <a:t>LOVE</a:t>
            </a:r>
          </a:p>
        </p:txBody>
      </p:sp>
    </p:spTree>
    <p:extLst>
      <p:ext uri="{BB962C8B-B14F-4D97-AF65-F5344CB8AC3E}">
        <p14:creationId xmlns:p14="http://schemas.microsoft.com/office/powerpoint/2010/main" val="3841478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a:extLst>
              <a:ext uri="{FF2B5EF4-FFF2-40B4-BE49-F238E27FC236}">
                <a16:creationId xmlns:a16="http://schemas.microsoft.com/office/drawing/2014/main" id="{CCC1218D-3721-4344-5DDF-5326945C3AB3}"/>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29698" name="Content Placeholder 2">
            <a:extLst>
              <a:ext uri="{FF2B5EF4-FFF2-40B4-BE49-F238E27FC236}">
                <a16:creationId xmlns:a16="http://schemas.microsoft.com/office/drawing/2014/main" id="{93EA56E6-5388-5C5A-825F-923C66DDFBC8}"/>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3353185" y="1826456"/>
            <a:ext cx="5790815" cy="3877985"/>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Aft>
                <a:spcPts val="0"/>
              </a:spcAft>
              <a:buNone/>
            </a:pPr>
            <a:r>
              <a:rPr lang="en-CA" altLang="en-US" sz="4000" b="1" dirty="0">
                <a:solidFill>
                  <a:srgbClr val="3965AC"/>
                </a:solidFill>
              </a:rPr>
              <a:t>Voice 1:</a:t>
            </a:r>
            <a:r>
              <a:rPr lang="en-CA" altLang="en-US" sz="4000" b="1" dirty="0">
                <a:solidFill>
                  <a:schemeClr val="tx2"/>
                </a:solidFill>
              </a:rPr>
              <a:t> 	</a:t>
            </a:r>
            <a:r>
              <a:rPr lang="en-CA" altLang="en-US" sz="4000" dirty="0"/>
              <a:t>The angels 							sing the glory 						of God in the 						highest heavens. </a:t>
            </a:r>
          </a:p>
          <a:p>
            <a:pPr>
              <a:lnSpc>
                <a:spcPct val="107000"/>
              </a:lnSpc>
              <a:spcAft>
                <a:spcPts val="0"/>
              </a:spcAft>
              <a:buNone/>
            </a:pPr>
            <a:endParaRPr lang="en-US" altLang="en-US" sz="4000" dirty="0"/>
          </a:p>
          <a:p>
            <a:pPr eaLnBrk="1" hangingPunct="1">
              <a:spcBef>
                <a:spcPct val="0"/>
              </a:spcBef>
              <a:buNone/>
            </a:pPr>
            <a:endParaRPr lang="en-CA" altLang="en-US" sz="2400"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pic>
        <p:nvPicPr>
          <p:cNvPr id="2" name="Picture 1">
            <a:extLst>
              <a:ext uri="{FF2B5EF4-FFF2-40B4-BE49-F238E27FC236}">
                <a16:creationId xmlns:a16="http://schemas.microsoft.com/office/drawing/2014/main" id="{C8ED3649-93DC-E64F-AE5E-AF2B54909A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20634" y="2154761"/>
            <a:ext cx="3032551" cy="2279456"/>
          </a:xfrm>
          <a:prstGeom prst="rect">
            <a:avLst/>
          </a:prstGeom>
        </p:spPr>
      </p:pic>
    </p:spTree>
    <p:extLst>
      <p:ext uri="{BB962C8B-B14F-4D97-AF65-F5344CB8AC3E}">
        <p14:creationId xmlns:p14="http://schemas.microsoft.com/office/powerpoint/2010/main" val="29624877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500639" y="1257257"/>
            <a:ext cx="8082395" cy="415498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pPr>
            <a:r>
              <a:rPr lang="en-CA" altLang="en-US" sz="4000" b="1" dirty="0">
                <a:solidFill>
                  <a:srgbClr val="3965AC"/>
                </a:solidFill>
              </a:rPr>
              <a:t>Voice 2: </a:t>
            </a:r>
            <a:r>
              <a:rPr lang="en-CA" altLang="en-US" sz="4000" b="1" dirty="0">
                <a:solidFill>
                  <a:schemeClr val="tx2"/>
                </a:solidFill>
              </a:rPr>
              <a:t>	</a:t>
            </a:r>
            <a:r>
              <a:rPr lang="en-CA" altLang="en-US" sz="4000" dirty="0"/>
              <a:t>“Be not afraid, for I bring 						you good news of great joy 					for all people. To you is born 					this day in the city of David 					a Savior, who is the Messiah, 				the Lord… </a:t>
            </a:r>
          </a:p>
          <a:p>
            <a:pPr eaLnBrk="1" hangingPunct="1">
              <a:spcBef>
                <a:spcPct val="0"/>
              </a:spcBef>
              <a:buNone/>
            </a:pPr>
            <a:endParaRPr lang="en-CA" altLang="en-US" sz="2400"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42425122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263504" y="1296335"/>
            <a:ext cx="8670925" cy="538609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a:t>
            </a:r>
            <a:r>
              <a:rPr lang="en-CA" altLang="en-US" sz="4000" dirty="0">
                <a:solidFill>
                  <a:srgbClr val="3965AC"/>
                </a:solidFill>
                <a:latin typeface="+mj-lt"/>
              </a:rPr>
              <a:t> </a:t>
            </a:r>
            <a:r>
              <a:rPr lang="en-CA" altLang="en-US" sz="4000" dirty="0">
                <a:latin typeface="+mj-lt"/>
              </a:rPr>
              <a:t>	You will find a child wrapped in 				bands of cloth and lying in a 						manger. Glory to God in the 						highest heaven, and on earth 					peace among those whom 						God favors!”</a:t>
            </a:r>
            <a:r>
              <a:rPr lang="en-CA" sz="2400" dirty="0">
                <a:solidFill>
                  <a:srgbClr val="211D1E"/>
                </a:solidFill>
                <a:effectLst/>
                <a:latin typeface="Helvetica" pitchFamily="2" charset="0"/>
              </a:rPr>
              <a:t> </a:t>
            </a:r>
          </a:p>
          <a:p>
            <a:pPr eaLnBrk="1" hangingPunct="1">
              <a:spcBef>
                <a:spcPct val="0"/>
              </a:spcBef>
              <a:buNone/>
              <a:defRPr/>
            </a:pPr>
            <a:r>
              <a:rPr lang="en-CA" sz="2400" i="1" dirty="0">
                <a:solidFill>
                  <a:srgbClr val="211D1E"/>
                </a:solidFill>
                <a:latin typeface="Helvetica" pitchFamily="2" charset="0"/>
              </a:rPr>
              <a:t>												</a:t>
            </a:r>
            <a:r>
              <a:rPr lang="en-CA" sz="2400" i="1" dirty="0">
                <a:solidFill>
                  <a:srgbClr val="211D1E"/>
                </a:solidFill>
                <a:latin typeface="+mj-lt"/>
              </a:rPr>
              <a:t>	</a:t>
            </a:r>
            <a:r>
              <a:rPr lang="en-CA" sz="4000" i="1" dirty="0">
                <a:solidFill>
                  <a:srgbClr val="211D1E"/>
                </a:solidFill>
                <a:effectLst/>
                <a:latin typeface="+mj-lt"/>
              </a:rPr>
              <a:t>(Luke 2) </a:t>
            </a:r>
            <a:endParaRPr lang="en-CA" sz="4000" dirty="0">
              <a:solidFill>
                <a:srgbClr val="211D1E"/>
              </a:solidFill>
              <a:effectLst/>
              <a:latin typeface="+mj-lt"/>
            </a:endParaRPr>
          </a:p>
          <a:p>
            <a:pPr eaLnBrk="1" hangingPunct="1">
              <a:spcBef>
                <a:spcPct val="0"/>
              </a:spcBef>
              <a:buNone/>
              <a:defRPr/>
            </a:pPr>
            <a:endParaRPr lang="en-CA" altLang="en-US" sz="4000" dirty="0">
              <a:latin typeface="+mj-lt"/>
            </a:endParaRPr>
          </a:p>
          <a:p>
            <a:pPr eaLnBrk="1" hangingPunct="1">
              <a:spcBef>
                <a:spcPct val="0"/>
              </a:spcBef>
              <a:buNone/>
              <a:defRPr/>
            </a:pPr>
            <a:endParaRPr lang="en-CA" sz="2400" dirty="0">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
        <p:nvSpPr>
          <p:cNvPr id="8" name="TextBox 1">
            <a:extLst>
              <a:ext uri="{FF2B5EF4-FFF2-40B4-BE49-F238E27FC236}">
                <a16:creationId xmlns:a16="http://schemas.microsoft.com/office/drawing/2014/main" id="{20A783C1-A7E6-6C47-A2E4-DF3C38087D6F}"/>
              </a:ext>
            </a:extLst>
          </p:cNvPr>
          <p:cNvSpPr txBox="1">
            <a:spLocks noChangeArrowheads="1"/>
          </p:cNvSpPr>
          <p:nvPr/>
        </p:nvSpPr>
        <p:spPr bwMode="auto">
          <a:xfrm>
            <a:off x="206375" y="175575"/>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FA0F05C7-D0F0-3547-B7D8-7E4E8FC4AF4A}"/>
              </a:ext>
            </a:extLst>
          </p:cNvPr>
          <p:cNvCxnSpPr>
            <a:cxnSpLocks/>
          </p:cNvCxnSpPr>
          <p:nvPr/>
        </p:nvCxnSpPr>
        <p:spPr>
          <a:xfrm>
            <a:off x="320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7328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263504" y="1621568"/>
            <a:ext cx="8670925" cy="317009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1:</a:t>
            </a:r>
            <a:r>
              <a:rPr lang="en-CA" sz="4000" b="1" dirty="0">
                <a:solidFill>
                  <a:schemeClr val="tx2"/>
                </a:solidFill>
                <a:latin typeface="+mj-lt"/>
                <a:ea typeface="Calibri" panose="020F0502020204030204" pitchFamily="34" charset="0"/>
                <a:cs typeface="Calibri" panose="020F0502020204030204" pitchFamily="34" charset="0"/>
              </a:rPr>
              <a:t>	</a:t>
            </a:r>
            <a:r>
              <a:rPr lang="en-CA" sz="4000" dirty="0">
                <a:latin typeface="+mj-lt"/>
                <a:ea typeface="Calibri" panose="020F0502020204030204" pitchFamily="34" charset="0"/>
                <a:cs typeface="Calibri" panose="020F0502020204030204" pitchFamily="34" charset="0"/>
              </a:rPr>
              <a:t>At Christmas, God speaks in 						signs. The baby in the manger is 				a sign of a new life and new 						governance shining in the 							world. </a:t>
            </a: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
        <p:nvSpPr>
          <p:cNvPr id="8" name="TextBox 1">
            <a:extLst>
              <a:ext uri="{FF2B5EF4-FFF2-40B4-BE49-F238E27FC236}">
                <a16:creationId xmlns:a16="http://schemas.microsoft.com/office/drawing/2014/main" id="{20A783C1-A7E6-6C47-A2E4-DF3C38087D6F}"/>
              </a:ext>
            </a:extLst>
          </p:cNvPr>
          <p:cNvSpPr txBox="1">
            <a:spLocks noChangeArrowheads="1"/>
          </p:cNvSpPr>
          <p:nvPr/>
        </p:nvSpPr>
        <p:spPr bwMode="auto">
          <a:xfrm>
            <a:off x="206375" y="175575"/>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FA0F05C7-D0F0-3547-B7D8-7E4E8FC4AF4A}"/>
              </a:ext>
            </a:extLst>
          </p:cNvPr>
          <p:cNvCxnSpPr>
            <a:cxnSpLocks/>
          </p:cNvCxnSpPr>
          <p:nvPr/>
        </p:nvCxnSpPr>
        <p:spPr>
          <a:xfrm>
            <a:off x="320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123507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236537" y="1690062"/>
            <a:ext cx="8670925" cy="34778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400" b="1" dirty="0">
                <a:solidFill>
                  <a:srgbClr val="3965AC"/>
                </a:solidFill>
                <a:latin typeface="+mj-lt"/>
                <a:ea typeface="Calibri" panose="020F0502020204030204" pitchFamily="34" charset="0"/>
                <a:cs typeface="Calibri" panose="020F0502020204030204" pitchFamily="34" charset="0"/>
              </a:rPr>
              <a:t>Voice 1:	</a:t>
            </a:r>
            <a:r>
              <a:rPr lang="en-CA" sz="4400" b="1" dirty="0">
                <a:solidFill>
                  <a:schemeClr val="tx2"/>
                </a:solidFill>
                <a:latin typeface="+mj-lt"/>
                <a:ea typeface="Calibri" panose="020F0502020204030204" pitchFamily="34" charset="0"/>
                <a:cs typeface="Calibri" panose="020F0502020204030204" pitchFamily="34" charset="0"/>
              </a:rPr>
              <a:t> </a:t>
            </a:r>
            <a:r>
              <a:rPr lang="en-CA" sz="4400" dirty="0">
                <a:latin typeface="+mj-lt"/>
                <a:ea typeface="Calibri" panose="020F0502020204030204" pitchFamily="34" charset="0"/>
                <a:cs typeface="Calibri" panose="020F0502020204030204" pitchFamily="34" charset="0"/>
              </a:rPr>
              <a:t>Christ is born and the world 				is filled with the promise of 					hope, signs of peace, joy and 				the incarnation of God’s 						love. </a:t>
            </a: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xt&#10;&#10;Description automatically generated with medium confidence">
            <a:extLst>
              <a:ext uri="{FF2B5EF4-FFF2-40B4-BE49-F238E27FC236}">
                <a16:creationId xmlns:a16="http://schemas.microsoft.com/office/drawing/2014/main" id="{CA4F2646-E4F4-8E4E-8327-9A559C9BE60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
        <p:nvSpPr>
          <p:cNvPr id="8" name="TextBox 1">
            <a:extLst>
              <a:ext uri="{FF2B5EF4-FFF2-40B4-BE49-F238E27FC236}">
                <a16:creationId xmlns:a16="http://schemas.microsoft.com/office/drawing/2014/main" id="{20A783C1-A7E6-6C47-A2E4-DF3C38087D6F}"/>
              </a:ext>
            </a:extLst>
          </p:cNvPr>
          <p:cNvSpPr txBox="1">
            <a:spLocks noChangeArrowheads="1"/>
          </p:cNvSpPr>
          <p:nvPr/>
        </p:nvSpPr>
        <p:spPr bwMode="auto">
          <a:xfrm>
            <a:off x="206375" y="175575"/>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FA0F05C7-D0F0-3547-B7D8-7E4E8FC4AF4A}"/>
              </a:ext>
            </a:extLst>
          </p:cNvPr>
          <p:cNvCxnSpPr>
            <a:cxnSpLocks/>
          </p:cNvCxnSpPr>
          <p:nvPr/>
        </p:nvCxnSpPr>
        <p:spPr>
          <a:xfrm>
            <a:off x="320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92779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246062" y="1686525"/>
            <a:ext cx="8670925" cy="440120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altLang="en-US" sz="4000" b="1" dirty="0">
                <a:solidFill>
                  <a:srgbClr val="3965AC"/>
                </a:solidFill>
                <a:latin typeface="+mj-lt"/>
              </a:rPr>
              <a:t>Voice 2: </a:t>
            </a:r>
            <a:r>
              <a:rPr lang="en-CA" altLang="en-US" sz="4000" b="1" dirty="0">
                <a:solidFill>
                  <a:schemeClr val="tx2"/>
                </a:solidFill>
                <a:latin typeface="+mj-lt"/>
              </a:rPr>
              <a:t>	</a:t>
            </a:r>
            <a:r>
              <a:rPr lang="en-CA" altLang="en-US" sz="4000" dirty="0">
                <a:latin typeface="+mj-lt"/>
              </a:rPr>
              <a:t>Holy are you, Source of all new 				life among us. </a:t>
            </a: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a:t>
            </a:r>
            <a:r>
              <a:rPr lang="en-CA" sz="4000" dirty="0">
                <a:solidFill>
                  <a:srgbClr val="3965AC"/>
                </a:solidFill>
                <a:latin typeface="+mj-lt"/>
                <a:ea typeface="Calibri" panose="020F0502020204030204" pitchFamily="34" charset="0"/>
                <a:cs typeface="Calibri" panose="020F0502020204030204" pitchFamily="34" charset="0"/>
              </a:rPr>
              <a:t> 		</a:t>
            </a:r>
            <a:r>
              <a:rPr lang="en-CA" sz="4000" b="1" dirty="0">
                <a:solidFill>
                  <a:srgbClr val="3965AC"/>
                </a:solidFill>
                <a:latin typeface="+mj-lt"/>
                <a:ea typeface="Calibri" panose="020F0502020204030204" pitchFamily="34" charset="0"/>
                <a:cs typeface="Calibri" panose="020F0502020204030204" pitchFamily="34" charset="0"/>
              </a:rPr>
              <a:t>Jesus Christ is the light of the 					world.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xt&#10;&#10;Description automatically generated with medium confidence">
            <a:extLst>
              <a:ext uri="{FF2B5EF4-FFF2-40B4-BE49-F238E27FC236}">
                <a16:creationId xmlns:a16="http://schemas.microsoft.com/office/drawing/2014/main" id="{B6CD5F9A-99B5-7E40-8015-39E4A14EE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
        <p:nvSpPr>
          <p:cNvPr id="9" name="TextBox 1">
            <a:extLst>
              <a:ext uri="{FF2B5EF4-FFF2-40B4-BE49-F238E27FC236}">
                <a16:creationId xmlns:a16="http://schemas.microsoft.com/office/drawing/2014/main" id="{03AE6F4B-0F0F-A24D-BC1B-4416DD8B6CAA}"/>
              </a:ext>
            </a:extLst>
          </p:cNvPr>
          <p:cNvSpPr txBox="1">
            <a:spLocks noChangeArrowheads="1"/>
          </p:cNvSpPr>
          <p:nvPr/>
        </p:nvSpPr>
        <p:spPr bwMode="auto">
          <a:xfrm>
            <a:off x="206375" y="175575"/>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974CF9CC-D477-A74D-9941-C4A747918D21}"/>
              </a:ext>
            </a:extLst>
          </p:cNvPr>
          <p:cNvCxnSpPr>
            <a:cxnSpLocks/>
          </p:cNvCxnSpPr>
          <p:nvPr/>
        </p:nvCxnSpPr>
        <p:spPr>
          <a:xfrm>
            <a:off x="320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229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67A94199-1285-A543-B8EE-7FA6368CD2B5}"/>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13" name="Straight Connector 12">
            <a:extLst>
              <a:ext uri="{FF2B5EF4-FFF2-40B4-BE49-F238E27FC236}">
                <a16:creationId xmlns:a16="http://schemas.microsoft.com/office/drawing/2014/main" id="{EBFCFD51-8514-D642-9BCA-813FB6ACD148}"/>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Text&#10;&#10;Description automatically generated with medium confidence">
            <a:extLst>
              <a:ext uri="{FF2B5EF4-FFF2-40B4-BE49-F238E27FC236}">
                <a16:creationId xmlns:a16="http://schemas.microsoft.com/office/drawing/2014/main" id="{A7EDA088-DE30-A04F-B22C-C938051FE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
        <p:nvSpPr>
          <p:cNvPr id="3" name="TextBox 2">
            <a:extLst>
              <a:ext uri="{FF2B5EF4-FFF2-40B4-BE49-F238E27FC236}">
                <a16:creationId xmlns:a16="http://schemas.microsoft.com/office/drawing/2014/main" id="{D421DE89-10EF-6DBE-2B45-E34A3FA96BCD}"/>
              </a:ext>
            </a:extLst>
          </p:cNvPr>
          <p:cNvSpPr txBox="1"/>
          <p:nvPr/>
        </p:nvSpPr>
        <p:spPr>
          <a:xfrm>
            <a:off x="425081" y="2275191"/>
            <a:ext cx="8233512" cy="2554545"/>
          </a:xfrm>
          <a:prstGeom prst="rect">
            <a:avLst/>
          </a:prstGeom>
          <a:noFill/>
        </p:spPr>
        <p:txBody>
          <a:bodyPr wrap="square">
            <a:spAutoFit/>
          </a:bodyPr>
          <a:lstStyle/>
          <a:p>
            <a:r>
              <a:rPr lang="en-CA" altLang="en-US" sz="4000" b="1" dirty="0">
                <a:solidFill>
                  <a:srgbClr val="3965AC"/>
                </a:solidFill>
                <a:latin typeface="+mj-lt"/>
              </a:rPr>
              <a:t>Voice 1: </a:t>
            </a:r>
            <a:r>
              <a:rPr lang="en-CA" sz="4000" dirty="0">
                <a:solidFill>
                  <a:srgbClr val="211D1E"/>
                </a:solidFill>
                <a:effectLst/>
                <a:latin typeface="+mj-lt"/>
              </a:rPr>
              <a:t>The world cries for justice 					   and transformation. </a:t>
            </a:r>
          </a:p>
          <a:p>
            <a:r>
              <a:rPr lang="en-CA" sz="4000" dirty="0">
                <a:solidFill>
                  <a:srgbClr val="211D1E"/>
                </a:solidFill>
                <a:latin typeface="+mj-lt"/>
              </a:rPr>
              <a:t>               </a:t>
            </a:r>
            <a:r>
              <a:rPr lang="en-CA" sz="4000" dirty="0">
                <a:solidFill>
                  <a:srgbClr val="211D1E"/>
                </a:solidFill>
                <a:effectLst/>
                <a:latin typeface="+mj-lt"/>
              </a:rPr>
              <a:t>Advent summons us to watch,    			   to wait and to hope. </a:t>
            </a:r>
            <a:endParaRPr lang="en-CA" altLang="en-US" sz="4400" dirty="0">
              <a:latin typeface="+mj-lt"/>
            </a:endParaRPr>
          </a:p>
        </p:txBody>
      </p:sp>
    </p:spTree>
    <p:extLst>
      <p:ext uri="{BB962C8B-B14F-4D97-AF65-F5344CB8AC3E}">
        <p14:creationId xmlns:p14="http://schemas.microsoft.com/office/powerpoint/2010/main" val="137898969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284864" y="1545503"/>
            <a:ext cx="8670925" cy="5016758"/>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Voice 2:</a:t>
            </a:r>
            <a:r>
              <a:rPr lang="en-CA" sz="4000" b="1" dirty="0">
                <a:solidFill>
                  <a:schemeClr val="tx2"/>
                </a:solidFill>
                <a:latin typeface="+mj-lt"/>
                <a:ea typeface="Calibri" panose="020F0502020204030204" pitchFamily="34" charset="0"/>
                <a:cs typeface="Calibri" panose="020F0502020204030204" pitchFamily="34" charset="0"/>
              </a:rPr>
              <a:t> </a:t>
            </a:r>
            <a:r>
              <a:rPr lang="en-CA" sz="4000" dirty="0">
                <a:latin typeface="+mj-lt"/>
                <a:ea typeface="Calibri" panose="020F0502020204030204" pitchFamily="34" charset="0"/>
                <a:cs typeface="Calibri" panose="020F0502020204030204" pitchFamily="34" charset="0"/>
              </a:rPr>
              <a:t>	We join with all creation in 						joyful praise.</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eaLnBrk="1" hangingPunct="1">
              <a:spcBef>
                <a:spcPct val="0"/>
              </a:spcBef>
              <a:buNone/>
              <a:defRPr/>
            </a:pPr>
            <a:r>
              <a:rPr lang="en-CA" sz="4000" b="1" dirty="0">
                <a:solidFill>
                  <a:srgbClr val="3965AC"/>
                </a:solidFill>
                <a:latin typeface="+mj-lt"/>
                <a:ea typeface="Calibri" panose="020F0502020204030204" pitchFamily="34" charset="0"/>
                <a:cs typeface="Calibri" panose="020F0502020204030204" pitchFamily="34" charset="0"/>
              </a:rPr>
              <a:t>All: 		We light this candle because God 			has been made flesh and dwells 				among us.</a:t>
            </a: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Text&#10;&#10;Description automatically generated with medium confidence">
            <a:extLst>
              <a:ext uri="{FF2B5EF4-FFF2-40B4-BE49-F238E27FC236}">
                <a16:creationId xmlns:a16="http://schemas.microsoft.com/office/drawing/2014/main" id="{B6CD5F9A-99B5-7E40-8015-39E4A14EE56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
        <p:nvSpPr>
          <p:cNvPr id="9" name="TextBox 1">
            <a:extLst>
              <a:ext uri="{FF2B5EF4-FFF2-40B4-BE49-F238E27FC236}">
                <a16:creationId xmlns:a16="http://schemas.microsoft.com/office/drawing/2014/main" id="{03AE6F4B-0F0F-A24D-BC1B-4416DD8B6CAA}"/>
              </a:ext>
            </a:extLst>
          </p:cNvPr>
          <p:cNvSpPr txBox="1">
            <a:spLocks noChangeArrowheads="1"/>
          </p:cNvSpPr>
          <p:nvPr/>
        </p:nvSpPr>
        <p:spPr bwMode="auto">
          <a:xfrm>
            <a:off x="206375" y="175575"/>
            <a:ext cx="8670925"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Christ Candle</a:t>
            </a:r>
            <a:endParaRPr lang="en-US" altLang="en-US" sz="5500" dirty="0">
              <a:solidFill>
                <a:srgbClr val="3965AC"/>
              </a:solidFill>
              <a:latin typeface="Trebuchet MS" panose="020B0703020202090204" pitchFamily="34" charset="0"/>
            </a:endParaRPr>
          </a:p>
        </p:txBody>
      </p:sp>
      <p:cxnSp>
        <p:nvCxnSpPr>
          <p:cNvPr id="10" name="Straight Connector 9">
            <a:extLst>
              <a:ext uri="{FF2B5EF4-FFF2-40B4-BE49-F238E27FC236}">
                <a16:creationId xmlns:a16="http://schemas.microsoft.com/office/drawing/2014/main" id="{974CF9CC-D477-A74D-9941-C4A747918D21}"/>
              </a:ext>
            </a:extLst>
          </p:cNvPr>
          <p:cNvCxnSpPr>
            <a:cxnSpLocks/>
          </p:cNvCxnSpPr>
          <p:nvPr/>
        </p:nvCxnSpPr>
        <p:spPr>
          <a:xfrm>
            <a:off x="320634" y="1036220"/>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110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67A94199-1285-A543-B8EE-7FA6368CD2B5}"/>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13" name="Straight Connector 12">
            <a:extLst>
              <a:ext uri="{FF2B5EF4-FFF2-40B4-BE49-F238E27FC236}">
                <a16:creationId xmlns:a16="http://schemas.microsoft.com/office/drawing/2014/main" id="{EBFCFD51-8514-D642-9BCA-813FB6ACD148}"/>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Text&#10;&#10;Description automatically generated with medium confidence">
            <a:extLst>
              <a:ext uri="{FF2B5EF4-FFF2-40B4-BE49-F238E27FC236}">
                <a16:creationId xmlns:a16="http://schemas.microsoft.com/office/drawing/2014/main" id="{A7EDA088-DE30-A04F-B22C-C938051FE31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
        <p:nvSpPr>
          <p:cNvPr id="3" name="TextBox 2">
            <a:extLst>
              <a:ext uri="{FF2B5EF4-FFF2-40B4-BE49-F238E27FC236}">
                <a16:creationId xmlns:a16="http://schemas.microsoft.com/office/drawing/2014/main" id="{D421DE89-10EF-6DBE-2B45-E34A3FA96BCD}"/>
              </a:ext>
            </a:extLst>
          </p:cNvPr>
          <p:cNvSpPr txBox="1"/>
          <p:nvPr/>
        </p:nvSpPr>
        <p:spPr>
          <a:xfrm>
            <a:off x="425081" y="1992669"/>
            <a:ext cx="8233512" cy="3323987"/>
          </a:xfrm>
          <a:prstGeom prst="rect">
            <a:avLst/>
          </a:prstGeom>
          <a:noFill/>
        </p:spPr>
        <p:txBody>
          <a:bodyPr wrap="square">
            <a:spAutoFit/>
          </a:bodyPr>
          <a:lstStyle/>
          <a:p>
            <a:r>
              <a:rPr lang="en-CA" altLang="en-US" sz="3500" b="1" dirty="0">
                <a:solidFill>
                  <a:srgbClr val="3965AC"/>
                </a:solidFill>
                <a:latin typeface="+mj-lt"/>
              </a:rPr>
              <a:t>Voice 1: </a:t>
            </a:r>
            <a:r>
              <a:rPr lang="en-CA" sz="3500" dirty="0">
                <a:solidFill>
                  <a:srgbClr val="211D1E"/>
                </a:solidFill>
                <a:effectLst/>
                <a:latin typeface="+mj-lt"/>
              </a:rPr>
              <a:t>In the destruction of the current 				 order is the promise of a new order 			 beyond our imagination. Signs of 				 hope are all around us if we have 				 the patience to wait and to see 					 them. </a:t>
            </a:r>
          </a:p>
        </p:txBody>
      </p:sp>
    </p:spTree>
    <p:extLst>
      <p:ext uri="{BB962C8B-B14F-4D97-AF65-F5344CB8AC3E}">
        <p14:creationId xmlns:p14="http://schemas.microsoft.com/office/powerpoint/2010/main" val="2666401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320634" y="2032304"/>
            <a:ext cx="8670925" cy="3527119"/>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CA" sz="3600" b="1" dirty="0">
                <a:solidFill>
                  <a:srgbClr val="3965AC"/>
                </a:solidFill>
                <a:latin typeface="+mj-lt"/>
                <a:ea typeface="Calibri" panose="020F0502020204030204" pitchFamily="34" charset="0"/>
                <a:cs typeface="Calibri" panose="020F0502020204030204" pitchFamily="34" charset="0"/>
              </a:rPr>
              <a:t>Voice 2: </a:t>
            </a:r>
            <a:r>
              <a:rPr lang="en-CA" sz="3600" dirty="0">
                <a:solidFill>
                  <a:srgbClr val="211D1E"/>
                </a:solidFill>
                <a:effectLst/>
                <a:latin typeface="+mj-lt"/>
              </a:rPr>
              <a:t>Holy are you, Source of all new 				       life among us. </a:t>
            </a:r>
          </a:p>
          <a:p>
            <a:pPr eaLnBrk="1" hangingPunct="1">
              <a:spcBef>
                <a:spcPct val="0"/>
              </a:spcBef>
              <a:buNone/>
              <a:defRPr/>
            </a:pPr>
            <a:endParaRPr lang="en-CA" sz="3600" dirty="0">
              <a:latin typeface="+mj-lt"/>
              <a:ea typeface="Calibri" panose="020F0502020204030204" pitchFamily="34" charset="0"/>
              <a:cs typeface="Calibri" panose="020F0502020204030204" pitchFamily="34" charset="0"/>
            </a:endParaRPr>
          </a:p>
          <a:p>
            <a:pPr>
              <a:buNone/>
            </a:pPr>
            <a:r>
              <a:rPr lang="en-CA" sz="3600" b="1" dirty="0">
                <a:solidFill>
                  <a:srgbClr val="3965AC"/>
                </a:solidFill>
                <a:latin typeface="+mj-lt"/>
                <a:ea typeface="Calibri" panose="020F0502020204030204" pitchFamily="34" charset="0"/>
                <a:cs typeface="Calibri" panose="020F0502020204030204" pitchFamily="34" charset="0"/>
              </a:rPr>
              <a:t>All: </a:t>
            </a:r>
            <a:r>
              <a:rPr lang="en-CA" sz="3600" b="1" dirty="0">
                <a:solidFill>
                  <a:srgbClr val="3965AC"/>
                </a:solidFill>
                <a:effectLst/>
                <a:latin typeface="+mj-lt"/>
              </a:rPr>
              <a:t>Jesus Christ comes as the hope of     	       	   the world. </a:t>
            </a:r>
            <a:endParaRPr lang="en-CA" sz="3600" dirty="0">
              <a:solidFill>
                <a:srgbClr val="3965AC"/>
              </a:solidFill>
              <a:effectLst/>
              <a:latin typeface="+mj-lt"/>
            </a:endParaRPr>
          </a:p>
          <a:p>
            <a:pPr eaLnBrk="1" hangingPunct="1">
              <a:spcBef>
                <a:spcPct val="0"/>
              </a:spcBef>
              <a:buNone/>
              <a:defRPr/>
            </a:pPr>
            <a:endParaRPr lang="en-CA" sz="36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67A94199-1285-A543-B8EE-7FA6368CD2B5}"/>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7" name="Straight Connector 6">
            <a:extLst>
              <a:ext uri="{FF2B5EF4-FFF2-40B4-BE49-F238E27FC236}">
                <a16:creationId xmlns:a16="http://schemas.microsoft.com/office/drawing/2014/main" id="{FF499D80-67E5-D946-AAB9-A4C98E292D72}"/>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054DF298-82EA-8E4F-9EA8-DB4A5FD8B1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7592466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a:extLst>
              <a:ext uri="{FF2B5EF4-FFF2-40B4-BE49-F238E27FC236}">
                <a16:creationId xmlns:a16="http://schemas.microsoft.com/office/drawing/2014/main" id="{B569334A-BF1A-EB60-B3B7-A06E7F759DB5}"/>
              </a:ext>
            </a:extLst>
          </p:cNvPr>
          <p:cNvSpPr>
            <a:spLocks noChangeArrowheads="1"/>
          </p:cNvSpPr>
          <p:nvPr/>
        </p:nvSpPr>
        <p:spPr bwMode="auto">
          <a:xfrm>
            <a:off x="320634" y="2032304"/>
            <a:ext cx="8670925" cy="4647426"/>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buNone/>
            </a:pPr>
            <a:r>
              <a:rPr lang="en-CA" sz="4000" b="1" dirty="0">
                <a:solidFill>
                  <a:srgbClr val="3965AC"/>
                </a:solidFill>
                <a:latin typeface="+mj-lt"/>
                <a:ea typeface="Calibri" panose="020F0502020204030204" pitchFamily="34" charset="0"/>
                <a:cs typeface="Calibri" panose="020F0502020204030204" pitchFamily="34" charset="0"/>
              </a:rPr>
              <a:t>Voice 2: </a:t>
            </a:r>
            <a:r>
              <a:rPr lang="en-CA" sz="4000" dirty="0">
                <a:solidFill>
                  <a:srgbClr val="211D1E"/>
                </a:solidFill>
                <a:effectLst/>
                <a:latin typeface="+mj-lt"/>
              </a:rPr>
              <a:t>We join with all creation and lift 				our hearts in joyful praise. </a:t>
            </a:r>
          </a:p>
          <a:p>
            <a:pPr eaLnBrk="1" hangingPunct="1">
              <a:spcBef>
                <a:spcPct val="0"/>
              </a:spcBef>
              <a:buNone/>
              <a:defRPr/>
            </a:pPr>
            <a:endParaRPr lang="en-CA" sz="4000" dirty="0">
              <a:latin typeface="+mj-lt"/>
              <a:ea typeface="Calibri" panose="020F0502020204030204" pitchFamily="34" charset="0"/>
              <a:cs typeface="Calibri" panose="020F0502020204030204" pitchFamily="34" charset="0"/>
            </a:endParaRPr>
          </a:p>
          <a:p>
            <a:pPr>
              <a:buNone/>
            </a:pPr>
            <a:r>
              <a:rPr lang="en-CA" sz="4000" b="1" dirty="0">
                <a:solidFill>
                  <a:srgbClr val="3965AC"/>
                </a:solidFill>
                <a:latin typeface="+mj-lt"/>
                <a:ea typeface="Calibri" panose="020F0502020204030204" pitchFamily="34" charset="0"/>
                <a:cs typeface="Calibri" panose="020F0502020204030204" pitchFamily="34" charset="0"/>
              </a:rPr>
              <a:t>All: </a:t>
            </a:r>
            <a:r>
              <a:rPr lang="en-CA" sz="4000" b="1" dirty="0">
                <a:solidFill>
                  <a:srgbClr val="3965AC"/>
                </a:solidFill>
                <a:effectLst/>
                <a:latin typeface="+mj-lt"/>
              </a:rPr>
              <a:t>We light this candle to bear witness  	    to hope. </a:t>
            </a:r>
            <a:endParaRPr lang="en-CA" sz="4000" dirty="0">
              <a:solidFill>
                <a:srgbClr val="3965AC"/>
              </a:solidFill>
              <a:effectLst/>
              <a:latin typeface="+mj-lt"/>
            </a:endParaRPr>
          </a:p>
          <a:p>
            <a:pPr>
              <a:buNone/>
            </a:pPr>
            <a:endParaRPr lang="en-CA" sz="4000" dirty="0">
              <a:solidFill>
                <a:schemeClr val="tx2"/>
              </a:solidFill>
              <a:effectLst/>
              <a:latin typeface="+mj-lt"/>
            </a:endParaRPr>
          </a:p>
          <a:p>
            <a:pPr eaLnBrk="1" hangingPunct="1">
              <a:spcBef>
                <a:spcPct val="0"/>
              </a:spcBef>
              <a:buNone/>
              <a:defRPr/>
            </a:pPr>
            <a:endParaRPr lang="en-CA" sz="4000" b="1" dirty="0">
              <a:solidFill>
                <a:schemeClr val="tx2"/>
              </a:solidFill>
              <a:latin typeface="+mj-lt"/>
              <a:ea typeface="Calibri" panose="020F0502020204030204" pitchFamily="34" charset="0"/>
              <a:cs typeface="Calibri" panose="020F0502020204030204" pitchFamily="34" charset="0"/>
            </a:endParaRPr>
          </a:p>
        </p:txBody>
      </p:sp>
      <p:pic>
        <p:nvPicPr>
          <p:cNvPr id="16389" name="Picture 6" descr="Advent-top.psd">
            <a:extLst>
              <a:ext uri="{FF2B5EF4-FFF2-40B4-BE49-F238E27FC236}">
                <a16:creationId xmlns:a16="http://schemas.microsoft.com/office/drawing/2014/main" id="{B03E3E9B-F70A-C4AC-FA36-69157A1B0AC8}"/>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525"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
            <a:extLst>
              <a:ext uri="{FF2B5EF4-FFF2-40B4-BE49-F238E27FC236}">
                <a16:creationId xmlns:a16="http://schemas.microsoft.com/office/drawing/2014/main" id="{67A94199-1285-A543-B8EE-7FA6368CD2B5}"/>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First Sunday in Advent:</a:t>
            </a:r>
          </a:p>
          <a:p>
            <a:pPr eaLnBrk="1" hangingPunct="1">
              <a:spcBef>
                <a:spcPct val="0"/>
              </a:spcBef>
              <a:buFontTx/>
              <a:buNone/>
            </a:pPr>
            <a:r>
              <a:rPr lang="en-US" altLang="en-US" sz="5500" dirty="0">
                <a:solidFill>
                  <a:srgbClr val="3965AC"/>
                </a:solidFill>
                <a:latin typeface="Trebuchet MS" panose="020B0703020202090204" pitchFamily="34" charset="0"/>
              </a:rPr>
              <a:t>HOPE</a:t>
            </a:r>
          </a:p>
        </p:txBody>
      </p:sp>
      <p:cxnSp>
        <p:nvCxnSpPr>
          <p:cNvPr id="7" name="Straight Connector 6">
            <a:extLst>
              <a:ext uri="{FF2B5EF4-FFF2-40B4-BE49-F238E27FC236}">
                <a16:creationId xmlns:a16="http://schemas.microsoft.com/office/drawing/2014/main" id="{FF499D80-67E5-D946-AAB9-A4C98E292D72}"/>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9" name="Picture 8" descr="Text&#10;&#10;Description automatically generated with medium confidence">
            <a:extLst>
              <a:ext uri="{FF2B5EF4-FFF2-40B4-BE49-F238E27FC236}">
                <a16:creationId xmlns:a16="http://schemas.microsoft.com/office/drawing/2014/main" id="{054DF298-82EA-8E4F-9EA8-DB4A5FD8B1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31100478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a:extLst>
              <a:ext uri="{FF2B5EF4-FFF2-40B4-BE49-F238E27FC236}">
                <a16:creationId xmlns:a16="http://schemas.microsoft.com/office/drawing/2014/main" id="{66909366-13E4-1678-A61B-44CF744D676F}"/>
              </a:ext>
            </a:extLst>
          </p:cNvPr>
          <p:cNvSpPr>
            <a:spLocks noGrp="1"/>
          </p:cNvSpPr>
          <p:nvPr>
            <p:ph type="title"/>
          </p:nvPr>
        </p:nvSpPr>
        <p:spPr/>
        <p:txBody>
          <a:bodyPr/>
          <a:lstStyle/>
          <a:p>
            <a:pPr eaLnBrk="1" hangingPunct="1"/>
            <a:endParaRPr lang="en-US" altLang="en-US">
              <a:ea typeface="ＭＳ Ｐゴシック" panose="020B0600070205080204" pitchFamily="34" charset="-128"/>
            </a:endParaRPr>
          </a:p>
        </p:txBody>
      </p:sp>
      <p:sp>
        <p:nvSpPr>
          <p:cNvPr id="17410" name="Content Placeholder 2">
            <a:extLst>
              <a:ext uri="{FF2B5EF4-FFF2-40B4-BE49-F238E27FC236}">
                <a16:creationId xmlns:a16="http://schemas.microsoft.com/office/drawing/2014/main" id="{1146CDD1-1827-5705-CC1B-BBD55FEC4016}"/>
              </a:ext>
            </a:extLst>
          </p:cNvPr>
          <p:cNvSpPr>
            <a:spLocks noGrp="1"/>
          </p:cNvSpPr>
          <p:nvPr>
            <p:ph idx="1"/>
          </p:nvPr>
        </p:nvSpPr>
        <p:spPr/>
        <p:txBody>
          <a:bodyPr/>
          <a:lstStyle/>
          <a:p>
            <a:pPr eaLnBrk="1" hangingPunct="1"/>
            <a:endParaRPr lang="en-US" altLang="en-US">
              <a:ea typeface="ＭＳ Ｐゴシック" panose="020B0600070205080204"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3">
            <a:extLst>
              <a:ext uri="{FF2B5EF4-FFF2-40B4-BE49-F238E27FC236}">
                <a16:creationId xmlns:a16="http://schemas.microsoft.com/office/drawing/2014/main" id="{A668D2A9-D7DB-85FD-DC28-59E089CEB148}"/>
              </a:ext>
            </a:extLst>
          </p:cNvPr>
          <p:cNvSpPr>
            <a:spLocks noChangeArrowheads="1"/>
          </p:cNvSpPr>
          <p:nvPr/>
        </p:nvSpPr>
        <p:spPr bwMode="auto">
          <a:xfrm>
            <a:off x="3106882" y="1928088"/>
            <a:ext cx="6037119" cy="3479414"/>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nSpc>
                <a:spcPct val="107000"/>
              </a:lnSpc>
              <a:spcAft>
                <a:spcPts val="0"/>
              </a:spcAft>
              <a:buNone/>
            </a:pPr>
            <a:r>
              <a:rPr lang="en-CA" altLang="en-US" sz="4000" b="1" dirty="0">
                <a:solidFill>
                  <a:srgbClr val="3965AC"/>
                </a:solidFill>
              </a:rPr>
              <a:t>Voice 1: </a:t>
            </a:r>
            <a:r>
              <a:rPr lang="en-CA" altLang="en-US" sz="4000" b="1" dirty="0">
                <a:solidFill>
                  <a:schemeClr val="tx2"/>
                </a:solidFill>
              </a:rPr>
              <a:t>	</a:t>
            </a:r>
            <a:r>
              <a:rPr lang="en-CA" altLang="en-US" sz="4000" dirty="0"/>
              <a:t>The prophets call 					and an apostle 				        writes that peace          				comes from God.</a:t>
            </a:r>
          </a:p>
          <a:p>
            <a:pPr>
              <a:lnSpc>
                <a:spcPct val="107000"/>
              </a:lnSpc>
              <a:spcAft>
                <a:spcPts val="0"/>
              </a:spcAft>
              <a:buNone/>
            </a:pPr>
            <a:endParaRPr lang="en-US" altLang="en-US" sz="4000" dirty="0"/>
          </a:p>
        </p:txBody>
      </p:sp>
      <p:pic>
        <p:nvPicPr>
          <p:cNvPr id="14340" name="Picture 6" descr="Advent-top.psd">
            <a:extLst>
              <a:ext uri="{FF2B5EF4-FFF2-40B4-BE49-F238E27FC236}">
                <a16:creationId xmlns:a16="http://schemas.microsoft.com/office/drawing/2014/main" id="{B9BD57E4-5A0E-BEF5-C396-6D45884E130B}"/>
              </a:ext>
            </a:extLst>
          </p:cNvPr>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5559425"/>
            <a:ext cx="9144000"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Box 1">
            <a:extLst>
              <a:ext uri="{FF2B5EF4-FFF2-40B4-BE49-F238E27FC236}">
                <a16:creationId xmlns:a16="http://schemas.microsoft.com/office/drawing/2014/main" id="{A3BD5B8B-C139-78DF-B720-1158E396EE53}"/>
              </a:ext>
            </a:extLst>
          </p:cNvPr>
          <p:cNvSpPr txBox="1">
            <a:spLocks noChangeArrowheads="1"/>
          </p:cNvSpPr>
          <p:nvPr/>
        </p:nvSpPr>
        <p:spPr bwMode="auto">
          <a:xfrm>
            <a:off x="206375" y="175575"/>
            <a:ext cx="8670925"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4400" dirty="0">
                <a:latin typeface="Trebuchet MS" panose="020B0703020202090204" pitchFamily="34" charset="0"/>
              </a:rPr>
              <a:t>The Second Sunday in Advent:</a:t>
            </a:r>
          </a:p>
          <a:p>
            <a:pPr eaLnBrk="1" hangingPunct="1">
              <a:spcBef>
                <a:spcPct val="0"/>
              </a:spcBef>
              <a:buFontTx/>
              <a:buNone/>
            </a:pPr>
            <a:r>
              <a:rPr lang="en-US" altLang="en-US" sz="5500" dirty="0">
                <a:solidFill>
                  <a:srgbClr val="3965AC"/>
                </a:solidFill>
                <a:latin typeface="Trebuchet MS" panose="020B0703020202090204" pitchFamily="34" charset="0"/>
              </a:rPr>
              <a:t>PEACE</a:t>
            </a:r>
          </a:p>
        </p:txBody>
      </p:sp>
      <p:pic>
        <p:nvPicPr>
          <p:cNvPr id="2" name="Picture 1">
            <a:extLst>
              <a:ext uri="{FF2B5EF4-FFF2-40B4-BE49-F238E27FC236}">
                <a16:creationId xmlns:a16="http://schemas.microsoft.com/office/drawing/2014/main" id="{C4E186A3-E23C-C847-8638-62752475FD6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961" y="2069120"/>
            <a:ext cx="2652497" cy="3156022"/>
          </a:xfrm>
          <a:prstGeom prst="rect">
            <a:avLst/>
          </a:prstGeom>
        </p:spPr>
      </p:pic>
      <p:cxnSp>
        <p:nvCxnSpPr>
          <p:cNvPr id="13" name="Straight Connector 12">
            <a:extLst>
              <a:ext uri="{FF2B5EF4-FFF2-40B4-BE49-F238E27FC236}">
                <a16:creationId xmlns:a16="http://schemas.microsoft.com/office/drawing/2014/main" id="{43BE97D8-E938-EC4C-B997-75D7CE8464EC}"/>
              </a:ext>
            </a:extLst>
          </p:cNvPr>
          <p:cNvCxnSpPr>
            <a:cxnSpLocks/>
          </p:cNvCxnSpPr>
          <p:nvPr/>
        </p:nvCxnSpPr>
        <p:spPr>
          <a:xfrm>
            <a:off x="320634" y="1750612"/>
            <a:ext cx="8556666" cy="0"/>
          </a:xfrm>
          <a:prstGeom prst="line">
            <a:avLst/>
          </a:prstGeom>
          <a:ln w="57150">
            <a:solidFill>
              <a:srgbClr val="968B68"/>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Text&#10;&#10;Description automatically generated with medium confidence">
            <a:extLst>
              <a:ext uri="{FF2B5EF4-FFF2-40B4-BE49-F238E27FC236}">
                <a16:creationId xmlns:a16="http://schemas.microsoft.com/office/drawing/2014/main" id="{FE690147-6957-034F-912B-DC551764169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443233" y="5824291"/>
            <a:ext cx="4434067" cy="768841"/>
          </a:xfrm>
          <a:prstGeom prst="rect">
            <a:avLst/>
          </a:prstGeom>
        </p:spPr>
      </p:pic>
    </p:spTree>
    <p:extLst>
      <p:ext uri="{BB962C8B-B14F-4D97-AF65-F5344CB8AC3E}">
        <p14:creationId xmlns:p14="http://schemas.microsoft.com/office/powerpoint/2010/main" val="39103219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1206</TotalTime>
  <Words>2108</Words>
  <Application>Microsoft Macintosh PowerPoint</Application>
  <PresentationFormat>On-screen Show (4:3)</PresentationFormat>
  <Paragraphs>159</Paragraphs>
  <Slides>40</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40</vt:i4>
      </vt:variant>
    </vt:vector>
  </HeadingPairs>
  <TitlesOfParts>
    <vt:vector size="45" baseType="lpstr">
      <vt:lpstr>Arial</vt:lpstr>
      <vt:lpstr>Calibri</vt:lpstr>
      <vt:lpstr>Helvetica</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PWS&amp;D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Vandermeer</dc:creator>
  <cp:lastModifiedBy>Stephanie Chunoo</cp:lastModifiedBy>
  <cp:revision>86</cp:revision>
  <dcterms:created xsi:type="dcterms:W3CDTF">2012-07-17T15:20:12Z</dcterms:created>
  <dcterms:modified xsi:type="dcterms:W3CDTF">2023-10-19T18:51:10Z</dcterms:modified>
</cp:coreProperties>
</file>