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90"/>
    <p:restoredTop sz="94694"/>
  </p:normalViewPr>
  <p:slideViewPr>
    <p:cSldViewPr snapToGrid="0" snapToObjects="1">
      <p:cViewPr varScale="1">
        <p:scale>
          <a:sx n="128" d="100"/>
          <a:sy n="128" d="100"/>
        </p:scale>
        <p:origin x="1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10BA-252A-2B49-87C4-716E4A967D3C}" type="datetimeFigureOut">
              <a:rPr lang="en-US" smtClean="0"/>
              <a:t>10/11/23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61A98-A1AA-154C-9B29-0EA71D1EE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304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10BA-252A-2B49-87C4-716E4A967D3C}" type="datetimeFigureOut">
              <a:rPr lang="en-US" smtClean="0"/>
              <a:t>10/11/23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61A98-A1AA-154C-9B29-0EA71D1EE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663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10BA-252A-2B49-87C4-716E4A967D3C}" type="datetimeFigureOut">
              <a:rPr lang="en-US" smtClean="0"/>
              <a:t>10/11/23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61A98-A1AA-154C-9B29-0EA71D1EE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798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10BA-252A-2B49-87C4-716E4A967D3C}" type="datetimeFigureOut">
              <a:rPr lang="en-US" smtClean="0"/>
              <a:t>10/11/23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61A98-A1AA-154C-9B29-0EA71D1EE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385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10BA-252A-2B49-87C4-716E4A967D3C}" type="datetimeFigureOut">
              <a:rPr lang="en-US" smtClean="0"/>
              <a:t>10/11/23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61A98-A1AA-154C-9B29-0EA71D1EE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704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10BA-252A-2B49-87C4-716E4A967D3C}" type="datetimeFigureOut">
              <a:rPr lang="en-US" smtClean="0"/>
              <a:t>10/11/23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61A98-A1AA-154C-9B29-0EA71D1EE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133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10BA-252A-2B49-87C4-716E4A967D3C}" type="datetimeFigureOut">
              <a:rPr lang="en-US" smtClean="0"/>
              <a:t>10/11/23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61A98-A1AA-154C-9B29-0EA71D1EE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590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10BA-252A-2B49-87C4-716E4A967D3C}" type="datetimeFigureOut">
              <a:rPr lang="en-US" smtClean="0"/>
              <a:t>10/11/23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61A98-A1AA-154C-9B29-0EA71D1EE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744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10BA-252A-2B49-87C4-716E4A967D3C}" type="datetimeFigureOut">
              <a:rPr lang="en-US" smtClean="0"/>
              <a:t>10/11/23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61A98-A1AA-154C-9B29-0EA71D1EE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973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10BA-252A-2B49-87C4-716E4A967D3C}" type="datetimeFigureOut">
              <a:rPr lang="en-US" smtClean="0"/>
              <a:t>10/11/23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61A98-A1AA-154C-9B29-0EA71D1EE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904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10BA-252A-2B49-87C4-716E4A967D3C}" type="datetimeFigureOut">
              <a:rPr lang="en-US" smtClean="0"/>
              <a:t>10/11/23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61A98-A1AA-154C-9B29-0EA71D1EE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81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A10BA-252A-2B49-87C4-716E4A967D3C}" type="datetimeFigureOut">
              <a:rPr lang="en-US" smtClean="0"/>
              <a:t>10/11/23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61A98-A1AA-154C-9B29-0EA71D1EE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19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oster for a world food day&#10;&#10;Description automatically generated">
            <a:extLst>
              <a:ext uri="{FF2B5EF4-FFF2-40B4-BE49-F238E27FC236}">
                <a16:creationId xmlns:a16="http://schemas.microsoft.com/office/drawing/2014/main" id="{5E5E109D-F833-EE41-ADD6-A5DDA134661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9143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211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E. Clarke</dc:creator>
  <cp:lastModifiedBy>Stephanie Chunoo</cp:lastModifiedBy>
  <cp:revision>1</cp:revision>
  <dcterms:created xsi:type="dcterms:W3CDTF">2023-10-11T15:35:46Z</dcterms:created>
  <dcterms:modified xsi:type="dcterms:W3CDTF">2023-10-11T15:51:58Z</dcterms:modified>
</cp:coreProperties>
</file>