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1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10BA-252A-2B49-87C4-716E4A967D3C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1A98-A1AA-154C-9B29-0EA71D1E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0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10BA-252A-2B49-87C4-716E4A967D3C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1A98-A1AA-154C-9B29-0EA71D1E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6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10BA-252A-2B49-87C4-716E4A967D3C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1A98-A1AA-154C-9B29-0EA71D1E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9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10BA-252A-2B49-87C4-716E4A967D3C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1A98-A1AA-154C-9B29-0EA71D1E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8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10BA-252A-2B49-87C4-716E4A967D3C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1A98-A1AA-154C-9B29-0EA71D1E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0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10BA-252A-2B49-87C4-716E4A967D3C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1A98-A1AA-154C-9B29-0EA71D1E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3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10BA-252A-2B49-87C4-716E4A967D3C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1A98-A1AA-154C-9B29-0EA71D1E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9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10BA-252A-2B49-87C4-716E4A967D3C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1A98-A1AA-154C-9B29-0EA71D1E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4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10BA-252A-2B49-87C4-716E4A967D3C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1A98-A1AA-154C-9B29-0EA71D1E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10BA-252A-2B49-87C4-716E4A967D3C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1A98-A1AA-154C-9B29-0EA71D1E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0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10BA-252A-2B49-87C4-716E4A967D3C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1A98-A1AA-154C-9B29-0EA71D1E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1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10BA-252A-2B49-87C4-716E4A967D3C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1A98-A1AA-154C-9B29-0EA71D1E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oster for a world food day&#10;&#10;Description automatically generated">
            <a:extLst>
              <a:ext uri="{FF2B5EF4-FFF2-40B4-BE49-F238E27FC236}">
                <a16:creationId xmlns:a16="http://schemas.microsoft.com/office/drawing/2014/main" id="{5E5E109D-F833-EE41-ADD6-A5DDA13466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9143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1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E. Clarke</dc:creator>
  <cp:lastModifiedBy>Stephanie Chunoo</cp:lastModifiedBy>
  <cp:revision>1</cp:revision>
  <dcterms:created xsi:type="dcterms:W3CDTF">2023-10-11T15:35:46Z</dcterms:created>
  <dcterms:modified xsi:type="dcterms:W3CDTF">2023-10-11T15:51:58Z</dcterms:modified>
</cp:coreProperties>
</file>