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3"/>
  </p:notesMasterIdLst>
  <p:sldIdLst>
    <p:sldId id="931" r:id="rId2"/>
    <p:sldId id="932" r:id="rId3"/>
    <p:sldId id="934" r:id="rId4"/>
    <p:sldId id="935" r:id="rId5"/>
    <p:sldId id="936" r:id="rId6"/>
    <p:sldId id="938" r:id="rId7"/>
    <p:sldId id="937" r:id="rId8"/>
    <p:sldId id="939" r:id="rId9"/>
    <p:sldId id="941" r:id="rId10"/>
    <p:sldId id="942" r:id="rId11"/>
    <p:sldId id="943" r:id="rId12"/>
    <p:sldId id="944" r:id="rId13"/>
    <p:sldId id="945" r:id="rId14"/>
    <p:sldId id="946" r:id="rId15"/>
    <p:sldId id="947" r:id="rId16"/>
    <p:sldId id="992" r:id="rId17"/>
    <p:sldId id="949" r:id="rId18"/>
    <p:sldId id="950" r:id="rId19"/>
    <p:sldId id="951" r:id="rId20"/>
    <p:sldId id="952" r:id="rId21"/>
    <p:sldId id="953" r:id="rId22"/>
    <p:sldId id="954" r:id="rId23"/>
    <p:sldId id="955" r:id="rId24"/>
    <p:sldId id="964" r:id="rId25"/>
    <p:sldId id="957" r:id="rId26"/>
    <p:sldId id="958" r:id="rId27"/>
    <p:sldId id="959" r:id="rId28"/>
    <p:sldId id="960" r:id="rId29"/>
    <p:sldId id="961" r:id="rId30"/>
    <p:sldId id="993" r:id="rId31"/>
    <p:sldId id="962" r:id="rId3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79A22"/>
    <a:srgbClr val="06498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633" autoAdjust="0"/>
    <p:restoredTop sz="94694"/>
  </p:normalViewPr>
  <p:slideViewPr>
    <p:cSldViewPr snapToGrid="0" snapToObjects="1">
      <p:cViewPr varScale="1">
        <p:scale>
          <a:sx n="61" d="100"/>
          <a:sy n="61" d="100"/>
        </p:scale>
        <p:origin x="84" y="1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C4E3AF-9805-A643-BFCD-65E59A7FEB86}" type="datetimeFigureOut">
              <a:rPr lang="en-US" smtClean="0"/>
              <a:t>2/17/2022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CE9426-E4E2-7448-AF4D-935CC8C8973D}" type="slidenum">
              <a:rPr lang="en-US" smtClean="0"/>
              <a:t>‹#›</a:t>
            </a:fld>
            <a:endParaRPr lang="en-US"/>
          </a:p>
        </p:txBody>
      </p:sp>
    </p:spTree>
    <p:extLst>
      <p:ext uri="{BB962C8B-B14F-4D97-AF65-F5344CB8AC3E}">
        <p14:creationId xmlns:p14="http://schemas.microsoft.com/office/powerpoint/2010/main" val="4638582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prayer is also available as a video read by PWS&amp;D’s partner </a:t>
            </a:r>
            <a:r>
              <a:rPr lang="en-US" dirty="0" err="1"/>
              <a:t>Fraternidad</a:t>
            </a:r>
            <a:r>
              <a:rPr lang="en-US" dirty="0"/>
              <a:t> de </a:t>
            </a:r>
            <a:r>
              <a:rPr lang="en-US" dirty="0" err="1"/>
              <a:t>Presbiteriales</a:t>
            </a:r>
            <a:r>
              <a:rPr lang="en-US" dirty="0"/>
              <a:t> Mayas. Visit WeRespond.ca/Overflowing to download.</a:t>
            </a:r>
          </a:p>
          <a:p>
            <a:endParaRPr lang="en-US" dirty="0"/>
          </a:p>
        </p:txBody>
      </p:sp>
      <p:sp>
        <p:nvSpPr>
          <p:cNvPr id="4" name="Slide Number Placeholder 3"/>
          <p:cNvSpPr>
            <a:spLocks noGrp="1"/>
          </p:cNvSpPr>
          <p:nvPr>
            <p:ph type="sldNum" sz="quarter" idx="5"/>
          </p:nvPr>
        </p:nvSpPr>
        <p:spPr/>
        <p:txBody>
          <a:bodyPr/>
          <a:lstStyle/>
          <a:p>
            <a:fld id="{17CE9426-E4E2-7448-AF4D-935CC8C8973D}" type="slidenum">
              <a:rPr lang="en-US" smtClean="0"/>
              <a:t>13</a:t>
            </a:fld>
            <a:endParaRPr lang="en-US"/>
          </a:p>
        </p:txBody>
      </p:sp>
    </p:spTree>
    <p:extLst>
      <p:ext uri="{BB962C8B-B14F-4D97-AF65-F5344CB8AC3E}">
        <p14:creationId xmlns:p14="http://schemas.microsoft.com/office/powerpoint/2010/main" val="42321514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prayer is also available as a video read by PWS&amp;D’s partner CWSA. Visit WeRespond.ca/Overflowing to download.</a:t>
            </a:r>
          </a:p>
        </p:txBody>
      </p:sp>
      <p:sp>
        <p:nvSpPr>
          <p:cNvPr id="4" name="Slide Number Placeholder 3"/>
          <p:cNvSpPr>
            <a:spLocks noGrp="1"/>
          </p:cNvSpPr>
          <p:nvPr>
            <p:ph type="sldNum" sz="quarter" idx="5"/>
          </p:nvPr>
        </p:nvSpPr>
        <p:spPr/>
        <p:txBody>
          <a:bodyPr/>
          <a:lstStyle/>
          <a:p>
            <a:fld id="{17CE9426-E4E2-7448-AF4D-935CC8C8973D}" type="slidenum">
              <a:rPr lang="en-US" smtClean="0"/>
              <a:t>23</a:t>
            </a:fld>
            <a:endParaRPr lang="en-US"/>
          </a:p>
        </p:txBody>
      </p:sp>
    </p:spTree>
    <p:extLst>
      <p:ext uri="{BB962C8B-B14F-4D97-AF65-F5344CB8AC3E}">
        <p14:creationId xmlns:p14="http://schemas.microsoft.com/office/powerpoint/2010/main" val="34910239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100" b="0" i="0" u="none" strike="noStrike" kern="1200" baseline="0" dirty="0">
                <a:solidFill>
                  <a:schemeClr val="tx1"/>
                </a:solidFill>
                <a:latin typeface="+mn-lt"/>
                <a:ea typeface="ＭＳ Ｐゴシック" pitchFamily="-112" charset="-128"/>
                <a:cs typeface="ＭＳ Ｐゴシック" pitchFamily="-112" charset="-128"/>
              </a:rPr>
              <a:t>In situations of conflict and post-conflict women are victimized many times over. Women and women’s organizations are integral actors in the defense of human rights and in processes for peace, justice and reparations. Through the Women of Courage project, the ecumenical organization KAIROS works with partners to end gender-based violence in militarized conflict and to increase the participation of women in peacebuilding processes. </a:t>
            </a:r>
            <a:endParaRPr lang="en-US" dirty="0"/>
          </a:p>
        </p:txBody>
      </p:sp>
      <p:sp>
        <p:nvSpPr>
          <p:cNvPr id="4" name="Slide Number Placeholder 3"/>
          <p:cNvSpPr>
            <a:spLocks noGrp="1"/>
          </p:cNvSpPr>
          <p:nvPr>
            <p:ph type="sldNum" sz="quarter" idx="5"/>
          </p:nvPr>
        </p:nvSpPr>
        <p:spPr/>
        <p:txBody>
          <a:bodyPr/>
          <a:lstStyle/>
          <a:p>
            <a:pPr>
              <a:defRPr/>
            </a:pPr>
            <a:fld id="{87BC59C8-B09E-B847-93E8-221BC2A3CE07}" type="slidenum">
              <a:rPr lang="en-US" altLang="en-US" smtClean="0"/>
              <a:pPr>
                <a:defRPr/>
              </a:pPr>
              <a:t>24</a:t>
            </a:fld>
            <a:endParaRPr lang="en-US" altLang="en-US" dirty="0"/>
          </a:p>
        </p:txBody>
      </p:sp>
    </p:spTree>
    <p:extLst>
      <p:ext uri="{BB962C8B-B14F-4D97-AF65-F5344CB8AC3E}">
        <p14:creationId xmlns:p14="http://schemas.microsoft.com/office/powerpoint/2010/main" val="9349485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4547C99-EAB2-C242-B92C-046CEF8D10B9}" type="datetimeFigureOut">
              <a:rPr lang="en-US" smtClean="0"/>
              <a:t>2/17/2022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72EAAE-A79B-5E45-8F98-3A1B25B8D917}" type="slidenum">
              <a:rPr lang="en-US" smtClean="0"/>
              <a:t>‹#›</a:t>
            </a:fld>
            <a:endParaRPr lang="en-US"/>
          </a:p>
        </p:txBody>
      </p:sp>
    </p:spTree>
    <p:extLst>
      <p:ext uri="{BB962C8B-B14F-4D97-AF65-F5344CB8AC3E}">
        <p14:creationId xmlns:p14="http://schemas.microsoft.com/office/powerpoint/2010/main" val="4204886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547C99-EAB2-C242-B92C-046CEF8D10B9}" type="datetimeFigureOut">
              <a:rPr lang="en-US" smtClean="0"/>
              <a:t>2/17/2022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72EAAE-A79B-5E45-8F98-3A1B25B8D917}" type="slidenum">
              <a:rPr lang="en-US" smtClean="0"/>
              <a:t>‹#›</a:t>
            </a:fld>
            <a:endParaRPr lang="en-US"/>
          </a:p>
        </p:txBody>
      </p:sp>
    </p:spTree>
    <p:extLst>
      <p:ext uri="{BB962C8B-B14F-4D97-AF65-F5344CB8AC3E}">
        <p14:creationId xmlns:p14="http://schemas.microsoft.com/office/powerpoint/2010/main" val="3522076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547C99-EAB2-C242-B92C-046CEF8D10B9}" type="datetimeFigureOut">
              <a:rPr lang="en-US" smtClean="0"/>
              <a:t>2/17/2022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72EAAE-A79B-5E45-8F98-3A1B25B8D917}" type="slidenum">
              <a:rPr lang="en-US" smtClean="0"/>
              <a:t>‹#›</a:t>
            </a:fld>
            <a:endParaRPr lang="en-US"/>
          </a:p>
        </p:txBody>
      </p:sp>
    </p:spTree>
    <p:extLst>
      <p:ext uri="{BB962C8B-B14F-4D97-AF65-F5344CB8AC3E}">
        <p14:creationId xmlns:p14="http://schemas.microsoft.com/office/powerpoint/2010/main" val="35117108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547C99-EAB2-C242-B92C-046CEF8D10B9}" type="datetimeFigureOut">
              <a:rPr lang="en-US" smtClean="0"/>
              <a:t>2/17/2022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72EAAE-A79B-5E45-8F98-3A1B25B8D917}" type="slidenum">
              <a:rPr lang="en-US" smtClean="0"/>
              <a:t>‹#›</a:t>
            </a:fld>
            <a:endParaRPr lang="en-US"/>
          </a:p>
        </p:txBody>
      </p:sp>
    </p:spTree>
    <p:extLst>
      <p:ext uri="{BB962C8B-B14F-4D97-AF65-F5344CB8AC3E}">
        <p14:creationId xmlns:p14="http://schemas.microsoft.com/office/powerpoint/2010/main" val="4225741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6"/>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4547C99-EAB2-C242-B92C-046CEF8D10B9}" type="datetimeFigureOut">
              <a:rPr lang="en-US" smtClean="0"/>
              <a:t>2/17/2022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72EAAE-A79B-5E45-8F98-3A1B25B8D917}" type="slidenum">
              <a:rPr lang="en-US" smtClean="0"/>
              <a:t>‹#›</a:t>
            </a:fld>
            <a:endParaRPr lang="en-US"/>
          </a:p>
        </p:txBody>
      </p:sp>
    </p:spTree>
    <p:extLst>
      <p:ext uri="{BB962C8B-B14F-4D97-AF65-F5344CB8AC3E}">
        <p14:creationId xmlns:p14="http://schemas.microsoft.com/office/powerpoint/2010/main" val="26976961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4547C99-EAB2-C242-B92C-046CEF8D10B9}" type="datetimeFigureOut">
              <a:rPr lang="en-US" smtClean="0"/>
              <a:t>2/17/2022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72EAAE-A79B-5E45-8F98-3A1B25B8D917}" type="slidenum">
              <a:rPr lang="en-US" smtClean="0"/>
              <a:t>‹#›</a:t>
            </a:fld>
            <a:endParaRPr lang="en-US"/>
          </a:p>
        </p:txBody>
      </p:sp>
    </p:spTree>
    <p:extLst>
      <p:ext uri="{BB962C8B-B14F-4D97-AF65-F5344CB8AC3E}">
        <p14:creationId xmlns:p14="http://schemas.microsoft.com/office/powerpoint/2010/main" val="41091071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4547C99-EAB2-C242-B92C-046CEF8D10B9}" type="datetimeFigureOut">
              <a:rPr lang="en-US" smtClean="0"/>
              <a:t>2/17/2022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772EAAE-A79B-5E45-8F98-3A1B25B8D917}" type="slidenum">
              <a:rPr lang="en-US" smtClean="0"/>
              <a:t>‹#›</a:t>
            </a:fld>
            <a:endParaRPr lang="en-US"/>
          </a:p>
        </p:txBody>
      </p:sp>
    </p:spTree>
    <p:extLst>
      <p:ext uri="{BB962C8B-B14F-4D97-AF65-F5344CB8AC3E}">
        <p14:creationId xmlns:p14="http://schemas.microsoft.com/office/powerpoint/2010/main" val="4301289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4547C99-EAB2-C242-B92C-046CEF8D10B9}" type="datetimeFigureOut">
              <a:rPr lang="en-US" smtClean="0"/>
              <a:t>2/17/2022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72EAAE-A79B-5E45-8F98-3A1B25B8D917}" type="slidenum">
              <a:rPr lang="en-US" smtClean="0"/>
              <a:t>‹#›</a:t>
            </a:fld>
            <a:endParaRPr lang="en-US"/>
          </a:p>
        </p:txBody>
      </p:sp>
    </p:spTree>
    <p:extLst>
      <p:ext uri="{BB962C8B-B14F-4D97-AF65-F5344CB8AC3E}">
        <p14:creationId xmlns:p14="http://schemas.microsoft.com/office/powerpoint/2010/main" val="3634401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547C99-EAB2-C242-B92C-046CEF8D10B9}" type="datetimeFigureOut">
              <a:rPr lang="en-US" smtClean="0"/>
              <a:t>2/17/2022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772EAAE-A79B-5E45-8F98-3A1B25B8D917}" type="slidenum">
              <a:rPr lang="en-US" smtClean="0"/>
              <a:t>‹#›</a:t>
            </a:fld>
            <a:endParaRPr lang="en-US"/>
          </a:p>
        </p:txBody>
      </p:sp>
    </p:spTree>
    <p:extLst>
      <p:ext uri="{BB962C8B-B14F-4D97-AF65-F5344CB8AC3E}">
        <p14:creationId xmlns:p14="http://schemas.microsoft.com/office/powerpoint/2010/main" val="4115826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4547C99-EAB2-C242-B92C-046CEF8D10B9}" type="datetimeFigureOut">
              <a:rPr lang="en-US" smtClean="0"/>
              <a:t>2/17/2022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72EAAE-A79B-5E45-8F98-3A1B25B8D917}" type="slidenum">
              <a:rPr lang="en-US" smtClean="0"/>
              <a:t>‹#›</a:t>
            </a:fld>
            <a:endParaRPr lang="en-US"/>
          </a:p>
        </p:txBody>
      </p:sp>
    </p:spTree>
    <p:extLst>
      <p:ext uri="{BB962C8B-B14F-4D97-AF65-F5344CB8AC3E}">
        <p14:creationId xmlns:p14="http://schemas.microsoft.com/office/powerpoint/2010/main" val="29470638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8"/>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4547C99-EAB2-C242-B92C-046CEF8D10B9}" type="datetimeFigureOut">
              <a:rPr lang="en-US" smtClean="0"/>
              <a:t>2/17/2022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72EAAE-A79B-5E45-8F98-3A1B25B8D917}" type="slidenum">
              <a:rPr lang="en-US" smtClean="0"/>
              <a:t>‹#›</a:t>
            </a:fld>
            <a:endParaRPr lang="en-US"/>
          </a:p>
        </p:txBody>
      </p:sp>
    </p:spTree>
    <p:extLst>
      <p:ext uri="{BB962C8B-B14F-4D97-AF65-F5344CB8AC3E}">
        <p14:creationId xmlns:p14="http://schemas.microsoft.com/office/powerpoint/2010/main" val="3180977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547C99-EAB2-C242-B92C-046CEF8D10B9}" type="datetimeFigureOut">
              <a:rPr lang="en-US" smtClean="0"/>
              <a:t>2/17/2022</a:t>
            </a:fld>
            <a:endParaRPr lang="en-US"/>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72EAAE-A79B-5E45-8F98-3A1B25B8D917}" type="slidenum">
              <a:rPr lang="en-US" smtClean="0"/>
              <a:t>‹#›</a:t>
            </a:fld>
            <a:endParaRPr lang="en-US"/>
          </a:p>
        </p:txBody>
      </p:sp>
    </p:spTree>
    <p:extLst>
      <p:ext uri="{BB962C8B-B14F-4D97-AF65-F5344CB8AC3E}">
        <p14:creationId xmlns:p14="http://schemas.microsoft.com/office/powerpoint/2010/main" val="27795483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1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media/image3.emf"/><Relationship Id="rId4" Type="http://schemas.openxmlformats.org/officeDocument/2006/relationships/image" Target="../media/image32.jpeg"/></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emf"/></Relationships>
</file>

<file path=ppt/slides/_rels/slide24.xml.rels><?xml version="1.0" encoding="UTF-8" standalone="yes"?>
<Relationships xmlns="http://schemas.openxmlformats.org/package/2006/relationships"><Relationship Id="rId3" Type="http://schemas.openxmlformats.org/officeDocument/2006/relationships/image" Target="../media/image36.tif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emf"/></Relationships>
</file>

<file path=ppt/slides/_rels/slide2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7.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1B561B2-0F4C-6B41-8A9D-1E7FB2396D9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6767" r="8585"/>
          <a:stretch/>
        </p:blipFill>
        <p:spPr>
          <a:xfrm>
            <a:off x="429961" y="2000881"/>
            <a:ext cx="8487278" cy="2321741"/>
          </a:xfrm>
          <a:prstGeom prst="rect">
            <a:avLst/>
          </a:prstGeom>
        </p:spPr>
      </p:pic>
      <p:pic>
        <p:nvPicPr>
          <p:cNvPr id="6" name="Picture 5" descr="A group of people in a classroom&#10;&#10;Description automatically generated with medium confidence">
            <a:extLst>
              <a:ext uri="{FF2B5EF4-FFF2-40B4-BE49-F238E27FC236}">
                <a16:creationId xmlns:a16="http://schemas.microsoft.com/office/drawing/2014/main" id="{2CD790C3-DF17-A245-8995-B31B1362DE0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234045" y="4241640"/>
            <a:ext cx="4675910" cy="2251368"/>
          </a:xfrm>
          <a:prstGeom prst="rect">
            <a:avLst/>
          </a:prstGeom>
        </p:spPr>
      </p:pic>
      <p:pic>
        <p:nvPicPr>
          <p:cNvPr id="7" name="Picture 6">
            <a:extLst>
              <a:ext uri="{FF2B5EF4-FFF2-40B4-BE49-F238E27FC236}">
                <a16:creationId xmlns:a16="http://schemas.microsoft.com/office/drawing/2014/main" id="{6AABEFFA-201C-44E5-AAAE-08186C6EF24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02400" y="206789"/>
            <a:ext cx="2232508" cy="1811279"/>
          </a:xfrm>
          <a:prstGeom prst="rect">
            <a:avLst/>
          </a:prstGeom>
        </p:spPr>
      </p:pic>
    </p:spTree>
    <p:extLst>
      <p:ext uri="{BB962C8B-B14F-4D97-AF65-F5344CB8AC3E}">
        <p14:creationId xmlns:p14="http://schemas.microsoft.com/office/powerpoint/2010/main" val="18315225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0E25C5B-6F7E-4E4A-854B-87F152B14CF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5455" t="6144" r="21010"/>
          <a:stretch/>
        </p:blipFill>
        <p:spPr>
          <a:xfrm>
            <a:off x="1243113" y="1006762"/>
            <a:ext cx="6570849" cy="3950487"/>
          </a:xfrm>
          <a:prstGeom prst="rect">
            <a:avLst/>
          </a:prstGeom>
        </p:spPr>
      </p:pic>
      <p:pic>
        <p:nvPicPr>
          <p:cNvPr id="5" name="Picture 4">
            <a:extLst>
              <a:ext uri="{FF2B5EF4-FFF2-40B4-BE49-F238E27FC236}">
                <a16:creationId xmlns:a16="http://schemas.microsoft.com/office/drawing/2014/main" id="{26785DFB-4913-47A4-9E5A-9C95178D535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784848" y="5063207"/>
            <a:ext cx="2032107" cy="1648690"/>
          </a:xfrm>
          <a:prstGeom prst="rect">
            <a:avLst/>
          </a:prstGeom>
        </p:spPr>
      </p:pic>
      <p:sp>
        <p:nvSpPr>
          <p:cNvPr id="7" name="TextBox 6">
            <a:extLst>
              <a:ext uri="{FF2B5EF4-FFF2-40B4-BE49-F238E27FC236}">
                <a16:creationId xmlns:a16="http://schemas.microsoft.com/office/drawing/2014/main" id="{7F65F740-D581-4508-ADE7-66EBE3EFD23A}"/>
              </a:ext>
            </a:extLst>
          </p:cNvPr>
          <p:cNvSpPr txBox="1"/>
          <p:nvPr/>
        </p:nvSpPr>
        <p:spPr>
          <a:xfrm>
            <a:off x="518532" y="6219162"/>
            <a:ext cx="503664" cy="369332"/>
          </a:xfrm>
          <a:prstGeom prst="rect">
            <a:avLst/>
          </a:prstGeom>
          <a:noFill/>
        </p:spPr>
        <p:txBody>
          <a:bodyPr wrap="none" rtlCol="0">
            <a:spAutoFit/>
          </a:bodyPr>
          <a:lstStyle/>
          <a:p>
            <a:r>
              <a:rPr lang="en-US" dirty="0">
                <a:solidFill>
                  <a:schemeClr val="bg2"/>
                </a:solidFill>
                <a:latin typeface="Barlow" panose="00000500000000000000" pitchFamily="2" charset="0"/>
              </a:rPr>
              <a:t>3/3</a:t>
            </a:r>
          </a:p>
        </p:txBody>
      </p:sp>
    </p:spTree>
    <p:extLst>
      <p:ext uri="{BB962C8B-B14F-4D97-AF65-F5344CB8AC3E}">
        <p14:creationId xmlns:p14="http://schemas.microsoft.com/office/powerpoint/2010/main" val="184009772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FF28741-2F09-4343-89D3-E76CA979B327}"/>
              </a:ext>
            </a:extLst>
          </p:cNvPr>
          <p:cNvPicPr>
            <a:picLocks noChangeAspect="1"/>
          </p:cNvPicPr>
          <p:nvPr/>
        </p:nvPicPr>
        <p:blipFill>
          <a:blip r:embed="rId2"/>
          <a:stretch>
            <a:fillRect/>
          </a:stretch>
        </p:blipFill>
        <p:spPr>
          <a:xfrm>
            <a:off x="6370446" y="206789"/>
            <a:ext cx="2586135" cy="2098184"/>
          </a:xfrm>
          <a:prstGeom prst="rect">
            <a:avLst/>
          </a:prstGeom>
        </p:spPr>
      </p:pic>
      <p:pic>
        <p:nvPicPr>
          <p:cNvPr id="2" name="Picture 1">
            <a:extLst>
              <a:ext uri="{FF2B5EF4-FFF2-40B4-BE49-F238E27FC236}">
                <a16:creationId xmlns:a16="http://schemas.microsoft.com/office/drawing/2014/main" id="{43F1B9B6-2423-564D-9D33-2E9D396CD3C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6566" r="8585"/>
          <a:stretch/>
        </p:blipFill>
        <p:spPr>
          <a:xfrm>
            <a:off x="237454" y="3020253"/>
            <a:ext cx="8719127" cy="2134092"/>
          </a:xfrm>
          <a:prstGeom prst="rect">
            <a:avLst/>
          </a:prstGeom>
        </p:spPr>
      </p:pic>
      <p:sp>
        <p:nvSpPr>
          <p:cNvPr id="6" name="Right Triangle 5">
            <a:extLst>
              <a:ext uri="{FF2B5EF4-FFF2-40B4-BE49-F238E27FC236}">
                <a16:creationId xmlns:a16="http://schemas.microsoft.com/office/drawing/2014/main" id="{CDA95E71-B5FA-4973-89F1-23068F7DA592}"/>
              </a:ext>
            </a:extLst>
          </p:cNvPr>
          <p:cNvSpPr/>
          <p:nvPr/>
        </p:nvSpPr>
        <p:spPr>
          <a:xfrm flipH="1">
            <a:off x="0" y="5874327"/>
            <a:ext cx="9144000" cy="983673"/>
          </a:xfrm>
          <a:prstGeom prst="rtTriangle">
            <a:avLst/>
          </a:prstGeom>
          <a:solidFill>
            <a:srgbClr val="0649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980769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FF28741-2F09-4343-89D3-E76CA979B327}"/>
              </a:ext>
            </a:extLst>
          </p:cNvPr>
          <p:cNvPicPr>
            <a:picLocks noChangeAspect="1"/>
          </p:cNvPicPr>
          <p:nvPr/>
        </p:nvPicPr>
        <p:blipFill>
          <a:blip r:embed="rId2"/>
          <a:stretch>
            <a:fillRect/>
          </a:stretch>
        </p:blipFill>
        <p:spPr>
          <a:xfrm>
            <a:off x="6370446" y="206789"/>
            <a:ext cx="2586135" cy="2098184"/>
          </a:xfrm>
          <a:prstGeom prst="rect">
            <a:avLst/>
          </a:prstGeom>
        </p:spPr>
      </p:pic>
      <p:pic>
        <p:nvPicPr>
          <p:cNvPr id="4" name="Picture 3">
            <a:extLst>
              <a:ext uri="{FF2B5EF4-FFF2-40B4-BE49-F238E27FC236}">
                <a16:creationId xmlns:a16="http://schemas.microsoft.com/office/drawing/2014/main" id="{52A0A897-EE03-ED44-B98E-1B2E10B9549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5556" r="11717"/>
          <a:stretch/>
        </p:blipFill>
        <p:spPr>
          <a:xfrm>
            <a:off x="131615" y="3003034"/>
            <a:ext cx="8824966" cy="2157615"/>
          </a:xfrm>
          <a:prstGeom prst="rect">
            <a:avLst/>
          </a:prstGeom>
        </p:spPr>
      </p:pic>
      <p:sp>
        <p:nvSpPr>
          <p:cNvPr id="7" name="Right Triangle 6">
            <a:extLst>
              <a:ext uri="{FF2B5EF4-FFF2-40B4-BE49-F238E27FC236}">
                <a16:creationId xmlns:a16="http://schemas.microsoft.com/office/drawing/2014/main" id="{57A4716C-8474-46F8-A113-70ABBA7FAC81}"/>
              </a:ext>
            </a:extLst>
          </p:cNvPr>
          <p:cNvSpPr/>
          <p:nvPr/>
        </p:nvSpPr>
        <p:spPr>
          <a:xfrm>
            <a:off x="0" y="5874327"/>
            <a:ext cx="9144000" cy="983673"/>
          </a:xfrm>
          <a:prstGeom prst="rtTriangle">
            <a:avLst/>
          </a:prstGeom>
          <a:solidFill>
            <a:srgbClr val="0649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1414402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2A3E5E9-0E91-F643-BB2B-BE343FCDD4C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5833" r="4166"/>
          <a:stretch/>
        </p:blipFill>
        <p:spPr>
          <a:xfrm>
            <a:off x="340503" y="371946"/>
            <a:ext cx="8803497" cy="4923953"/>
          </a:xfrm>
          <a:prstGeom prst="rect">
            <a:avLst/>
          </a:prstGeom>
        </p:spPr>
      </p:pic>
      <p:pic>
        <p:nvPicPr>
          <p:cNvPr id="5" name="Picture 4">
            <a:extLst>
              <a:ext uri="{FF2B5EF4-FFF2-40B4-BE49-F238E27FC236}">
                <a16:creationId xmlns:a16="http://schemas.microsoft.com/office/drawing/2014/main" id="{B0F8CEB8-D7F3-40DC-9AF8-B4AEE46E4A3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709635" y="5325790"/>
            <a:ext cx="1724730" cy="1399309"/>
          </a:xfrm>
          <a:prstGeom prst="rect">
            <a:avLst/>
          </a:prstGeom>
        </p:spPr>
      </p:pic>
    </p:spTree>
    <p:extLst>
      <p:ext uri="{BB962C8B-B14F-4D97-AF65-F5344CB8AC3E}">
        <p14:creationId xmlns:p14="http://schemas.microsoft.com/office/powerpoint/2010/main" val="240266133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FF28741-2F09-4343-89D3-E76CA979B327}"/>
              </a:ext>
            </a:extLst>
          </p:cNvPr>
          <p:cNvPicPr>
            <a:picLocks noChangeAspect="1"/>
          </p:cNvPicPr>
          <p:nvPr/>
        </p:nvPicPr>
        <p:blipFill>
          <a:blip r:embed="rId2"/>
          <a:stretch>
            <a:fillRect/>
          </a:stretch>
        </p:blipFill>
        <p:spPr>
          <a:xfrm>
            <a:off x="6370446" y="206789"/>
            <a:ext cx="2586135" cy="2098184"/>
          </a:xfrm>
          <a:prstGeom prst="rect">
            <a:avLst/>
          </a:prstGeom>
        </p:spPr>
      </p:pic>
      <p:pic>
        <p:nvPicPr>
          <p:cNvPr id="3" name="Picture 2">
            <a:extLst>
              <a:ext uri="{FF2B5EF4-FFF2-40B4-BE49-F238E27FC236}">
                <a16:creationId xmlns:a16="http://schemas.microsoft.com/office/drawing/2014/main" id="{6616E5DF-F046-E84C-BD0C-7512D83687E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4861" r="11200"/>
          <a:stretch/>
        </p:blipFill>
        <p:spPr>
          <a:xfrm>
            <a:off x="93709" y="2804759"/>
            <a:ext cx="8956581" cy="2259064"/>
          </a:xfrm>
          <a:prstGeom prst="rect">
            <a:avLst/>
          </a:prstGeom>
        </p:spPr>
      </p:pic>
      <p:sp>
        <p:nvSpPr>
          <p:cNvPr id="5" name="Right Triangle 4">
            <a:extLst>
              <a:ext uri="{FF2B5EF4-FFF2-40B4-BE49-F238E27FC236}">
                <a16:creationId xmlns:a16="http://schemas.microsoft.com/office/drawing/2014/main" id="{0093A494-BBDA-402A-B82D-DF2CC169A5E0}"/>
              </a:ext>
            </a:extLst>
          </p:cNvPr>
          <p:cNvSpPr/>
          <p:nvPr/>
        </p:nvSpPr>
        <p:spPr>
          <a:xfrm flipH="1">
            <a:off x="0" y="5874327"/>
            <a:ext cx="9144000" cy="983673"/>
          </a:xfrm>
          <a:prstGeom prst="rtTriangle">
            <a:avLst/>
          </a:prstGeom>
          <a:solidFill>
            <a:srgbClr val="0649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5616598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1A97B07-438D-DD4B-AFE3-02B6F598C9A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4306" r="15278" b="38128"/>
          <a:stretch/>
        </p:blipFill>
        <p:spPr>
          <a:xfrm>
            <a:off x="622300" y="633164"/>
            <a:ext cx="8204200" cy="4582947"/>
          </a:xfrm>
          <a:prstGeom prst="rect">
            <a:avLst/>
          </a:prstGeom>
        </p:spPr>
      </p:pic>
      <p:sp>
        <p:nvSpPr>
          <p:cNvPr id="7" name="TextBox 6">
            <a:extLst>
              <a:ext uri="{FF2B5EF4-FFF2-40B4-BE49-F238E27FC236}">
                <a16:creationId xmlns:a16="http://schemas.microsoft.com/office/drawing/2014/main" id="{A7514D4E-882D-48BC-9BB6-ED274DAD0C2E}"/>
              </a:ext>
            </a:extLst>
          </p:cNvPr>
          <p:cNvSpPr txBox="1"/>
          <p:nvPr/>
        </p:nvSpPr>
        <p:spPr>
          <a:xfrm>
            <a:off x="8369441" y="6108168"/>
            <a:ext cx="470000" cy="369332"/>
          </a:xfrm>
          <a:prstGeom prst="rect">
            <a:avLst/>
          </a:prstGeom>
          <a:noFill/>
        </p:spPr>
        <p:txBody>
          <a:bodyPr wrap="none" rtlCol="0">
            <a:spAutoFit/>
          </a:bodyPr>
          <a:lstStyle/>
          <a:p>
            <a:pPr algn="r"/>
            <a:r>
              <a:rPr lang="en-US" dirty="0">
                <a:solidFill>
                  <a:schemeClr val="bg2"/>
                </a:solidFill>
                <a:latin typeface="Barlow" panose="00000500000000000000" pitchFamily="2" charset="0"/>
              </a:rPr>
              <a:t>1/2</a:t>
            </a:r>
          </a:p>
        </p:txBody>
      </p:sp>
    </p:spTree>
    <p:extLst>
      <p:ext uri="{BB962C8B-B14F-4D97-AF65-F5344CB8AC3E}">
        <p14:creationId xmlns:p14="http://schemas.microsoft.com/office/powerpoint/2010/main" val="301160460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1A97B07-438D-DD4B-AFE3-02B6F598C9A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397000"/>
            <a:ext cx="8763000" cy="2904711"/>
          </a:xfrm>
          <a:prstGeom prst="rect">
            <a:avLst/>
          </a:prstGeom>
        </p:spPr>
      </p:pic>
      <p:pic>
        <p:nvPicPr>
          <p:cNvPr id="5" name="Picture 4">
            <a:extLst>
              <a:ext uri="{FF2B5EF4-FFF2-40B4-BE49-F238E27FC236}">
                <a16:creationId xmlns:a16="http://schemas.microsoft.com/office/drawing/2014/main" id="{947B774B-8953-402D-A934-CB21E5995CF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99686" y="4591010"/>
            <a:ext cx="2144627" cy="1739980"/>
          </a:xfrm>
          <a:prstGeom prst="rect">
            <a:avLst/>
          </a:prstGeom>
        </p:spPr>
      </p:pic>
      <p:sp>
        <p:nvSpPr>
          <p:cNvPr id="6" name="TextBox 5">
            <a:extLst>
              <a:ext uri="{FF2B5EF4-FFF2-40B4-BE49-F238E27FC236}">
                <a16:creationId xmlns:a16="http://schemas.microsoft.com/office/drawing/2014/main" id="{CB17BB7E-89EA-4601-A561-CFCE5D8AFB78}"/>
              </a:ext>
            </a:extLst>
          </p:cNvPr>
          <p:cNvSpPr txBox="1"/>
          <p:nvPr/>
        </p:nvSpPr>
        <p:spPr>
          <a:xfrm>
            <a:off x="8326159" y="6108168"/>
            <a:ext cx="513282" cy="369332"/>
          </a:xfrm>
          <a:prstGeom prst="rect">
            <a:avLst/>
          </a:prstGeom>
          <a:noFill/>
        </p:spPr>
        <p:txBody>
          <a:bodyPr wrap="none" rtlCol="0">
            <a:spAutoFit/>
          </a:bodyPr>
          <a:lstStyle/>
          <a:p>
            <a:pPr algn="r"/>
            <a:r>
              <a:rPr lang="en-US" dirty="0">
                <a:solidFill>
                  <a:schemeClr val="bg2"/>
                </a:solidFill>
                <a:latin typeface="Barlow" panose="00000500000000000000" pitchFamily="2" charset="0"/>
              </a:rPr>
              <a:t>2/2</a:t>
            </a:r>
          </a:p>
        </p:txBody>
      </p:sp>
    </p:spTree>
    <p:extLst>
      <p:ext uri="{BB962C8B-B14F-4D97-AF65-F5344CB8AC3E}">
        <p14:creationId xmlns:p14="http://schemas.microsoft.com/office/powerpoint/2010/main" val="365780903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9734B43-A94A-794F-812A-F51DFE66C57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5694" r="7778"/>
          <a:stretch/>
        </p:blipFill>
        <p:spPr>
          <a:xfrm>
            <a:off x="171450" y="1839920"/>
            <a:ext cx="8801100" cy="2953733"/>
          </a:xfrm>
          <a:prstGeom prst="rect">
            <a:avLst/>
          </a:prstGeom>
        </p:spPr>
      </p:pic>
      <p:pic>
        <p:nvPicPr>
          <p:cNvPr id="2050" name="Picture 2">
            <a:extLst>
              <a:ext uri="{FF2B5EF4-FFF2-40B4-BE49-F238E27FC236}">
                <a16:creationId xmlns:a16="http://schemas.microsoft.com/office/drawing/2014/main" id="{77EAED4A-C74F-4926-9BAF-05993C8F8661}"/>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0" y="4695826"/>
            <a:ext cx="9144000" cy="217128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088DE74C-24F4-473E-85A0-B470216CC04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138635" y="258490"/>
            <a:ext cx="1724730" cy="1399309"/>
          </a:xfrm>
          <a:prstGeom prst="rect">
            <a:avLst/>
          </a:prstGeom>
        </p:spPr>
      </p:pic>
    </p:spTree>
    <p:extLst>
      <p:ext uri="{BB962C8B-B14F-4D97-AF65-F5344CB8AC3E}">
        <p14:creationId xmlns:p14="http://schemas.microsoft.com/office/powerpoint/2010/main" val="278308654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8E176E0-83ED-EE4A-A34B-23779A6B67A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5555" r="3280"/>
          <a:stretch/>
        </p:blipFill>
        <p:spPr>
          <a:xfrm>
            <a:off x="317500" y="181046"/>
            <a:ext cx="8826500" cy="6611218"/>
          </a:xfrm>
          <a:prstGeom prst="rect">
            <a:avLst/>
          </a:prstGeom>
        </p:spPr>
      </p:pic>
      <p:pic>
        <p:nvPicPr>
          <p:cNvPr id="7" name="Picture 6">
            <a:extLst>
              <a:ext uri="{FF2B5EF4-FFF2-40B4-BE49-F238E27FC236}">
                <a16:creationId xmlns:a16="http://schemas.microsoft.com/office/drawing/2014/main" id="{8B03E28B-DEAE-4B37-8E15-2D14C139DEF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38635" y="258490"/>
            <a:ext cx="1724730" cy="1399309"/>
          </a:xfrm>
          <a:prstGeom prst="rect">
            <a:avLst/>
          </a:prstGeom>
        </p:spPr>
      </p:pic>
    </p:spTree>
    <p:extLst>
      <p:ext uri="{BB962C8B-B14F-4D97-AF65-F5344CB8AC3E}">
        <p14:creationId xmlns:p14="http://schemas.microsoft.com/office/powerpoint/2010/main" val="278076181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3C947E1-0BA5-2341-9BA2-9D6483533FA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7084" r="6805"/>
          <a:stretch/>
        </p:blipFill>
        <p:spPr>
          <a:xfrm>
            <a:off x="304800" y="4632268"/>
            <a:ext cx="8801100" cy="1836248"/>
          </a:xfrm>
          <a:prstGeom prst="rect">
            <a:avLst/>
          </a:prstGeom>
        </p:spPr>
      </p:pic>
      <p:pic>
        <p:nvPicPr>
          <p:cNvPr id="7" name="Picture 6" descr="A picture containing text, car, outdoor&#10;&#10;Description automatically generated">
            <a:extLst>
              <a:ext uri="{FF2B5EF4-FFF2-40B4-BE49-F238E27FC236}">
                <a16:creationId xmlns:a16="http://schemas.microsoft.com/office/drawing/2014/main" id="{80D32540-114C-415D-B2E0-F1ACB4B69AA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90800" y="1264200"/>
            <a:ext cx="4226578" cy="3169934"/>
          </a:xfrm>
          <a:prstGeom prst="rect">
            <a:avLst/>
          </a:prstGeom>
        </p:spPr>
      </p:pic>
      <p:pic>
        <p:nvPicPr>
          <p:cNvPr id="6" name="Picture 5">
            <a:extLst>
              <a:ext uri="{FF2B5EF4-FFF2-40B4-BE49-F238E27FC236}">
                <a16:creationId xmlns:a16="http://schemas.microsoft.com/office/drawing/2014/main" id="{0A1BFDAA-4CEF-4078-AAE5-9FEB55396A4E}"/>
              </a:ext>
            </a:extLst>
          </p:cNvPr>
          <p:cNvPicPr>
            <a:picLocks noChangeAspect="1"/>
          </p:cNvPicPr>
          <p:nvPr/>
        </p:nvPicPr>
        <p:blipFill>
          <a:blip r:embed="rId4"/>
          <a:stretch>
            <a:fillRect/>
          </a:stretch>
        </p:blipFill>
        <p:spPr>
          <a:xfrm>
            <a:off x="6304637" y="368848"/>
            <a:ext cx="2586135" cy="2098184"/>
          </a:xfrm>
          <a:prstGeom prst="rect">
            <a:avLst/>
          </a:prstGeom>
        </p:spPr>
      </p:pic>
    </p:spTree>
    <p:extLst>
      <p:ext uri="{BB962C8B-B14F-4D97-AF65-F5344CB8AC3E}">
        <p14:creationId xmlns:p14="http://schemas.microsoft.com/office/powerpoint/2010/main" val="305588723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AD7B304-F1C8-5A40-8F87-94D70CD23E9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6566" r="5757"/>
          <a:stretch/>
        </p:blipFill>
        <p:spPr>
          <a:xfrm>
            <a:off x="120073" y="854285"/>
            <a:ext cx="9023927" cy="4221574"/>
          </a:xfrm>
          <a:prstGeom prst="rect">
            <a:avLst/>
          </a:prstGeom>
        </p:spPr>
      </p:pic>
      <p:sp>
        <p:nvSpPr>
          <p:cNvPr id="7" name="TextBox 6">
            <a:extLst>
              <a:ext uri="{FF2B5EF4-FFF2-40B4-BE49-F238E27FC236}">
                <a16:creationId xmlns:a16="http://schemas.microsoft.com/office/drawing/2014/main" id="{CBDAC303-13D7-42AF-9EA6-73ADC6490310}"/>
              </a:ext>
            </a:extLst>
          </p:cNvPr>
          <p:cNvSpPr txBox="1"/>
          <p:nvPr/>
        </p:nvSpPr>
        <p:spPr>
          <a:xfrm>
            <a:off x="8369441" y="6108168"/>
            <a:ext cx="465192" cy="369332"/>
          </a:xfrm>
          <a:prstGeom prst="rect">
            <a:avLst/>
          </a:prstGeom>
          <a:noFill/>
        </p:spPr>
        <p:txBody>
          <a:bodyPr wrap="none" rtlCol="0">
            <a:spAutoFit/>
          </a:bodyPr>
          <a:lstStyle/>
          <a:p>
            <a:pPr algn="r"/>
            <a:r>
              <a:rPr lang="en-US" dirty="0">
                <a:solidFill>
                  <a:schemeClr val="bg2"/>
                </a:solidFill>
                <a:latin typeface="Barlow" panose="00000500000000000000" pitchFamily="2" charset="0"/>
              </a:rPr>
              <a:t>1/3</a:t>
            </a:r>
          </a:p>
        </p:txBody>
      </p:sp>
    </p:spTree>
    <p:extLst>
      <p:ext uri="{BB962C8B-B14F-4D97-AF65-F5344CB8AC3E}">
        <p14:creationId xmlns:p14="http://schemas.microsoft.com/office/powerpoint/2010/main" val="5056475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FF28741-2F09-4343-89D3-E76CA979B327}"/>
              </a:ext>
            </a:extLst>
          </p:cNvPr>
          <p:cNvPicPr>
            <a:picLocks noChangeAspect="1"/>
          </p:cNvPicPr>
          <p:nvPr/>
        </p:nvPicPr>
        <p:blipFill>
          <a:blip r:embed="rId2"/>
          <a:stretch>
            <a:fillRect/>
          </a:stretch>
        </p:blipFill>
        <p:spPr>
          <a:xfrm>
            <a:off x="3350810" y="4246179"/>
            <a:ext cx="2442379" cy="1981552"/>
          </a:xfrm>
          <a:prstGeom prst="rect">
            <a:avLst/>
          </a:prstGeom>
        </p:spPr>
      </p:pic>
      <p:pic>
        <p:nvPicPr>
          <p:cNvPr id="2" name="Picture 1">
            <a:extLst>
              <a:ext uri="{FF2B5EF4-FFF2-40B4-BE49-F238E27FC236}">
                <a16:creationId xmlns:a16="http://schemas.microsoft.com/office/drawing/2014/main" id="{7091175F-EAE5-8741-A3D3-3A46458CE09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6250" r="5417"/>
          <a:stretch/>
        </p:blipFill>
        <p:spPr>
          <a:xfrm>
            <a:off x="140430" y="853388"/>
            <a:ext cx="8964738" cy="3309880"/>
          </a:xfrm>
          <a:prstGeom prst="rect">
            <a:avLst/>
          </a:prstGeom>
        </p:spPr>
      </p:pic>
    </p:spTree>
    <p:extLst>
      <p:ext uri="{BB962C8B-B14F-4D97-AF65-F5344CB8AC3E}">
        <p14:creationId xmlns:p14="http://schemas.microsoft.com/office/powerpoint/2010/main" val="27716625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24C613F-47F3-A948-80E8-8AA7873F3A6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7084" r="8611"/>
          <a:stretch/>
        </p:blipFill>
        <p:spPr>
          <a:xfrm>
            <a:off x="50800" y="3752939"/>
            <a:ext cx="9042400" cy="2699595"/>
          </a:xfrm>
          <a:prstGeom prst="rect">
            <a:avLst/>
          </a:prstGeom>
        </p:spPr>
      </p:pic>
      <p:pic>
        <p:nvPicPr>
          <p:cNvPr id="4" name="Picture 3" descr="A picture containing ground, outdoor, person, sand&#10;&#10;Description automatically generated">
            <a:extLst>
              <a:ext uri="{FF2B5EF4-FFF2-40B4-BE49-F238E27FC236}">
                <a16:creationId xmlns:a16="http://schemas.microsoft.com/office/drawing/2014/main" id="{33009C6D-8F8A-D643-9447-E89CF9790B3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475626" y="933945"/>
            <a:ext cx="4360293" cy="2907929"/>
          </a:xfrm>
          <a:prstGeom prst="rect">
            <a:avLst/>
          </a:prstGeom>
        </p:spPr>
      </p:pic>
      <p:pic>
        <p:nvPicPr>
          <p:cNvPr id="11" name="Picture 10">
            <a:extLst>
              <a:ext uri="{FF2B5EF4-FFF2-40B4-BE49-F238E27FC236}">
                <a16:creationId xmlns:a16="http://schemas.microsoft.com/office/drawing/2014/main" id="{5FF28741-2F09-4343-89D3-E76CA979B327}"/>
              </a:ext>
            </a:extLst>
          </p:cNvPr>
          <p:cNvPicPr>
            <a:picLocks noChangeAspect="1"/>
          </p:cNvPicPr>
          <p:nvPr/>
        </p:nvPicPr>
        <p:blipFill>
          <a:blip r:embed="rId4"/>
          <a:stretch>
            <a:fillRect/>
          </a:stretch>
        </p:blipFill>
        <p:spPr>
          <a:xfrm>
            <a:off x="6370446" y="206789"/>
            <a:ext cx="2586135" cy="2098184"/>
          </a:xfrm>
          <a:prstGeom prst="rect">
            <a:avLst/>
          </a:prstGeom>
        </p:spPr>
      </p:pic>
    </p:spTree>
    <p:extLst>
      <p:ext uri="{BB962C8B-B14F-4D97-AF65-F5344CB8AC3E}">
        <p14:creationId xmlns:p14="http://schemas.microsoft.com/office/powerpoint/2010/main" val="67303735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76A7CC8-695B-0342-975E-C18134D4DB0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25070" y="2119539"/>
            <a:ext cx="9018930" cy="1575058"/>
          </a:xfrm>
          <a:prstGeom prst="rect">
            <a:avLst/>
          </a:prstGeom>
        </p:spPr>
      </p:pic>
      <p:pic>
        <p:nvPicPr>
          <p:cNvPr id="5" name="Picture 4">
            <a:extLst>
              <a:ext uri="{FF2B5EF4-FFF2-40B4-BE49-F238E27FC236}">
                <a16:creationId xmlns:a16="http://schemas.microsoft.com/office/drawing/2014/main" id="{A9BA01CD-E7E7-4C47-9F5D-CFF04E0CFD8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30455" y="2006342"/>
            <a:ext cx="1437030" cy="1575058"/>
          </a:xfrm>
          <a:prstGeom prst="rect">
            <a:avLst/>
          </a:prstGeom>
        </p:spPr>
      </p:pic>
      <p:pic>
        <p:nvPicPr>
          <p:cNvPr id="7" name="Picture 6" descr="A group of people on bicycles&#10;&#10;Description automatically generated with medium confidence">
            <a:extLst>
              <a:ext uri="{FF2B5EF4-FFF2-40B4-BE49-F238E27FC236}">
                <a16:creationId xmlns:a16="http://schemas.microsoft.com/office/drawing/2014/main" id="{E9F3718D-10ED-43D6-AEFF-565ED387F14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145735" y="3756994"/>
            <a:ext cx="4852530" cy="2462012"/>
          </a:xfrm>
          <a:prstGeom prst="rect">
            <a:avLst/>
          </a:prstGeom>
        </p:spPr>
      </p:pic>
      <p:pic>
        <p:nvPicPr>
          <p:cNvPr id="8" name="Picture 7">
            <a:extLst>
              <a:ext uri="{FF2B5EF4-FFF2-40B4-BE49-F238E27FC236}">
                <a16:creationId xmlns:a16="http://schemas.microsoft.com/office/drawing/2014/main" id="{4ABCAF57-151D-417A-8878-B46E0D773F2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642100" y="206789"/>
            <a:ext cx="2232508" cy="1811279"/>
          </a:xfrm>
          <a:prstGeom prst="rect">
            <a:avLst/>
          </a:prstGeom>
        </p:spPr>
      </p:pic>
    </p:spTree>
    <p:extLst>
      <p:ext uri="{BB962C8B-B14F-4D97-AF65-F5344CB8AC3E}">
        <p14:creationId xmlns:p14="http://schemas.microsoft.com/office/powerpoint/2010/main" val="252126043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1E5AD30-0A7E-9C46-BDCC-EA9E7A0042C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5694" r="7916" b="11128"/>
          <a:stretch/>
        </p:blipFill>
        <p:spPr>
          <a:xfrm>
            <a:off x="202521" y="165101"/>
            <a:ext cx="8306479" cy="5372100"/>
          </a:xfrm>
          <a:prstGeom prst="rect">
            <a:avLst/>
          </a:prstGeom>
        </p:spPr>
      </p:pic>
      <p:pic>
        <p:nvPicPr>
          <p:cNvPr id="5" name="Picture 4">
            <a:extLst>
              <a:ext uri="{FF2B5EF4-FFF2-40B4-BE49-F238E27FC236}">
                <a16:creationId xmlns:a16="http://schemas.microsoft.com/office/drawing/2014/main" id="{B5CC0755-C63E-4B33-8E27-B4840E0A55F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16749" y="5293591"/>
            <a:ext cx="1724730" cy="1399309"/>
          </a:xfrm>
          <a:prstGeom prst="rect">
            <a:avLst/>
          </a:prstGeom>
        </p:spPr>
      </p:pic>
      <p:pic>
        <p:nvPicPr>
          <p:cNvPr id="6" name="Picture 5">
            <a:extLst>
              <a:ext uri="{FF2B5EF4-FFF2-40B4-BE49-F238E27FC236}">
                <a16:creationId xmlns:a16="http://schemas.microsoft.com/office/drawing/2014/main" id="{1CA67DD4-29AF-4BCA-BB5C-913BB5790EC9}"/>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675721" y="5942445"/>
            <a:ext cx="3657600" cy="514140"/>
          </a:xfrm>
          <a:prstGeom prst="rect">
            <a:avLst/>
          </a:prstGeom>
        </p:spPr>
      </p:pic>
      <p:pic>
        <p:nvPicPr>
          <p:cNvPr id="7" name="Picture 6">
            <a:extLst>
              <a:ext uri="{FF2B5EF4-FFF2-40B4-BE49-F238E27FC236}">
                <a16:creationId xmlns:a16="http://schemas.microsoft.com/office/drawing/2014/main" id="{34A81C5D-2C27-4122-9B56-4C9067162E16}"/>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561421" y="5598876"/>
            <a:ext cx="3277279" cy="359247"/>
          </a:xfrm>
          <a:prstGeom prst="rect">
            <a:avLst/>
          </a:prstGeom>
        </p:spPr>
      </p:pic>
    </p:spTree>
    <p:extLst>
      <p:ext uri="{BB962C8B-B14F-4D97-AF65-F5344CB8AC3E}">
        <p14:creationId xmlns:p14="http://schemas.microsoft.com/office/powerpoint/2010/main" val="426047189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037CE9B-A2EF-3E4C-B7E2-921354E0A80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85089" y="1152877"/>
            <a:ext cx="3370345" cy="3240716"/>
          </a:xfrm>
          <a:prstGeom prst="rect">
            <a:avLst/>
          </a:prstGeom>
        </p:spPr>
      </p:pic>
      <p:pic>
        <p:nvPicPr>
          <p:cNvPr id="11" name="Picture 10">
            <a:extLst>
              <a:ext uri="{FF2B5EF4-FFF2-40B4-BE49-F238E27FC236}">
                <a16:creationId xmlns:a16="http://schemas.microsoft.com/office/drawing/2014/main" id="{5FF28741-2F09-4343-89D3-E76CA979B327}"/>
              </a:ext>
            </a:extLst>
          </p:cNvPr>
          <p:cNvPicPr>
            <a:picLocks noChangeAspect="1"/>
          </p:cNvPicPr>
          <p:nvPr/>
        </p:nvPicPr>
        <p:blipFill>
          <a:blip r:embed="rId4"/>
          <a:stretch>
            <a:fillRect/>
          </a:stretch>
        </p:blipFill>
        <p:spPr>
          <a:xfrm>
            <a:off x="6091046" y="520699"/>
            <a:ext cx="2277489" cy="1847773"/>
          </a:xfrm>
          <a:prstGeom prst="rect">
            <a:avLst/>
          </a:prstGeom>
        </p:spPr>
      </p:pic>
      <p:pic>
        <p:nvPicPr>
          <p:cNvPr id="12" name="Picture 11" descr="Text&#10;&#10;Description automatically generated">
            <a:extLst>
              <a:ext uri="{FF2B5EF4-FFF2-40B4-BE49-F238E27FC236}">
                <a16:creationId xmlns:a16="http://schemas.microsoft.com/office/drawing/2014/main" id="{2C5B2B0B-BBBB-CF4A-884C-FF6EBED6972D}"/>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758771" y="4553029"/>
            <a:ext cx="7194729" cy="2236240"/>
          </a:xfrm>
          <a:prstGeom prst="rect">
            <a:avLst/>
          </a:prstGeom>
        </p:spPr>
      </p:pic>
      <p:pic>
        <p:nvPicPr>
          <p:cNvPr id="13" name="Picture 12" descr="Text&#10;&#10;Description automatically generated">
            <a:extLst>
              <a:ext uri="{FF2B5EF4-FFF2-40B4-BE49-F238E27FC236}">
                <a16:creationId xmlns:a16="http://schemas.microsoft.com/office/drawing/2014/main" id="{A934CEB4-7BA1-534B-99FA-97E20A9849A3}"/>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30932" y="4393593"/>
            <a:ext cx="1918339" cy="1555857"/>
          </a:xfrm>
          <a:prstGeom prst="rect">
            <a:avLst/>
          </a:prstGeom>
        </p:spPr>
      </p:pic>
    </p:spTree>
    <p:extLst>
      <p:ext uri="{BB962C8B-B14F-4D97-AF65-F5344CB8AC3E}">
        <p14:creationId xmlns:p14="http://schemas.microsoft.com/office/powerpoint/2010/main" val="256338850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9C4C9E7-CFC4-2947-80EA-D4F6056F639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6946" r="14999"/>
          <a:stretch/>
        </p:blipFill>
        <p:spPr>
          <a:xfrm>
            <a:off x="415370" y="361873"/>
            <a:ext cx="8313260" cy="4339514"/>
          </a:xfrm>
          <a:prstGeom prst="rect">
            <a:avLst/>
          </a:prstGeom>
        </p:spPr>
      </p:pic>
      <p:pic>
        <p:nvPicPr>
          <p:cNvPr id="11" name="Picture 10">
            <a:extLst>
              <a:ext uri="{FF2B5EF4-FFF2-40B4-BE49-F238E27FC236}">
                <a16:creationId xmlns:a16="http://schemas.microsoft.com/office/drawing/2014/main" id="{5FF28741-2F09-4343-89D3-E76CA979B327}"/>
              </a:ext>
            </a:extLst>
          </p:cNvPr>
          <p:cNvPicPr>
            <a:picLocks noChangeAspect="1"/>
          </p:cNvPicPr>
          <p:nvPr/>
        </p:nvPicPr>
        <p:blipFill>
          <a:blip r:embed="rId3"/>
          <a:stretch>
            <a:fillRect/>
          </a:stretch>
        </p:blipFill>
        <p:spPr>
          <a:xfrm>
            <a:off x="3278932" y="4397943"/>
            <a:ext cx="2586135" cy="2098184"/>
          </a:xfrm>
          <a:prstGeom prst="rect">
            <a:avLst/>
          </a:prstGeom>
        </p:spPr>
      </p:pic>
    </p:spTree>
    <p:extLst>
      <p:ext uri="{BB962C8B-B14F-4D97-AF65-F5344CB8AC3E}">
        <p14:creationId xmlns:p14="http://schemas.microsoft.com/office/powerpoint/2010/main" val="4766304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FF28741-2F09-4343-89D3-E76CA979B327}"/>
              </a:ext>
            </a:extLst>
          </p:cNvPr>
          <p:cNvPicPr>
            <a:picLocks noChangeAspect="1"/>
          </p:cNvPicPr>
          <p:nvPr/>
        </p:nvPicPr>
        <p:blipFill>
          <a:blip r:embed="rId2"/>
          <a:stretch>
            <a:fillRect/>
          </a:stretch>
        </p:blipFill>
        <p:spPr>
          <a:xfrm>
            <a:off x="6370446" y="206789"/>
            <a:ext cx="2586135" cy="2098184"/>
          </a:xfrm>
          <a:prstGeom prst="rect">
            <a:avLst/>
          </a:prstGeom>
        </p:spPr>
      </p:pic>
      <p:pic>
        <p:nvPicPr>
          <p:cNvPr id="3" name="Picture 2">
            <a:extLst>
              <a:ext uri="{FF2B5EF4-FFF2-40B4-BE49-F238E27FC236}">
                <a16:creationId xmlns:a16="http://schemas.microsoft.com/office/drawing/2014/main" id="{14A6C148-5AAD-874F-B60E-1433BFE4098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6250" r="10000"/>
          <a:stretch/>
        </p:blipFill>
        <p:spPr>
          <a:xfrm>
            <a:off x="177086" y="2584373"/>
            <a:ext cx="8966914" cy="2870478"/>
          </a:xfrm>
          <a:prstGeom prst="rect">
            <a:avLst/>
          </a:prstGeom>
        </p:spPr>
      </p:pic>
    </p:spTree>
    <p:extLst>
      <p:ext uri="{BB962C8B-B14F-4D97-AF65-F5344CB8AC3E}">
        <p14:creationId xmlns:p14="http://schemas.microsoft.com/office/powerpoint/2010/main" val="111702807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FF28741-2F09-4343-89D3-E76CA979B327}"/>
              </a:ext>
            </a:extLst>
          </p:cNvPr>
          <p:cNvPicPr>
            <a:picLocks noChangeAspect="1"/>
          </p:cNvPicPr>
          <p:nvPr/>
        </p:nvPicPr>
        <p:blipFill>
          <a:blip r:embed="rId2"/>
          <a:stretch>
            <a:fillRect/>
          </a:stretch>
        </p:blipFill>
        <p:spPr>
          <a:xfrm>
            <a:off x="6370446" y="206789"/>
            <a:ext cx="2586135" cy="2098184"/>
          </a:xfrm>
          <a:prstGeom prst="rect">
            <a:avLst/>
          </a:prstGeom>
        </p:spPr>
      </p:pic>
      <p:pic>
        <p:nvPicPr>
          <p:cNvPr id="3" name="Picture 2">
            <a:extLst>
              <a:ext uri="{FF2B5EF4-FFF2-40B4-BE49-F238E27FC236}">
                <a16:creationId xmlns:a16="http://schemas.microsoft.com/office/drawing/2014/main" id="{547E9772-71A4-5E4C-BF6E-90151E7D618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1600" y="2543818"/>
            <a:ext cx="9042400" cy="2812483"/>
          </a:xfrm>
          <a:prstGeom prst="rect">
            <a:avLst/>
          </a:prstGeom>
        </p:spPr>
      </p:pic>
    </p:spTree>
    <p:extLst>
      <p:ext uri="{BB962C8B-B14F-4D97-AF65-F5344CB8AC3E}">
        <p14:creationId xmlns:p14="http://schemas.microsoft.com/office/powerpoint/2010/main" val="229421132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FF28741-2F09-4343-89D3-E76CA979B327}"/>
              </a:ext>
            </a:extLst>
          </p:cNvPr>
          <p:cNvPicPr>
            <a:picLocks noChangeAspect="1"/>
          </p:cNvPicPr>
          <p:nvPr/>
        </p:nvPicPr>
        <p:blipFill>
          <a:blip r:embed="rId2"/>
          <a:stretch>
            <a:fillRect/>
          </a:stretch>
        </p:blipFill>
        <p:spPr>
          <a:xfrm>
            <a:off x="3278932" y="4372389"/>
            <a:ext cx="2586135" cy="2098184"/>
          </a:xfrm>
          <a:prstGeom prst="rect">
            <a:avLst/>
          </a:prstGeom>
        </p:spPr>
      </p:pic>
      <p:pic>
        <p:nvPicPr>
          <p:cNvPr id="3" name="Picture 2">
            <a:extLst>
              <a:ext uri="{FF2B5EF4-FFF2-40B4-BE49-F238E27FC236}">
                <a16:creationId xmlns:a16="http://schemas.microsoft.com/office/drawing/2014/main" id="{DD51D5B5-D670-1140-A2A9-3C7981D22AD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6388" r="8056"/>
          <a:stretch/>
        </p:blipFill>
        <p:spPr>
          <a:xfrm>
            <a:off x="12699" y="1882731"/>
            <a:ext cx="9144000" cy="2028869"/>
          </a:xfrm>
          <a:prstGeom prst="rect">
            <a:avLst/>
          </a:prstGeom>
        </p:spPr>
      </p:pic>
      <p:sp>
        <p:nvSpPr>
          <p:cNvPr id="5" name="Right Triangle 4">
            <a:extLst>
              <a:ext uri="{FF2B5EF4-FFF2-40B4-BE49-F238E27FC236}">
                <a16:creationId xmlns:a16="http://schemas.microsoft.com/office/drawing/2014/main" id="{6BF06EAD-AE5D-477F-A110-6824FA4E2A27}"/>
              </a:ext>
            </a:extLst>
          </p:cNvPr>
          <p:cNvSpPr/>
          <p:nvPr/>
        </p:nvSpPr>
        <p:spPr>
          <a:xfrm flipH="1" flipV="1">
            <a:off x="-1" y="0"/>
            <a:ext cx="9144000" cy="983673"/>
          </a:xfrm>
          <a:prstGeom prst="rtTriangle">
            <a:avLst/>
          </a:prstGeom>
          <a:solidFill>
            <a:srgbClr val="0649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7534578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BB3A059-88DE-A042-B5E6-73F778B105C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7564" r="4544" b="45714"/>
          <a:stretch/>
        </p:blipFill>
        <p:spPr>
          <a:xfrm>
            <a:off x="376616" y="2044700"/>
            <a:ext cx="8579965" cy="4343400"/>
          </a:xfrm>
          <a:prstGeom prst="rect">
            <a:avLst/>
          </a:prstGeom>
        </p:spPr>
      </p:pic>
      <p:pic>
        <p:nvPicPr>
          <p:cNvPr id="5" name="Picture 4">
            <a:extLst>
              <a:ext uri="{FF2B5EF4-FFF2-40B4-BE49-F238E27FC236}">
                <a16:creationId xmlns:a16="http://schemas.microsoft.com/office/drawing/2014/main" id="{263CA003-9DC1-4173-89AA-01FDEBA7171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42100" y="206789"/>
            <a:ext cx="2232508" cy="1811279"/>
          </a:xfrm>
          <a:prstGeom prst="rect">
            <a:avLst/>
          </a:prstGeom>
        </p:spPr>
      </p:pic>
      <p:sp>
        <p:nvSpPr>
          <p:cNvPr id="6" name="TextBox 5">
            <a:extLst>
              <a:ext uri="{FF2B5EF4-FFF2-40B4-BE49-F238E27FC236}">
                <a16:creationId xmlns:a16="http://schemas.microsoft.com/office/drawing/2014/main" id="{6D19C53F-9518-4987-ABD3-5C5D408D829D}"/>
              </a:ext>
            </a:extLst>
          </p:cNvPr>
          <p:cNvSpPr txBox="1"/>
          <p:nvPr/>
        </p:nvSpPr>
        <p:spPr>
          <a:xfrm>
            <a:off x="8369441" y="6108168"/>
            <a:ext cx="470000" cy="369332"/>
          </a:xfrm>
          <a:prstGeom prst="rect">
            <a:avLst/>
          </a:prstGeom>
          <a:noFill/>
        </p:spPr>
        <p:txBody>
          <a:bodyPr wrap="none" rtlCol="0">
            <a:spAutoFit/>
          </a:bodyPr>
          <a:lstStyle/>
          <a:p>
            <a:pPr algn="r"/>
            <a:r>
              <a:rPr lang="en-US" dirty="0">
                <a:solidFill>
                  <a:schemeClr val="bg2"/>
                </a:solidFill>
                <a:latin typeface="Barlow" panose="00000500000000000000" pitchFamily="2" charset="0"/>
              </a:rPr>
              <a:t>1/2</a:t>
            </a:r>
          </a:p>
        </p:txBody>
      </p:sp>
    </p:spTree>
    <p:extLst>
      <p:ext uri="{BB962C8B-B14F-4D97-AF65-F5344CB8AC3E}">
        <p14:creationId xmlns:p14="http://schemas.microsoft.com/office/powerpoint/2010/main" val="292428548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AF81472-1912-274C-893F-F3AE592D118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6364" r="11818" b="46646"/>
          <a:stretch/>
        </p:blipFill>
        <p:spPr>
          <a:xfrm>
            <a:off x="1357746" y="297455"/>
            <a:ext cx="7499922" cy="3242298"/>
          </a:xfrm>
          <a:prstGeom prst="rect">
            <a:avLst/>
          </a:prstGeom>
        </p:spPr>
      </p:pic>
      <p:pic>
        <p:nvPicPr>
          <p:cNvPr id="8" name="Picture 7">
            <a:extLst>
              <a:ext uri="{FF2B5EF4-FFF2-40B4-BE49-F238E27FC236}">
                <a16:creationId xmlns:a16="http://schemas.microsoft.com/office/drawing/2014/main" id="{69B1C048-E9EB-45F2-9FA3-FBDEDDFA06E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357746" y="3652245"/>
            <a:ext cx="7330357" cy="2789382"/>
          </a:xfrm>
          <a:prstGeom prst="rect">
            <a:avLst/>
          </a:prstGeom>
        </p:spPr>
      </p:pic>
      <p:sp>
        <p:nvSpPr>
          <p:cNvPr id="5" name="TextBox 4">
            <a:extLst>
              <a:ext uri="{FF2B5EF4-FFF2-40B4-BE49-F238E27FC236}">
                <a16:creationId xmlns:a16="http://schemas.microsoft.com/office/drawing/2014/main" id="{3FFD5E66-79BC-4295-9DDE-75666D64C946}"/>
              </a:ext>
            </a:extLst>
          </p:cNvPr>
          <p:cNvSpPr txBox="1"/>
          <p:nvPr/>
        </p:nvSpPr>
        <p:spPr>
          <a:xfrm>
            <a:off x="8326159" y="6108168"/>
            <a:ext cx="508474" cy="369332"/>
          </a:xfrm>
          <a:prstGeom prst="rect">
            <a:avLst/>
          </a:prstGeom>
          <a:noFill/>
        </p:spPr>
        <p:txBody>
          <a:bodyPr wrap="none" rtlCol="0">
            <a:spAutoFit/>
          </a:bodyPr>
          <a:lstStyle/>
          <a:p>
            <a:pPr algn="r"/>
            <a:r>
              <a:rPr lang="en-US" dirty="0">
                <a:solidFill>
                  <a:schemeClr val="bg2"/>
                </a:solidFill>
                <a:latin typeface="Barlow" panose="00000500000000000000" pitchFamily="2" charset="0"/>
              </a:rPr>
              <a:t>2/3</a:t>
            </a:r>
          </a:p>
        </p:txBody>
      </p:sp>
    </p:spTree>
    <p:extLst>
      <p:ext uri="{BB962C8B-B14F-4D97-AF65-F5344CB8AC3E}">
        <p14:creationId xmlns:p14="http://schemas.microsoft.com/office/powerpoint/2010/main" val="191772841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BB3A059-88DE-A042-B5E6-73F778B105C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17122"/>
          <a:stretch/>
        </p:blipFill>
        <p:spPr>
          <a:xfrm>
            <a:off x="376616" y="2425700"/>
            <a:ext cx="8579965" cy="4343400"/>
          </a:xfrm>
          <a:prstGeom prst="rect">
            <a:avLst/>
          </a:prstGeom>
        </p:spPr>
      </p:pic>
      <p:pic>
        <p:nvPicPr>
          <p:cNvPr id="4" name="Picture 3">
            <a:extLst>
              <a:ext uri="{FF2B5EF4-FFF2-40B4-BE49-F238E27FC236}">
                <a16:creationId xmlns:a16="http://schemas.microsoft.com/office/drawing/2014/main" id="{40594DB4-09C3-4F17-8EA7-DC635E3ED52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42100" y="206789"/>
            <a:ext cx="2232508" cy="1811279"/>
          </a:xfrm>
          <a:prstGeom prst="rect">
            <a:avLst/>
          </a:prstGeom>
        </p:spPr>
      </p:pic>
      <p:sp>
        <p:nvSpPr>
          <p:cNvPr id="5" name="TextBox 4">
            <a:extLst>
              <a:ext uri="{FF2B5EF4-FFF2-40B4-BE49-F238E27FC236}">
                <a16:creationId xmlns:a16="http://schemas.microsoft.com/office/drawing/2014/main" id="{4B73A0D2-5991-4558-802C-51336BA8822E}"/>
              </a:ext>
            </a:extLst>
          </p:cNvPr>
          <p:cNvSpPr txBox="1"/>
          <p:nvPr/>
        </p:nvSpPr>
        <p:spPr>
          <a:xfrm>
            <a:off x="8326159" y="6108168"/>
            <a:ext cx="513282" cy="369332"/>
          </a:xfrm>
          <a:prstGeom prst="rect">
            <a:avLst/>
          </a:prstGeom>
          <a:noFill/>
        </p:spPr>
        <p:txBody>
          <a:bodyPr wrap="none" rtlCol="0">
            <a:spAutoFit/>
          </a:bodyPr>
          <a:lstStyle/>
          <a:p>
            <a:pPr algn="r"/>
            <a:r>
              <a:rPr lang="en-US" dirty="0">
                <a:solidFill>
                  <a:schemeClr val="bg2"/>
                </a:solidFill>
                <a:latin typeface="Barlow" panose="00000500000000000000" pitchFamily="2" charset="0"/>
              </a:rPr>
              <a:t>2/2</a:t>
            </a:r>
          </a:p>
        </p:txBody>
      </p:sp>
    </p:spTree>
    <p:extLst>
      <p:ext uri="{BB962C8B-B14F-4D97-AF65-F5344CB8AC3E}">
        <p14:creationId xmlns:p14="http://schemas.microsoft.com/office/powerpoint/2010/main" val="60343256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FAFF17A-BF60-0243-BD61-5C6A073DC44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6528" r="10278"/>
          <a:stretch/>
        </p:blipFill>
        <p:spPr>
          <a:xfrm>
            <a:off x="188239" y="2462568"/>
            <a:ext cx="8767521" cy="3703391"/>
          </a:xfrm>
          <a:prstGeom prst="rect">
            <a:avLst/>
          </a:prstGeom>
        </p:spPr>
      </p:pic>
      <p:pic>
        <p:nvPicPr>
          <p:cNvPr id="5" name="Picture 4">
            <a:extLst>
              <a:ext uri="{FF2B5EF4-FFF2-40B4-BE49-F238E27FC236}">
                <a16:creationId xmlns:a16="http://schemas.microsoft.com/office/drawing/2014/main" id="{9C1D04A5-AD31-42BC-89B6-8CD88B01370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42100" y="206789"/>
            <a:ext cx="2232508" cy="1811279"/>
          </a:xfrm>
          <a:prstGeom prst="rect">
            <a:avLst/>
          </a:prstGeom>
        </p:spPr>
      </p:pic>
    </p:spTree>
    <p:extLst>
      <p:ext uri="{BB962C8B-B14F-4D97-AF65-F5344CB8AC3E}">
        <p14:creationId xmlns:p14="http://schemas.microsoft.com/office/powerpoint/2010/main" val="44112032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3CD7976-BA07-4121-B060-CEA80E07E12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7677" r="7980"/>
          <a:stretch/>
        </p:blipFill>
        <p:spPr>
          <a:xfrm>
            <a:off x="1202730" y="985611"/>
            <a:ext cx="7507161" cy="3054458"/>
          </a:xfrm>
          <a:prstGeom prst="rect">
            <a:avLst/>
          </a:prstGeom>
        </p:spPr>
      </p:pic>
      <p:pic>
        <p:nvPicPr>
          <p:cNvPr id="12" name="Picture 11">
            <a:extLst>
              <a:ext uri="{FF2B5EF4-FFF2-40B4-BE49-F238E27FC236}">
                <a16:creationId xmlns:a16="http://schemas.microsoft.com/office/drawing/2014/main" id="{5FE85B47-7350-4C99-8F9C-DAAC493464CE}"/>
              </a:ext>
            </a:extLst>
          </p:cNvPr>
          <p:cNvPicPr>
            <a:picLocks noChangeAspect="1"/>
          </p:cNvPicPr>
          <p:nvPr/>
        </p:nvPicPr>
        <p:blipFill>
          <a:blip r:embed="rId3"/>
          <a:stretch>
            <a:fillRect/>
          </a:stretch>
        </p:blipFill>
        <p:spPr>
          <a:xfrm>
            <a:off x="3278932" y="4309912"/>
            <a:ext cx="2586135" cy="2098184"/>
          </a:xfrm>
          <a:prstGeom prst="rect">
            <a:avLst/>
          </a:prstGeom>
        </p:spPr>
      </p:pic>
      <p:sp>
        <p:nvSpPr>
          <p:cNvPr id="4" name="TextBox 3">
            <a:extLst>
              <a:ext uri="{FF2B5EF4-FFF2-40B4-BE49-F238E27FC236}">
                <a16:creationId xmlns:a16="http://schemas.microsoft.com/office/drawing/2014/main" id="{4C4BF43E-19DE-4A86-9E08-7733F262BD3D}"/>
              </a:ext>
            </a:extLst>
          </p:cNvPr>
          <p:cNvSpPr txBox="1"/>
          <p:nvPr/>
        </p:nvSpPr>
        <p:spPr>
          <a:xfrm>
            <a:off x="8330969" y="6108168"/>
            <a:ext cx="503664" cy="369332"/>
          </a:xfrm>
          <a:prstGeom prst="rect">
            <a:avLst/>
          </a:prstGeom>
          <a:noFill/>
        </p:spPr>
        <p:txBody>
          <a:bodyPr wrap="none" rtlCol="0">
            <a:spAutoFit/>
          </a:bodyPr>
          <a:lstStyle/>
          <a:p>
            <a:pPr algn="r"/>
            <a:r>
              <a:rPr lang="en-US" dirty="0">
                <a:solidFill>
                  <a:schemeClr val="bg2"/>
                </a:solidFill>
                <a:latin typeface="Barlow" panose="00000500000000000000" pitchFamily="2" charset="0"/>
              </a:rPr>
              <a:t>3/3</a:t>
            </a:r>
          </a:p>
        </p:txBody>
      </p:sp>
    </p:spTree>
    <p:extLst>
      <p:ext uri="{BB962C8B-B14F-4D97-AF65-F5344CB8AC3E}">
        <p14:creationId xmlns:p14="http://schemas.microsoft.com/office/powerpoint/2010/main" val="314045864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FF28741-2F09-4343-89D3-E76CA979B327}"/>
              </a:ext>
            </a:extLst>
          </p:cNvPr>
          <p:cNvPicPr>
            <a:picLocks noChangeAspect="1"/>
          </p:cNvPicPr>
          <p:nvPr/>
        </p:nvPicPr>
        <p:blipFill>
          <a:blip r:embed="rId2"/>
          <a:stretch>
            <a:fillRect/>
          </a:stretch>
        </p:blipFill>
        <p:spPr>
          <a:xfrm>
            <a:off x="6351974" y="206789"/>
            <a:ext cx="2586135" cy="2098184"/>
          </a:xfrm>
          <a:prstGeom prst="rect">
            <a:avLst/>
          </a:prstGeom>
        </p:spPr>
      </p:pic>
      <p:pic>
        <p:nvPicPr>
          <p:cNvPr id="2" name="Picture 1">
            <a:extLst>
              <a:ext uri="{FF2B5EF4-FFF2-40B4-BE49-F238E27FC236}">
                <a16:creationId xmlns:a16="http://schemas.microsoft.com/office/drawing/2014/main" id="{CBB8023C-3879-244F-A6A5-F4CF042573F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5455" r="9293"/>
          <a:stretch/>
        </p:blipFill>
        <p:spPr>
          <a:xfrm>
            <a:off x="187419" y="2622211"/>
            <a:ext cx="8737600" cy="2926656"/>
          </a:xfrm>
          <a:prstGeom prst="rect">
            <a:avLst/>
          </a:prstGeom>
        </p:spPr>
      </p:pic>
      <p:sp>
        <p:nvSpPr>
          <p:cNvPr id="5" name="Right Triangle 4">
            <a:extLst>
              <a:ext uri="{FF2B5EF4-FFF2-40B4-BE49-F238E27FC236}">
                <a16:creationId xmlns:a16="http://schemas.microsoft.com/office/drawing/2014/main" id="{AB6DEA56-E747-4929-8AB3-D91DF06D34B0}"/>
              </a:ext>
            </a:extLst>
          </p:cNvPr>
          <p:cNvSpPr/>
          <p:nvPr/>
        </p:nvSpPr>
        <p:spPr>
          <a:xfrm flipH="1">
            <a:off x="0" y="5874327"/>
            <a:ext cx="9144000" cy="983673"/>
          </a:xfrm>
          <a:prstGeom prst="rtTriangle">
            <a:avLst/>
          </a:prstGeom>
          <a:solidFill>
            <a:srgbClr val="0649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8466257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B4771FA-1D95-A64C-A49D-1EA5CDC6B83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5859" r="7778"/>
          <a:stretch/>
        </p:blipFill>
        <p:spPr>
          <a:xfrm>
            <a:off x="304758" y="3700742"/>
            <a:ext cx="8400515" cy="2788528"/>
          </a:xfrm>
          <a:prstGeom prst="rect">
            <a:avLst/>
          </a:prstGeom>
        </p:spPr>
      </p:pic>
      <p:pic>
        <p:nvPicPr>
          <p:cNvPr id="4" name="Picture 3" descr="A picture containing person, indoor, window&#10;&#10;Description automatically generated">
            <a:extLst>
              <a:ext uri="{FF2B5EF4-FFF2-40B4-BE49-F238E27FC236}">
                <a16:creationId xmlns:a16="http://schemas.microsoft.com/office/drawing/2014/main" id="{0FEB41FA-9788-114F-ABEF-5B726F6FD46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47434" y="881497"/>
            <a:ext cx="4658332" cy="2547503"/>
          </a:xfrm>
          <a:prstGeom prst="rect">
            <a:avLst/>
          </a:prstGeom>
        </p:spPr>
      </p:pic>
      <p:pic>
        <p:nvPicPr>
          <p:cNvPr id="8" name="Picture 7">
            <a:extLst>
              <a:ext uri="{FF2B5EF4-FFF2-40B4-BE49-F238E27FC236}">
                <a16:creationId xmlns:a16="http://schemas.microsoft.com/office/drawing/2014/main" id="{2DA76F8E-678E-4155-AAC4-D14C7881AA95}"/>
              </a:ext>
            </a:extLst>
          </p:cNvPr>
          <p:cNvPicPr>
            <a:picLocks noChangeAspect="1"/>
          </p:cNvPicPr>
          <p:nvPr/>
        </p:nvPicPr>
        <p:blipFill>
          <a:blip r:embed="rId4"/>
          <a:stretch>
            <a:fillRect/>
          </a:stretch>
        </p:blipFill>
        <p:spPr>
          <a:xfrm>
            <a:off x="6119138" y="1133855"/>
            <a:ext cx="2586135" cy="2098184"/>
          </a:xfrm>
          <a:prstGeom prst="rect">
            <a:avLst/>
          </a:prstGeom>
        </p:spPr>
      </p:pic>
    </p:spTree>
    <p:extLst>
      <p:ext uri="{BB962C8B-B14F-4D97-AF65-F5344CB8AC3E}">
        <p14:creationId xmlns:p14="http://schemas.microsoft.com/office/powerpoint/2010/main" val="25902616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3B20A06-3DBD-0B41-9C44-6C63B94FBC6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7273" r="8383"/>
          <a:stretch/>
        </p:blipFill>
        <p:spPr>
          <a:xfrm>
            <a:off x="231346" y="3141165"/>
            <a:ext cx="8681308" cy="2436237"/>
          </a:xfrm>
          <a:prstGeom prst="rect">
            <a:avLst/>
          </a:prstGeom>
        </p:spPr>
      </p:pic>
      <p:pic>
        <p:nvPicPr>
          <p:cNvPr id="5" name="Picture 4">
            <a:extLst>
              <a:ext uri="{FF2B5EF4-FFF2-40B4-BE49-F238E27FC236}">
                <a16:creationId xmlns:a16="http://schemas.microsoft.com/office/drawing/2014/main" id="{A394FA14-9FBF-2041-BECC-9BDCBB010731}"/>
              </a:ext>
            </a:extLst>
          </p:cNvPr>
          <p:cNvPicPr>
            <a:picLocks noChangeAspect="1"/>
          </p:cNvPicPr>
          <p:nvPr/>
        </p:nvPicPr>
        <p:blipFill>
          <a:blip r:embed="rId3"/>
          <a:stretch>
            <a:fillRect/>
          </a:stretch>
        </p:blipFill>
        <p:spPr>
          <a:xfrm>
            <a:off x="2425700" y="384464"/>
            <a:ext cx="4292600" cy="2705100"/>
          </a:xfrm>
          <a:prstGeom prst="rect">
            <a:avLst/>
          </a:prstGeom>
        </p:spPr>
      </p:pic>
      <p:pic>
        <p:nvPicPr>
          <p:cNvPr id="6" name="Picture 5">
            <a:extLst>
              <a:ext uri="{FF2B5EF4-FFF2-40B4-BE49-F238E27FC236}">
                <a16:creationId xmlns:a16="http://schemas.microsoft.com/office/drawing/2014/main" id="{2FC605D5-2F2F-4ADF-AF29-0A78CC7E161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709635" y="5325790"/>
            <a:ext cx="1724730" cy="1399309"/>
          </a:xfrm>
          <a:prstGeom prst="rect">
            <a:avLst/>
          </a:prstGeom>
        </p:spPr>
      </p:pic>
    </p:spTree>
    <p:extLst>
      <p:ext uri="{BB962C8B-B14F-4D97-AF65-F5344CB8AC3E}">
        <p14:creationId xmlns:p14="http://schemas.microsoft.com/office/powerpoint/2010/main" val="318132022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4F6AC33-E107-0543-BBE2-824FF82C145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9192" r="34040"/>
          <a:stretch/>
        </p:blipFill>
        <p:spPr>
          <a:xfrm>
            <a:off x="646542" y="454172"/>
            <a:ext cx="5499993" cy="5697246"/>
          </a:xfrm>
          <a:prstGeom prst="rect">
            <a:avLst/>
          </a:prstGeom>
        </p:spPr>
      </p:pic>
      <p:pic>
        <p:nvPicPr>
          <p:cNvPr id="5" name="Picture 4">
            <a:extLst>
              <a:ext uri="{FF2B5EF4-FFF2-40B4-BE49-F238E27FC236}">
                <a16:creationId xmlns:a16="http://schemas.microsoft.com/office/drawing/2014/main" id="{10DB3691-854D-4496-BA70-ACAFB5168D0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784848" y="5063207"/>
            <a:ext cx="2032107" cy="1648690"/>
          </a:xfrm>
          <a:prstGeom prst="rect">
            <a:avLst/>
          </a:prstGeom>
        </p:spPr>
      </p:pic>
      <p:sp>
        <p:nvSpPr>
          <p:cNvPr id="6" name="TextBox 5">
            <a:extLst>
              <a:ext uri="{FF2B5EF4-FFF2-40B4-BE49-F238E27FC236}">
                <a16:creationId xmlns:a16="http://schemas.microsoft.com/office/drawing/2014/main" id="{03074CFF-0BBD-46A1-9D80-9118D7C02DB2}"/>
              </a:ext>
            </a:extLst>
          </p:cNvPr>
          <p:cNvSpPr txBox="1"/>
          <p:nvPr/>
        </p:nvSpPr>
        <p:spPr>
          <a:xfrm>
            <a:off x="518532" y="6219162"/>
            <a:ext cx="465192" cy="369332"/>
          </a:xfrm>
          <a:prstGeom prst="rect">
            <a:avLst/>
          </a:prstGeom>
          <a:noFill/>
        </p:spPr>
        <p:txBody>
          <a:bodyPr wrap="none" rtlCol="0">
            <a:spAutoFit/>
          </a:bodyPr>
          <a:lstStyle/>
          <a:p>
            <a:r>
              <a:rPr lang="en-US" dirty="0">
                <a:solidFill>
                  <a:schemeClr val="bg2"/>
                </a:solidFill>
                <a:latin typeface="Barlow" panose="00000500000000000000" pitchFamily="2" charset="0"/>
              </a:rPr>
              <a:t>1/3</a:t>
            </a:r>
          </a:p>
        </p:txBody>
      </p:sp>
    </p:spTree>
    <p:extLst>
      <p:ext uri="{BB962C8B-B14F-4D97-AF65-F5344CB8AC3E}">
        <p14:creationId xmlns:p14="http://schemas.microsoft.com/office/powerpoint/2010/main" val="195068059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9902155-FE04-E14A-A2D4-EE23B225C90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8485" r="26566"/>
          <a:stretch/>
        </p:blipFill>
        <p:spPr>
          <a:xfrm>
            <a:off x="1562864" y="905609"/>
            <a:ext cx="5623027" cy="4183627"/>
          </a:xfrm>
          <a:prstGeom prst="rect">
            <a:avLst/>
          </a:prstGeom>
        </p:spPr>
      </p:pic>
      <p:pic>
        <p:nvPicPr>
          <p:cNvPr id="5" name="Picture 4">
            <a:extLst>
              <a:ext uri="{FF2B5EF4-FFF2-40B4-BE49-F238E27FC236}">
                <a16:creationId xmlns:a16="http://schemas.microsoft.com/office/drawing/2014/main" id="{F0669FDD-FCAA-45F3-A817-6486C9DE724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784848" y="5063207"/>
            <a:ext cx="2032107" cy="1648690"/>
          </a:xfrm>
          <a:prstGeom prst="rect">
            <a:avLst/>
          </a:prstGeom>
        </p:spPr>
      </p:pic>
      <p:sp>
        <p:nvSpPr>
          <p:cNvPr id="6" name="TextBox 5">
            <a:extLst>
              <a:ext uri="{FF2B5EF4-FFF2-40B4-BE49-F238E27FC236}">
                <a16:creationId xmlns:a16="http://schemas.microsoft.com/office/drawing/2014/main" id="{A1210DDB-EA56-4CB2-A1CD-784C7DFCDBB5}"/>
              </a:ext>
            </a:extLst>
          </p:cNvPr>
          <p:cNvSpPr txBox="1"/>
          <p:nvPr/>
        </p:nvSpPr>
        <p:spPr>
          <a:xfrm>
            <a:off x="518532" y="6219162"/>
            <a:ext cx="508473" cy="369332"/>
          </a:xfrm>
          <a:prstGeom prst="rect">
            <a:avLst/>
          </a:prstGeom>
          <a:noFill/>
        </p:spPr>
        <p:txBody>
          <a:bodyPr wrap="none" rtlCol="0">
            <a:spAutoFit/>
          </a:bodyPr>
          <a:lstStyle/>
          <a:p>
            <a:r>
              <a:rPr lang="en-US" dirty="0">
                <a:solidFill>
                  <a:schemeClr val="bg2"/>
                </a:solidFill>
                <a:latin typeface="Barlow" panose="00000500000000000000" pitchFamily="2" charset="0"/>
              </a:rPr>
              <a:t>2/3</a:t>
            </a:r>
          </a:p>
        </p:txBody>
      </p:sp>
    </p:spTree>
    <p:extLst>
      <p:ext uri="{BB962C8B-B14F-4D97-AF65-F5344CB8AC3E}">
        <p14:creationId xmlns:p14="http://schemas.microsoft.com/office/powerpoint/2010/main" val="421493192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1228</TotalTime>
  <Words>134</Words>
  <Application>Microsoft Office PowerPoint</Application>
  <PresentationFormat>On-screen Show (4:3)</PresentationFormat>
  <Paragraphs>16</Paragraphs>
  <Slides>31</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Barlow</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 Clarke</dc:creator>
  <cp:lastModifiedBy>Emma Clarke</cp:lastModifiedBy>
  <cp:revision>19</cp:revision>
  <dcterms:created xsi:type="dcterms:W3CDTF">2022-02-15T16:24:55Z</dcterms:created>
  <dcterms:modified xsi:type="dcterms:W3CDTF">2022-02-17T16:26:38Z</dcterms:modified>
</cp:coreProperties>
</file>