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897" r:id="rId2"/>
    <p:sldId id="902" r:id="rId3"/>
    <p:sldId id="904" r:id="rId4"/>
    <p:sldId id="905" r:id="rId5"/>
    <p:sldId id="906" r:id="rId6"/>
    <p:sldId id="907" r:id="rId7"/>
    <p:sldId id="909" r:id="rId8"/>
    <p:sldId id="910" r:id="rId9"/>
    <p:sldId id="911" r:id="rId10"/>
    <p:sldId id="912" r:id="rId11"/>
    <p:sldId id="913" r:id="rId12"/>
    <p:sldId id="914" r:id="rId13"/>
    <p:sldId id="915" r:id="rId14"/>
    <p:sldId id="916" r:id="rId15"/>
    <p:sldId id="923" r:id="rId16"/>
    <p:sldId id="917" r:id="rId17"/>
    <p:sldId id="918" r:id="rId18"/>
    <p:sldId id="919" r:id="rId19"/>
    <p:sldId id="920" r:id="rId20"/>
    <p:sldId id="921" r:id="rId21"/>
    <p:sldId id="922" r:id="rId22"/>
    <p:sldId id="924" r:id="rId23"/>
    <p:sldId id="925" r:id="rId24"/>
    <p:sldId id="926" r:id="rId25"/>
    <p:sldId id="928" r:id="rId26"/>
    <p:sldId id="927" r:id="rId27"/>
    <p:sldId id="930" r:id="rId28"/>
    <p:sldId id="92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A22"/>
    <a:srgbClr val="06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E3AF-9805-A643-BFCD-65E59A7FEB86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9426-E4E2-7448-AF4D-935CC8C8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prayer is also available as a video read by PWS&amp;D’s partner EHAP. Visit WeRespond.ca/Overflowing to download.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9426-E4E2-7448-AF4D-935CC8C89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prayer is also available as a video read by PWS&amp;D’s partner CMAI. Visit WeRespond.ca/Overflowing to download.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9426-E4E2-7448-AF4D-935CC8C897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9426-E4E2-7448-AF4D-935CC8C897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prayer is also available as a video read by PWS&amp;D’s partner </a:t>
            </a:r>
            <a:r>
              <a:rPr lang="en-US" dirty="0" err="1"/>
              <a:t>Fraternidad</a:t>
            </a:r>
            <a:r>
              <a:rPr lang="en-US" dirty="0"/>
              <a:t> de </a:t>
            </a:r>
            <a:r>
              <a:rPr lang="en-US" dirty="0" err="1"/>
              <a:t>Presbiteriales</a:t>
            </a:r>
            <a:r>
              <a:rPr lang="en-US" dirty="0"/>
              <a:t> Mayas. Visit WeRespond.ca/Overflowing to download.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9426-E4E2-7448-AF4D-935CC8C897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prayer is also available as a video read by PWS&amp;D’s partner CWSA. Visit WeRespond.ca/Overflowing to download.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9426-E4E2-7448-AF4D-935CC8C897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5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7C99-EAB2-C242-B92C-046CEF8D10B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EAAE-A79B-5E45-8F98-3A1B25B8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057AED-CB80-484C-89F5-026CD1D43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98" y="3592354"/>
            <a:ext cx="8317876" cy="3265646"/>
          </a:xfr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B5458CA-D0CA-6344-B0E5-5300BD98AC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535" y="1222968"/>
            <a:ext cx="5388930" cy="3051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1" y="142134"/>
            <a:ext cx="2586135" cy="20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32" y="246390"/>
            <a:ext cx="2586135" cy="2098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838FD-7C91-D944-A39B-36C5108F5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5" r="10101"/>
          <a:stretch/>
        </p:blipFill>
        <p:spPr>
          <a:xfrm>
            <a:off x="353573" y="2463616"/>
            <a:ext cx="8436851" cy="364923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137A2DC6-DF1A-41FE-BECE-0775E7DE2C4F}"/>
              </a:ext>
            </a:extLst>
          </p:cNvPr>
          <p:cNvSpPr/>
          <p:nvPr/>
        </p:nvSpPr>
        <p:spPr>
          <a:xfrm flipH="1">
            <a:off x="0" y="5874327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FA9D3-FE8C-4945-9933-BBBAB94C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9" r="6869"/>
          <a:stretch/>
        </p:blipFill>
        <p:spPr>
          <a:xfrm>
            <a:off x="342270" y="2702137"/>
            <a:ext cx="8614311" cy="27340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2738B9-1D80-4D7F-B022-BB3FCA72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71140-9552-40A6-81DF-951B688323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870" y="5287765"/>
            <a:ext cx="1776026" cy="1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C997A2B0-0D2A-4143-8B83-03433FB844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83" y="946233"/>
            <a:ext cx="5078433" cy="33856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924C4-CAF0-D844-B2A9-FF01CED8CF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t="11067" r="7273" b="15171"/>
          <a:stretch/>
        </p:blipFill>
        <p:spPr>
          <a:xfrm>
            <a:off x="219847" y="4644358"/>
            <a:ext cx="8924153" cy="2127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23499-A7F9-4763-9E4B-745A470405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60" y="369837"/>
            <a:ext cx="1943603" cy="1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B1C4C-B81D-A04A-AD14-E7FA22A95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" t="7378" r="6520" b="14896"/>
          <a:stretch/>
        </p:blipFill>
        <p:spPr>
          <a:xfrm>
            <a:off x="92365" y="394695"/>
            <a:ext cx="9014691" cy="1999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03023-9457-3042-8639-73F505036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646" y="2862278"/>
            <a:ext cx="5796325" cy="2623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BCED0-0713-41E3-97BE-27BBCB9DB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60" y="4914128"/>
            <a:ext cx="1943603" cy="1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4B188-9882-BA4D-9F82-646E31F3F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67" y="1342004"/>
            <a:ext cx="7963506" cy="4144401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83F35E0-390B-4F3B-B54B-D060C559316C}"/>
              </a:ext>
            </a:extLst>
          </p:cNvPr>
          <p:cNvSpPr/>
          <p:nvPr/>
        </p:nvSpPr>
        <p:spPr>
          <a:xfrm>
            <a:off x="0" y="5874327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87E33-B9F1-4CCB-A952-F111B6F8D9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26" y="323698"/>
            <a:ext cx="2032107" cy="1648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0E399-2834-4B7D-8DE8-950F6FAB5C39}"/>
              </a:ext>
            </a:extLst>
          </p:cNvPr>
          <p:cNvSpPr txBox="1"/>
          <p:nvPr/>
        </p:nvSpPr>
        <p:spPr>
          <a:xfrm>
            <a:off x="8369441" y="61081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1430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AA3DA-2472-3543-AAA6-211138907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1" r="10435"/>
          <a:stretch/>
        </p:blipFill>
        <p:spPr>
          <a:xfrm>
            <a:off x="1411491" y="1501414"/>
            <a:ext cx="7621677" cy="400346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7D003948-D862-48B8-B53D-D72B0A88AEB0}"/>
              </a:ext>
            </a:extLst>
          </p:cNvPr>
          <p:cNvSpPr/>
          <p:nvPr/>
        </p:nvSpPr>
        <p:spPr>
          <a:xfrm>
            <a:off x="0" y="5874327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71149-26C0-4EB2-B478-F4FC260EF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26" y="323698"/>
            <a:ext cx="2032107" cy="1648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A5AAFE-A364-4A92-BC06-1931ADB56120}"/>
              </a:ext>
            </a:extLst>
          </p:cNvPr>
          <p:cNvSpPr txBox="1"/>
          <p:nvPr/>
        </p:nvSpPr>
        <p:spPr>
          <a:xfrm>
            <a:off x="8326159" y="61081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6906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37" y="1255881"/>
            <a:ext cx="2586135" cy="2098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A3B069-14A5-194F-89E4-7EE2C2C06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6" r="8222"/>
          <a:stretch/>
        </p:blipFill>
        <p:spPr>
          <a:xfrm>
            <a:off x="421717" y="4313384"/>
            <a:ext cx="8300565" cy="2385262"/>
          </a:xfrm>
          <a:prstGeom prst="rect">
            <a:avLst/>
          </a:prstGeom>
        </p:spPr>
      </p:pic>
      <p:pic>
        <p:nvPicPr>
          <p:cNvPr id="4" name="Picture 3" descr="A group of people standing outside a house&#10;&#10;Description automatically generated with low confidence">
            <a:extLst>
              <a:ext uri="{FF2B5EF4-FFF2-40B4-BE49-F238E27FC236}">
                <a16:creationId xmlns:a16="http://schemas.microsoft.com/office/drawing/2014/main" id="{C539CCBA-E25E-E447-8CA1-AC61B4FB49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36" y="655416"/>
            <a:ext cx="4942714" cy="32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E84BA-12EF-BA44-9D4D-4CCCAB721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r="9697"/>
          <a:stretch/>
        </p:blipFill>
        <p:spPr>
          <a:xfrm>
            <a:off x="462469" y="2270401"/>
            <a:ext cx="8284367" cy="33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CC860-EF27-F84B-AECE-E30EC11D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1"/>
          <a:stretch/>
        </p:blipFill>
        <p:spPr>
          <a:xfrm>
            <a:off x="0" y="464301"/>
            <a:ext cx="9144000" cy="4454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BA25E-31B0-46FF-9D43-786E5C98A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648" y="4828810"/>
            <a:ext cx="2032107" cy="1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26946-C120-FD46-A34F-4E335AA4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32" y="1087717"/>
            <a:ext cx="4671136" cy="3330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76" y="265471"/>
            <a:ext cx="2513805" cy="2039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105A5-71EE-0041-8096-DD8113A9A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9" r="7273" b="17285"/>
          <a:stretch/>
        </p:blipFill>
        <p:spPr>
          <a:xfrm>
            <a:off x="266165" y="4418320"/>
            <a:ext cx="8611669" cy="20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5D9D3-BD0A-9146-AE5F-3DFBA230A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3" y="2348217"/>
            <a:ext cx="8996217" cy="3104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47E3905B-E7DA-4A71-92D8-F020D5CEEE71}"/>
              </a:ext>
            </a:extLst>
          </p:cNvPr>
          <p:cNvSpPr/>
          <p:nvPr/>
        </p:nvSpPr>
        <p:spPr>
          <a:xfrm flipH="1">
            <a:off x="0" y="5874327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CD9B3-5DFD-E94B-B4CE-D5AA66840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5" r="20303"/>
          <a:stretch/>
        </p:blipFill>
        <p:spPr>
          <a:xfrm>
            <a:off x="360218" y="813833"/>
            <a:ext cx="7222837" cy="5576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57DA1-897B-4E68-99D0-DA18BE4DABE7}"/>
              </a:ext>
            </a:extLst>
          </p:cNvPr>
          <p:cNvSpPr txBox="1"/>
          <p:nvPr/>
        </p:nvSpPr>
        <p:spPr>
          <a:xfrm>
            <a:off x="8369441" y="61081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3690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E8E61-885E-4550-B552-AAE383E36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5" r="16869"/>
          <a:stretch/>
        </p:blipFill>
        <p:spPr>
          <a:xfrm>
            <a:off x="870863" y="1386374"/>
            <a:ext cx="7315201" cy="4244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0FBC5-7ACB-48F5-8519-A7FE6881C66A}"/>
              </a:ext>
            </a:extLst>
          </p:cNvPr>
          <p:cNvSpPr txBox="1"/>
          <p:nvPr/>
        </p:nvSpPr>
        <p:spPr>
          <a:xfrm>
            <a:off x="8326159" y="61081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2784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79EE1-DDCD-A44D-915F-40235608F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7" r="8282" b="12646"/>
          <a:stretch/>
        </p:blipFill>
        <p:spPr>
          <a:xfrm>
            <a:off x="347915" y="4058919"/>
            <a:ext cx="8392753" cy="2565781"/>
          </a:xfrm>
          <a:prstGeom prst="rect">
            <a:avLst/>
          </a:prstGeom>
        </p:spPr>
      </p:pic>
      <p:pic>
        <p:nvPicPr>
          <p:cNvPr id="5" name="Picture 4" descr="A person reading a book to a child&#10;&#10;Description automatically generated with medium confidence">
            <a:extLst>
              <a:ext uri="{FF2B5EF4-FFF2-40B4-BE49-F238E27FC236}">
                <a16:creationId xmlns:a16="http://schemas.microsoft.com/office/drawing/2014/main" id="{34CCF41D-3AE7-47BC-9B6F-02EF0A924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254" y="713355"/>
            <a:ext cx="4747492" cy="3364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206789"/>
            <a:ext cx="2232508" cy="18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FFCBBB-584C-744A-A533-36E18019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04" y="1543115"/>
            <a:ext cx="5831195" cy="2708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0C3F02-FAF8-C941-B257-2C53E364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3" r="10403"/>
          <a:stretch/>
        </p:blipFill>
        <p:spPr>
          <a:xfrm>
            <a:off x="135514" y="4293190"/>
            <a:ext cx="8872972" cy="2208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6D65B-D8D7-4C95-B734-925782C369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206789"/>
            <a:ext cx="2232508" cy="18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ABC6-B862-DE44-95F0-BC794959A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2" r="10000" b="21467"/>
          <a:stretch/>
        </p:blipFill>
        <p:spPr>
          <a:xfrm>
            <a:off x="233426" y="3320471"/>
            <a:ext cx="8658675" cy="1511831"/>
          </a:xfrm>
          <a:prstGeom prst="rect">
            <a:avLst/>
          </a:prstGeom>
        </p:spPr>
      </p:pic>
      <p:pic>
        <p:nvPicPr>
          <p:cNvPr id="4" name="Picture 3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209C818B-FF64-C844-8241-23FB5A077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6880"/>
            <a:ext cx="9144000" cy="3364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C5064-1D03-42AB-96AE-8F1B23189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848" y="5063207"/>
            <a:ext cx="2032107" cy="1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91772F-220F-3340-9FF4-49D14BBEB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3" r="8181"/>
          <a:stretch/>
        </p:blipFill>
        <p:spPr>
          <a:xfrm>
            <a:off x="429490" y="206789"/>
            <a:ext cx="8285019" cy="5486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D5C99-D191-4056-B786-A5B7F4260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35" y="5325790"/>
            <a:ext cx="172473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oking in a kitchen&#10;&#10;Description automatically generated with low confidence">
            <a:extLst>
              <a:ext uri="{FF2B5EF4-FFF2-40B4-BE49-F238E27FC236}">
                <a16:creationId xmlns:a16="http://schemas.microsoft.com/office/drawing/2014/main" id="{8B1553C7-FAFD-B84B-ACFA-0EF88D583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146" y="775854"/>
            <a:ext cx="4611108" cy="389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9A688-A0B9-5447-A3C8-6930A2BDE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4" r="6768"/>
          <a:stretch/>
        </p:blipFill>
        <p:spPr>
          <a:xfrm>
            <a:off x="193963" y="4580604"/>
            <a:ext cx="8587989" cy="2085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BC6EC-244D-40A6-A463-53189E3642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206789"/>
            <a:ext cx="2232508" cy="18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F1D70D-F3B0-4913-BC38-D2F0A7E39B81}"/>
              </a:ext>
            </a:extLst>
          </p:cNvPr>
          <p:cNvGrpSpPr/>
          <p:nvPr/>
        </p:nvGrpSpPr>
        <p:grpSpPr>
          <a:xfrm>
            <a:off x="116122" y="2910727"/>
            <a:ext cx="8911755" cy="2456874"/>
            <a:chOff x="145855" y="3592944"/>
            <a:chExt cx="8679511" cy="23427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F95F33-2A4B-8E48-8D6D-C0FBC38A1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61" t="43313" r="9293"/>
            <a:stretch/>
          </p:blipFill>
          <p:spPr>
            <a:xfrm>
              <a:off x="187420" y="3592944"/>
              <a:ext cx="8637946" cy="234270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FD045E-24C6-4BCA-8BC8-B5CC84164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855" y="3592945"/>
              <a:ext cx="1470507" cy="1637577"/>
            </a:xfrm>
            <a:prstGeom prst="rect">
              <a:avLst/>
            </a:prstGeom>
          </p:spPr>
        </p:pic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835E9CC-4F81-46AF-A57A-21601AA3A60E}"/>
              </a:ext>
            </a:extLst>
          </p:cNvPr>
          <p:cNvSpPr/>
          <p:nvPr/>
        </p:nvSpPr>
        <p:spPr>
          <a:xfrm>
            <a:off x="0" y="5874327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0AA43-4CA4-3C41-A01D-9CED03F832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813"/>
            <a:ext cx="9144000" cy="481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7E2FF-4853-4A95-9A4B-9BDCD0F893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35" y="5251902"/>
            <a:ext cx="172473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0CB4-F49D-7B4E-BCA6-5B5DC896F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5" r="5859" b="14111"/>
          <a:stretch/>
        </p:blipFill>
        <p:spPr>
          <a:xfrm>
            <a:off x="546538" y="2578466"/>
            <a:ext cx="8382333" cy="2607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39F18-B1E9-0448-960E-F06D2E8B60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37" y="454249"/>
            <a:ext cx="3562925" cy="2150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90" y="5080000"/>
            <a:ext cx="2032107" cy="1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FDE7F5-B517-41F8-82EA-CE49D862B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3" r="10488"/>
          <a:stretch/>
        </p:blipFill>
        <p:spPr>
          <a:xfrm>
            <a:off x="259964" y="380500"/>
            <a:ext cx="8579477" cy="4176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E2E35-5D47-4ECC-B25E-BF45FF899C31}"/>
              </a:ext>
            </a:extLst>
          </p:cNvPr>
          <p:cNvSpPr txBox="1"/>
          <p:nvPr/>
        </p:nvSpPr>
        <p:spPr>
          <a:xfrm>
            <a:off x="8369441" y="61081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7018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EFED3-47C8-4CD8-95AE-C42FA0B06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2" r="8181"/>
          <a:stretch/>
        </p:blipFill>
        <p:spPr>
          <a:xfrm>
            <a:off x="1072764" y="241702"/>
            <a:ext cx="7811272" cy="4669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7EF43-4091-44F7-9C9C-B1B9178913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648" y="4828810"/>
            <a:ext cx="2032107" cy="164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A0E5B-E62E-4638-AA2D-EB718D674FB8}"/>
              </a:ext>
            </a:extLst>
          </p:cNvPr>
          <p:cNvSpPr txBox="1"/>
          <p:nvPr/>
        </p:nvSpPr>
        <p:spPr>
          <a:xfrm>
            <a:off x="8326159" y="61081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Barlow" panose="00000500000000000000" pitchFamily="2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1185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ground, crowd&#10;&#10;Description automatically generated">
            <a:extLst>
              <a:ext uri="{FF2B5EF4-FFF2-40B4-BE49-F238E27FC236}">
                <a16:creationId xmlns:a16="http://schemas.microsoft.com/office/drawing/2014/main" id="{08DDEA03-3CB6-D14B-A549-87DA2AB5D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663" y="1087075"/>
            <a:ext cx="4320673" cy="2881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6" y="206789"/>
            <a:ext cx="2586135" cy="209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758A7-C6BB-054B-B410-20DC5F189C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96" y="4360649"/>
            <a:ext cx="8938004" cy="21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641BB-77E8-DE43-A82F-B26955733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73" y="1607126"/>
            <a:ext cx="8625892" cy="226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236F6-C635-403D-8B00-D085EE05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32" y="4316978"/>
            <a:ext cx="2586135" cy="2098184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B867BD84-DE52-4D2B-A4A8-A58D5E0DD948}"/>
              </a:ext>
            </a:extLst>
          </p:cNvPr>
          <p:cNvSpPr/>
          <p:nvPr/>
        </p:nvSpPr>
        <p:spPr>
          <a:xfrm flipH="1" flipV="1">
            <a:off x="-1" y="0"/>
            <a:ext cx="9144000" cy="983673"/>
          </a:xfrm>
          <a:prstGeom prst="rtTriangle">
            <a:avLst/>
          </a:prstGeom>
          <a:solidFill>
            <a:srgbClr val="06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D63B3-80EF-1C4D-B810-7388EBBF9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8" t="5521"/>
          <a:stretch/>
        </p:blipFill>
        <p:spPr>
          <a:xfrm>
            <a:off x="138545" y="378665"/>
            <a:ext cx="8432800" cy="5629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870" y="5287765"/>
            <a:ext cx="1776026" cy="1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snow, person&#10;&#10;Description automatically generated">
            <a:extLst>
              <a:ext uri="{FF2B5EF4-FFF2-40B4-BE49-F238E27FC236}">
                <a16:creationId xmlns:a16="http://schemas.microsoft.com/office/drawing/2014/main" id="{4AE90E29-01E1-184E-A179-9199CFD9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89" y="520821"/>
            <a:ext cx="5245291" cy="3811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8741-2F09-4343-89D3-E76CA9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6" y="456169"/>
            <a:ext cx="2586135" cy="209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BC86F-A8BD-CF4B-B799-E036366988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r="11111" b="19350"/>
          <a:stretch/>
        </p:blipFill>
        <p:spPr>
          <a:xfrm>
            <a:off x="350930" y="4331853"/>
            <a:ext cx="8442139" cy="22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114</Words>
  <Application>Microsoft Office PowerPoint</Application>
  <PresentationFormat>On-screen Show (4:3)</PresentationFormat>
  <Paragraphs>15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Barlow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Clarke</dc:creator>
  <cp:lastModifiedBy>Emma Clarke</cp:lastModifiedBy>
  <cp:revision>19</cp:revision>
  <dcterms:created xsi:type="dcterms:W3CDTF">2022-02-15T16:24:55Z</dcterms:created>
  <dcterms:modified xsi:type="dcterms:W3CDTF">2022-02-17T16:29:50Z</dcterms:modified>
</cp:coreProperties>
</file>