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8" r:id="rId1"/>
    <p:sldMasterId id="2147483976" r:id="rId2"/>
    <p:sldMasterId id="2147483952" r:id="rId3"/>
    <p:sldMasterId id="2147483964" r:id="rId4"/>
    <p:sldMasterId id="2147483940" r:id="rId5"/>
  </p:sldMasterIdLst>
  <p:notesMasterIdLst>
    <p:notesMasterId r:id="rId42"/>
  </p:notesMasterIdLst>
  <p:handoutMasterIdLst>
    <p:handoutMasterId r:id="rId43"/>
  </p:handoutMasterIdLst>
  <p:sldIdLst>
    <p:sldId id="679" r:id="rId6"/>
    <p:sldId id="781" r:id="rId7"/>
    <p:sldId id="798" r:id="rId8"/>
    <p:sldId id="762" r:id="rId9"/>
    <p:sldId id="687" r:id="rId10"/>
    <p:sldId id="782" r:id="rId11"/>
    <p:sldId id="780" r:id="rId12"/>
    <p:sldId id="813" r:id="rId13"/>
    <p:sldId id="755" r:id="rId14"/>
    <p:sldId id="805" r:id="rId15"/>
    <p:sldId id="787" r:id="rId16"/>
    <p:sldId id="827" r:id="rId17"/>
    <p:sldId id="790" r:id="rId18"/>
    <p:sldId id="795" r:id="rId19"/>
    <p:sldId id="821" r:id="rId20"/>
    <p:sldId id="792" r:id="rId21"/>
    <p:sldId id="796" r:id="rId22"/>
    <p:sldId id="797" r:id="rId23"/>
    <p:sldId id="828" r:id="rId24"/>
    <p:sldId id="820" r:id="rId25"/>
    <p:sldId id="803" r:id="rId26"/>
    <p:sldId id="804" r:id="rId27"/>
    <p:sldId id="824" r:id="rId28"/>
    <p:sldId id="772" r:id="rId29"/>
    <p:sldId id="829" r:id="rId30"/>
    <p:sldId id="831" r:id="rId31"/>
    <p:sldId id="826" r:id="rId32"/>
    <p:sldId id="830" r:id="rId33"/>
    <p:sldId id="825" r:id="rId34"/>
    <p:sldId id="801" r:id="rId35"/>
    <p:sldId id="800" r:id="rId36"/>
    <p:sldId id="785" r:id="rId37"/>
    <p:sldId id="730" r:id="rId38"/>
    <p:sldId id="799" r:id="rId39"/>
    <p:sldId id="818" r:id="rId40"/>
    <p:sldId id="779" r:id="rId41"/>
  </p:sldIdLst>
  <p:sldSz cx="8786813" cy="6500813"/>
  <p:notesSz cx="6858000" cy="9296400"/>
  <p:defaultTextStyle>
    <a:defPPr>
      <a:defRPr lang="en-US"/>
    </a:defPPr>
    <a:lvl1pPr algn="l" defTabSz="4365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36563" indent="20638" algn="l" defTabSz="4365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873125" indent="41275" algn="l" defTabSz="4365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09688" indent="61913" algn="l" defTabSz="4365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746250" indent="82550" algn="l" defTabSz="4365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048">
          <p15:clr>
            <a:srgbClr val="A4A3A4"/>
          </p15:clr>
        </p15:guide>
        <p15:guide id="2" pos="2768">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Clarke" initials="" lastIdx="2" clrIdx="0"/>
  <p:cmAuthor id="2" name="Stephanie Chunoo" initials="SC" lastIdx="4" clrIdx="1"/>
  <p:cmAuthor id="3" name="Karen Bokma" initials="KB" lastIdx="4" clrIdx="2">
    <p:extLst>
      <p:ext uri="{19B8F6BF-5375-455C-9EA6-DF929625EA0E}">
        <p15:presenceInfo xmlns:p15="http://schemas.microsoft.com/office/powerpoint/2012/main" userId="S::kbokma@presbyterian.ca::eaf58848-2427-4f2c-ba38-2b58b0f6a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1" autoAdjust="0"/>
    <p:restoredTop sz="71088"/>
  </p:normalViewPr>
  <p:slideViewPr>
    <p:cSldViewPr snapToObjects="1">
      <p:cViewPr varScale="1">
        <p:scale>
          <a:sx n="94" d="100"/>
          <a:sy n="94" d="100"/>
        </p:scale>
        <p:origin x="1352" y="184"/>
      </p:cViewPr>
      <p:guideLst>
        <p:guide orient="horz" pos="2048"/>
        <p:guide pos="27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4" d="100"/>
          <a:sy n="84" d="100"/>
        </p:scale>
        <p:origin x="3828" y="90"/>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EF1E1E-FC99-7649-AE08-8E419D41648B}"/>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defTabSz="436763"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4AE27758-3A75-2B44-9C4D-CA1B2576E142}"/>
              </a:ext>
            </a:extLst>
          </p:cNvPr>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371DD31-02A0-FE45-ACB7-693EA622F3C0}" type="datetime1">
              <a:rPr lang="en-US" altLang="en-US"/>
              <a:pPr>
                <a:defRPr/>
              </a:pPr>
              <a:t>11/4/20</a:t>
            </a:fld>
            <a:endParaRPr lang="en-US" altLang="en-US" dirty="0"/>
          </a:p>
        </p:txBody>
      </p:sp>
      <p:sp>
        <p:nvSpPr>
          <p:cNvPr id="4" name="Footer Placeholder 3">
            <a:extLst>
              <a:ext uri="{FF2B5EF4-FFF2-40B4-BE49-F238E27FC236}">
                <a16:creationId xmlns:a16="http://schemas.microsoft.com/office/drawing/2014/main" id="{7675044D-8BF5-974B-AD7B-54A4385328A2}"/>
              </a:ext>
            </a:extLst>
          </p:cNvPr>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defTabSz="436763"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39D5A520-7F56-214A-B7F4-85AEE4402A5E}"/>
              </a:ext>
            </a:extLst>
          </p:cNvPr>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620A7E3-4231-8B4B-B30F-432604CD38AF}"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38DEC8-54C8-FE48-B060-62232A24186D}"/>
              </a:ext>
            </a:extLst>
          </p:cNvPr>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defTabSz="436763"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4555D84-145E-BC4A-953F-A72AF2E7C4D8}"/>
              </a:ext>
            </a:extLst>
          </p:cNvPr>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B5EFB18C-E386-9940-9FB8-5FEEACD868B0}" type="datetime1">
              <a:rPr lang="en-US" altLang="en-US"/>
              <a:pPr>
                <a:defRPr/>
              </a:pPr>
              <a:t>11/4/20</a:t>
            </a:fld>
            <a:endParaRPr lang="en-US" altLang="en-US" dirty="0"/>
          </a:p>
        </p:txBody>
      </p:sp>
      <p:sp>
        <p:nvSpPr>
          <p:cNvPr id="4" name="Slide Image Placeholder 3">
            <a:extLst>
              <a:ext uri="{FF2B5EF4-FFF2-40B4-BE49-F238E27FC236}">
                <a16:creationId xmlns:a16="http://schemas.microsoft.com/office/drawing/2014/main" id="{ED11BD7F-2AFD-A948-8FA2-A3865F327D28}"/>
              </a:ext>
            </a:extLst>
          </p:cNvPr>
          <p:cNvSpPr>
            <a:spLocks noGrp="1" noRot="1" noChangeAspect="1"/>
          </p:cNvSpPr>
          <p:nvPr>
            <p:ph type="sldImg" idx="2"/>
          </p:nvPr>
        </p:nvSpPr>
        <p:spPr>
          <a:xfrm>
            <a:off x="1073150" y="696913"/>
            <a:ext cx="47117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a:extLst>
              <a:ext uri="{FF2B5EF4-FFF2-40B4-BE49-F238E27FC236}">
                <a16:creationId xmlns:a16="http://schemas.microsoft.com/office/drawing/2014/main" id="{E51EEC33-4652-D240-AA82-FC4BB83223EE}"/>
              </a:ext>
            </a:extLst>
          </p:cNvPr>
          <p:cNvSpPr>
            <a:spLocks noGrp="1"/>
          </p:cNvSpPr>
          <p:nvPr>
            <p:ph type="body" sz="quarter" idx="3"/>
          </p:nvPr>
        </p:nvSpPr>
        <p:spPr>
          <a:xfrm>
            <a:off x="685800" y="4416425"/>
            <a:ext cx="5486400" cy="41830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D0C8B31-1A9E-294F-AE62-8265DB3EE8C2}"/>
              </a:ext>
            </a:extLst>
          </p:cNvPr>
          <p:cNvSpPr>
            <a:spLocks noGrp="1"/>
          </p:cNvSpPr>
          <p:nvPr>
            <p:ph type="ftr" sz="quarter" idx="4"/>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defTabSz="436763"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9108C504-AC27-8D49-9395-7DC1CCAFA607}"/>
              </a:ext>
            </a:extLst>
          </p:cNvPr>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7BC59C8-B09E-B847-93E8-221BC2A3CE0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36563" rtl="0" eaLnBrk="0" fontAlgn="base" hangingPunct="0">
      <a:spcBef>
        <a:spcPct val="30000"/>
      </a:spcBef>
      <a:spcAft>
        <a:spcPct val="0"/>
      </a:spcAft>
      <a:defRPr sz="1100" kern="1200">
        <a:solidFill>
          <a:schemeClr val="tx1"/>
        </a:solidFill>
        <a:latin typeface="+mn-lt"/>
        <a:ea typeface="ＭＳ Ｐゴシック" pitchFamily="-112" charset="-128"/>
        <a:cs typeface="ＭＳ Ｐゴシック" pitchFamily="-112" charset="-128"/>
      </a:defRPr>
    </a:lvl1pPr>
    <a:lvl2pPr marL="436563" algn="l" defTabSz="436563" rtl="0" eaLnBrk="0" fontAlgn="base" hangingPunct="0">
      <a:spcBef>
        <a:spcPct val="30000"/>
      </a:spcBef>
      <a:spcAft>
        <a:spcPct val="0"/>
      </a:spcAft>
      <a:defRPr sz="1100" kern="1200">
        <a:solidFill>
          <a:schemeClr val="tx1"/>
        </a:solidFill>
        <a:latin typeface="+mn-lt"/>
        <a:ea typeface="ＭＳ Ｐゴシック" pitchFamily="-112" charset="-128"/>
        <a:cs typeface="+mn-cs"/>
      </a:defRPr>
    </a:lvl2pPr>
    <a:lvl3pPr marL="873125" algn="l" defTabSz="436563" rtl="0" eaLnBrk="0" fontAlgn="base" hangingPunct="0">
      <a:spcBef>
        <a:spcPct val="30000"/>
      </a:spcBef>
      <a:spcAft>
        <a:spcPct val="0"/>
      </a:spcAft>
      <a:defRPr sz="1100" kern="1200">
        <a:solidFill>
          <a:schemeClr val="tx1"/>
        </a:solidFill>
        <a:latin typeface="+mn-lt"/>
        <a:ea typeface="ＭＳ Ｐゴシック" pitchFamily="-112" charset="-128"/>
        <a:cs typeface="+mn-cs"/>
      </a:defRPr>
    </a:lvl3pPr>
    <a:lvl4pPr marL="1309688" algn="l" defTabSz="436563" rtl="0" eaLnBrk="0" fontAlgn="base" hangingPunct="0">
      <a:spcBef>
        <a:spcPct val="30000"/>
      </a:spcBef>
      <a:spcAft>
        <a:spcPct val="0"/>
      </a:spcAft>
      <a:defRPr sz="1100" kern="1200">
        <a:solidFill>
          <a:schemeClr val="tx1"/>
        </a:solidFill>
        <a:latin typeface="+mn-lt"/>
        <a:ea typeface="ＭＳ Ｐゴシック" pitchFamily="-112" charset="-128"/>
        <a:cs typeface="+mn-cs"/>
      </a:defRPr>
    </a:lvl4pPr>
    <a:lvl5pPr marL="1746250" algn="l" defTabSz="436563" rtl="0" eaLnBrk="0" fontAlgn="base" hangingPunct="0">
      <a:spcBef>
        <a:spcPct val="30000"/>
      </a:spcBef>
      <a:spcAft>
        <a:spcPct val="0"/>
      </a:spcAft>
      <a:defRPr sz="1100" kern="1200">
        <a:solidFill>
          <a:schemeClr val="tx1"/>
        </a:solidFill>
        <a:latin typeface="+mn-lt"/>
        <a:ea typeface="ＭＳ Ｐゴシック" pitchFamily="-112" charset="-128"/>
        <a:cs typeface="+mn-cs"/>
      </a:defRPr>
    </a:lvl5pPr>
    <a:lvl6pPr marL="2183816" algn="l" defTabSz="436763" rtl="0" eaLnBrk="1" latinLnBrk="0" hangingPunct="1">
      <a:defRPr sz="1100" kern="1200">
        <a:solidFill>
          <a:schemeClr val="tx1"/>
        </a:solidFill>
        <a:latin typeface="+mn-lt"/>
        <a:ea typeface="+mn-ea"/>
        <a:cs typeface="+mn-cs"/>
      </a:defRPr>
    </a:lvl6pPr>
    <a:lvl7pPr marL="2620579" algn="l" defTabSz="436763" rtl="0" eaLnBrk="1" latinLnBrk="0" hangingPunct="1">
      <a:defRPr sz="1100" kern="1200">
        <a:solidFill>
          <a:schemeClr val="tx1"/>
        </a:solidFill>
        <a:latin typeface="+mn-lt"/>
        <a:ea typeface="+mn-ea"/>
        <a:cs typeface="+mn-cs"/>
      </a:defRPr>
    </a:lvl7pPr>
    <a:lvl8pPr marL="3057342" algn="l" defTabSz="436763" rtl="0" eaLnBrk="1" latinLnBrk="0" hangingPunct="1">
      <a:defRPr sz="1100" kern="1200">
        <a:solidFill>
          <a:schemeClr val="tx1"/>
        </a:solidFill>
        <a:latin typeface="+mn-lt"/>
        <a:ea typeface="+mn-ea"/>
        <a:cs typeface="+mn-cs"/>
      </a:defRPr>
    </a:lvl8pPr>
    <a:lvl9pPr marL="3494105" algn="l" defTabSz="43676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7CE86984-0E07-3C48-B270-052CF0F184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57E588D7-354F-6F42-A83A-4527AB3DE3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[Presenter to introduce self and relation to PWS&amp;D]</a:t>
            </a:r>
            <a:endParaRPr lang="en-CA"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Following the example set by Jesus, our church responds faithfully to the call to serve people in need. We do this through Presbyterian World Service &amp; Development—the development and relief agency of The Presbyterian Church in Canada. </a:t>
            </a:r>
          </a:p>
          <a:p>
            <a:endParaRPr lang="en-CA" altLang="en-US" dirty="0">
              <a:ea typeface="ＭＳ Ｐゴシック" panose="020B0600070205080204" pitchFamily="34" charset="-128"/>
            </a:endParaRPr>
          </a:p>
          <a:p>
            <a:r>
              <a:rPr lang="en-US" altLang="en-US" dirty="0">
                <a:ea typeface="ＭＳ Ｐゴシック" panose="020B0600070205080204" pitchFamily="34" charset="-128"/>
              </a:rPr>
              <a:t>For almost 75 years, our church has been actively working to serve marginalized and vulnerable people through Presbyterian World Service &amp; Development. </a:t>
            </a:r>
            <a:endParaRPr lang="en-CA"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While the global context has evolved since PWS&amp;D was first formed, what has not changed is a commitment to Christ’s message of love through justice, poverty reduction and support in times of disaster.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India)</a:t>
            </a:r>
            <a:endParaRPr lang="en-CA" altLang="en-US" dirty="0">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1AE078C9-1190-2D49-832B-7C7DAECBDB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F6CBCBD-6F99-6649-B134-8F84E9C62CB5}" type="slidenum">
              <a:rPr lang="en-US" altLang="en-US" sz="1200" smtClean="0"/>
              <a:pPr>
                <a:spcBef>
                  <a:spcPct val="0"/>
                </a:spcBef>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D058AED8-90A5-4042-867C-AFB7D0508B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5FF69B05-01A3-7341-86F6-2A5850B4E1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PWS&amp;D’s focus on food security is helping people lead healthy and active lives by improving their access to food today and for the future. </a:t>
            </a:r>
            <a:r>
              <a:rPr lang="en-CA" altLang="en-US">
                <a:ea typeface="ＭＳ Ｐゴシック" panose="020B0600070205080204" pitchFamily="34" charset="-128"/>
              </a:rPr>
              <a:t>Through our food security programs PWS&amp;D provides farmers with seeds, tools, fertilizer and training in organic, sustainable farming practices that increase crop yields and build resilience to environmental changes. PWS&amp;D also teaches families to improve dietary diversity and prepare nutritious meals. </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CA" altLang="en-US">
                <a:ea typeface="ＭＳ Ｐゴシック" panose="020B0600070205080204" pitchFamily="34" charset="-128"/>
              </a:rPr>
              <a:t>In 2019, PWS&amp;D supported food security projects in Burundi, Democratic Republic of Congo, Ghana, Guatemala, Haiti, Kenya, Malawi and Nicaragua. </a:t>
            </a:r>
          </a:p>
          <a:p>
            <a:endParaRPr lang="en-US" altLang="en-US">
              <a:ea typeface="ＭＳ Ｐゴシック" panose="020B0600070205080204" pitchFamily="34" charset="-128"/>
            </a:endParaRPr>
          </a:p>
          <a:p>
            <a:r>
              <a:rPr lang="en-US" altLang="en-US">
                <a:ea typeface="ＭＳ Ｐゴシック" panose="020B0600070205080204" pitchFamily="34" charset="-128"/>
              </a:rPr>
              <a:t>(Photo: Malawi, food security)</a:t>
            </a:r>
          </a:p>
          <a:p>
            <a:endParaRPr lang="en-CA" altLang="en-US">
              <a:ea typeface="ＭＳ Ｐゴシック" panose="020B0600070205080204" pitchFamily="34" charset="-128"/>
            </a:endParaRPr>
          </a:p>
        </p:txBody>
      </p:sp>
      <p:sp>
        <p:nvSpPr>
          <p:cNvPr id="83971" name="Slide Number Placeholder 3">
            <a:extLst>
              <a:ext uri="{FF2B5EF4-FFF2-40B4-BE49-F238E27FC236}">
                <a16:creationId xmlns:a16="http://schemas.microsoft.com/office/drawing/2014/main" id="{03F1ABB1-6755-5B43-9525-CE551A019B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815371D-8EBE-B44A-9639-F3DCC3155B7B}" type="slidenum">
              <a:rPr lang="en-US" altLang="en-US" sz="1200" smtClean="0"/>
              <a:pPr>
                <a:spcBef>
                  <a:spcPct val="0"/>
                </a:spcBef>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B7AC8327-551A-D349-8B89-A767A6EA4A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6396E1F-8B67-F643-93B1-5F88160310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Much of PWS&amp;D’s work in food security and food aid is done in partnership with the Canadian Foodgrains Bank – a membership of 15 church-based agencies all working together with the common goal of ending hunger. Since 1983, the Foodgrains Bank has grown to become one of Canada’s leading food assistance organizations and the predominant Christian response to global hunger. Presbyterians are dynamic partners in this effort to help those who do not have enough to eat.</a:t>
            </a:r>
          </a:p>
          <a:p>
            <a:endParaRPr lang="en-CA" altLang="en-US">
              <a:ea typeface="ＭＳ Ｐゴシック" panose="020B0600070205080204" pitchFamily="34" charset="-128"/>
            </a:endParaRPr>
          </a:p>
          <a:p>
            <a:r>
              <a:rPr lang="en-US" altLang="en-US">
                <a:ea typeface="ＭＳ Ｐゴシック" panose="020B0600070205080204" pitchFamily="34" charset="-128"/>
              </a:rPr>
              <a:t>(Photo: Malawi, food security, CFGB/Shaylyn McMahon)</a:t>
            </a:r>
          </a:p>
        </p:txBody>
      </p:sp>
      <p:sp>
        <p:nvSpPr>
          <p:cNvPr id="86019" name="Slide Number Placeholder 3">
            <a:extLst>
              <a:ext uri="{FF2B5EF4-FFF2-40B4-BE49-F238E27FC236}">
                <a16:creationId xmlns:a16="http://schemas.microsoft.com/office/drawing/2014/main" id="{DF15B3D9-7AD2-C343-B8D6-EA1B469048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2866FB-3257-1240-A2AC-5C81BC3AFEAB}" type="slidenum">
              <a:rPr lang="en-US" altLang="en-US" sz="1200" smtClean="0"/>
              <a:pPr>
                <a:spcBef>
                  <a:spcPct val="0"/>
                </a:spcBef>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EC254C27-DD8F-9640-8C08-E0E6731F65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D56B6BBB-F7E3-0741-B0D2-9A24F0A939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In Haiti, Lucsius wondered if he’d ever harvest a good crop again. His farm’s soil had eroded and degraded due to climate change and the destruction of Hurricane Matthew in 2016. PWS&amp;D provided support to a farm cooperative that changed Lucsius’ outlook for the future. </a:t>
            </a:r>
          </a:p>
          <a:p>
            <a:endParaRPr lang="en-CA" altLang="en-US">
              <a:ea typeface="ＭＳ Ｐゴシック" panose="020B0600070205080204" pitchFamily="34" charset="-128"/>
            </a:endParaRPr>
          </a:p>
          <a:p>
            <a:r>
              <a:rPr lang="en-CA" altLang="en-US">
                <a:ea typeface="ＭＳ Ｐゴシック" panose="020B0600070205080204" pitchFamily="34" charset="-128"/>
              </a:rPr>
              <a:t>With over 2,000 other farmers in the region, Lucsius learned organic farming techniques—using mulch and planting trees—to restore the soil’s fertility and grow enough food, despite the changing climate he and other farmers are dealing with. An emphasis on nutritionally diverse crops has also improved the diets and health of participants. After using these techniques for the past seven years, Lucsius now produces enough food to feed and sustain his family. </a:t>
            </a:r>
          </a:p>
          <a:p>
            <a:endParaRPr lang="en-CA" altLang="en-US">
              <a:ea typeface="ＭＳ Ｐゴシック" panose="020B0600070205080204" pitchFamily="34" charset="-128"/>
            </a:endParaRPr>
          </a:p>
          <a:p>
            <a:r>
              <a:rPr lang="en-US" altLang="en-US">
                <a:ea typeface="ＭＳ Ｐゴシック" panose="020B0600070205080204" pitchFamily="34" charset="-128"/>
              </a:rPr>
              <a:t>(Photo: Haiti, food security)</a:t>
            </a:r>
          </a:p>
        </p:txBody>
      </p:sp>
      <p:sp>
        <p:nvSpPr>
          <p:cNvPr id="88067" name="Slide Number Placeholder 3">
            <a:extLst>
              <a:ext uri="{FF2B5EF4-FFF2-40B4-BE49-F238E27FC236}">
                <a16:creationId xmlns:a16="http://schemas.microsoft.com/office/drawing/2014/main" id="{D415EB27-92B1-7D4F-88FB-C3D3A3CAA3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E11151-83BA-EC43-B041-C0CC49C313B7}" type="slidenum">
              <a:rPr lang="en-US" altLang="en-US" sz="1200" smtClean="0"/>
              <a:pPr>
                <a:spcBef>
                  <a:spcPct val="0"/>
                </a:spcBef>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95622C11-5E37-0747-802C-5EF1F059FD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5CD74607-B713-6E46-AE29-DC558829A0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Preventable illnesses and inadequate access to health care impact many in the developing world. PWS&amp;D’s health programs help bring medical care to remote villages, ensure mothers and children receive the care they need, tackle prevalent childhood diseases, improve access to clean water and empower communities to prevent the spread of HIV. </a:t>
            </a:r>
          </a:p>
          <a:p>
            <a:endParaRPr lang="en-CA" altLang="en-US" b="1">
              <a:ea typeface="ＭＳ Ｐゴシック" panose="020B0600070205080204" pitchFamily="34" charset="-128"/>
            </a:endParaRPr>
          </a:p>
          <a:p>
            <a:r>
              <a:rPr lang="en-CA" altLang="en-US">
                <a:ea typeface="ＭＳ Ｐゴシック" panose="020B0600070205080204" pitchFamily="34" charset="-128"/>
              </a:rPr>
              <a:t>In 2019, PWS&amp;D supported health projects in Afghanistan, Ghana, India, Malawi, Nepal and Nicaragua.</a:t>
            </a:r>
          </a:p>
          <a:p>
            <a:endParaRPr lang="en-CA" altLang="en-US">
              <a:ea typeface="ＭＳ Ｐゴシック" panose="020B0600070205080204" pitchFamily="34" charset="-128"/>
            </a:endParaRPr>
          </a:p>
          <a:p>
            <a:endParaRPr lang="en-CA" altLang="en-US">
              <a:ea typeface="ＭＳ Ｐゴシック" panose="020B0600070205080204" pitchFamily="34" charset="-128"/>
            </a:endParaRPr>
          </a:p>
          <a:p>
            <a:r>
              <a:rPr lang="en-CA" altLang="en-US">
                <a:ea typeface="ＭＳ Ｐゴシック" panose="020B0600070205080204" pitchFamily="34" charset="-128"/>
              </a:rPr>
              <a:t>(Photo: Afghanistan, MNCH)</a:t>
            </a:r>
          </a:p>
          <a:p>
            <a:endParaRPr lang="en-CA" altLang="en-US">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2183F925-A3C8-5F4B-9577-4BAF21C730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B77401C-8D52-D341-A611-BE0372EAEB3C}" type="slidenum">
              <a:rPr lang="en-US" altLang="en-US" sz="1200" smtClean="0"/>
              <a:pPr>
                <a:spcBef>
                  <a:spcPct val="0"/>
                </a:spcBef>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C266269C-6CE8-A647-A4AD-3C97061F5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1501D00B-915C-8544-AEAB-2FBB6DC757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In 2019, PWS&amp;D’s maternal and child health project in Malawi and Afghanistan entered its final year</a:t>
            </a:r>
            <a:r>
              <a:rPr lang="en-US" altLang="en-US">
                <a:ea typeface="ＭＳ Ｐゴシック" panose="020B0600070205080204" pitchFamily="34" charset="-128"/>
              </a:rPr>
              <a:t>. </a:t>
            </a:r>
          </a:p>
          <a:p>
            <a:endParaRPr lang="en-US" altLang="en-US">
              <a:ea typeface="ＭＳ Ｐゴシック" panose="020B0600070205080204" pitchFamily="34" charset="-128"/>
            </a:endParaRPr>
          </a:p>
          <a:p>
            <a:r>
              <a:rPr lang="en-US" altLang="en-US">
                <a:ea typeface="ＭＳ Ｐゴシック" panose="020B0600070205080204" pitchFamily="34" charset="-128"/>
              </a:rPr>
              <a:t>With generous support from the Government of Canada over the four-year life of the project, almost 175,000 women, men, girls and boys in Afghanistan and Malawi were impacted.</a:t>
            </a:r>
            <a:endParaRPr lang="en-CA" altLang="en-US">
              <a:ea typeface="ＭＳ Ｐゴシック" panose="020B0600070205080204" pitchFamily="34" charset="-128"/>
            </a:endParaRPr>
          </a:p>
          <a:p>
            <a:endParaRPr lang="en-CA" altLang="en-US">
              <a:ea typeface="ＭＳ Ｐゴシック" panose="020B0600070205080204" pitchFamily="34" charset="-128"/>
            </a:endParaRPr>
          </a:p>
          <a:p>
            <a:r>
              <a:rPr lang="en-CA" altLang="en-US">
                <a:ea typeface="ＭＳ Ｐゴシック" panose="020B0600070205080204" pitchFamily="34" charset="-128"/>
              </a:rPr>
              <a:t>(Photo: Malawi, MNCH)</a:t>
            </a:r>
          </a:p>
        </p:txBody>
      </p:sp>
      <p:sp>
        <p:nvSpPr>
          <p:cNvPr id="92163" name="Slide Number Placeholder 3">
            <a:extLst>
              <a:ext uri="{FF2B5EF4-FFF2-40B4-BE49-F238E27FC236}">
                <a16:creationId xmlns:a16="http://schemas.microsoft.com/office/drawing/2014/main" id="{93D71CC4-1B8D-4B4D-81BF-DD28A9B7E8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C840A6-8315-864A-9E04-D269CAD6155C}" type="slidenum">
              <a:rPr lang="en-US" altLang="en-US" sz="1200" smtClean="0"/>
              <a:pPr>
                <a:spcBef>
                  <a:spcPct val="0"/>
                </a:spcBef>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B65B7C45-743D-8949-8B27-CC2361A455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56EE203E-A69B-984A-A8F1-87481AA3F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In Malawi, Mary Justin is one of the women whose life has changed due to PWS&amp;D’s maternal and child health project. The 22-year-old mother’s experiences were very different during her two pregnancies. </a:t>
            </a:r>
          </a:p>
          <a:p>
            <a:endParaRPr lang="en-CA" altLang="en-US" b="1" i="1">
              <a:ea typeface="ＭＳ Ｐゴシック" panose="020B0600070205080204" pitchFamily="34" charset="-128"/>
            </a:endParaRPr>
          </a:p>
          <a:p>
            <a:r>
              <a:rPr lang="en-CA" altLang="en-US">
                <a:ea typeface="ＭＳ Ｐゴシック" panose="020B0600070205080204" pitchFamily="34" charset="-128"/>
              </a:rPr>
              <a:t>“My first pregnancy was a problem because there was little access. I don’t have to travel now to receive health services and am receiving much better care in my community— the same level I would get at a hospital,” she shares. </a:t>
            </a:r>
          </a:p>
          <a:p>
            <a:endParaRPr lang="en-US" altLang="en-US">
              <a:ea typeface="ＭＳ Ｐゴシック" panose="020B0600070205080204" pitchFamily="34" charset="-128"/>
            </a:endParaRPr>
          </a:p>
          <a:p>
            <a:r>
              <a:rPr lang="en-CA" altLang="en-US">
                <a:ea typeface="ＭＳ Ｐゴシック" panose="020B0600070205080204" pitchFamily="34" charset="-128"/>
              </a:rPr>
              <a:t>Improved care, training for health staff and volunteers, and access to vaccinations and nutrition screening for children have lowered rates of maternal and neonatal death and improved future health outcomes in the communities served. </a:t>
            </a:r>
          </a:p>
          <a:p>
            <a:endParaRPr lang="en-US" altLang="en-US">
              <a:ea typeface="ＭＳ Ｐゴシック" panose="020B0600070205080204" pitchFamily="34" charset="-128"/>
            </a:endParaRPr>
          </a:p>
          <a:p>
            <a:r>
              <a:rPr lang="en-US" altLang="en-US">
                <a:ea typeface="ＭＳ Ｐゴシック" panose="020B0600070205080204" pitchFamily="34" charset="-128"/>
              </a:rPr>
              <a:t>(Malawi, MNCH)</a:t>
            </a:r>
          </a:p>
        </p:txBody>
      </p:sp>
      <p:sp>
        <p:nvSpPr>
          <p:cNvPr id="94211" name="Slide Number Placeholder 3">
            <a:extLst>
              <a:ext uri="{FF2B5EF4-FFF2-40B4-BE49-F238E27FC236}">
                <a16:creationId xmlns:a16="http://schemas.microsoft.com/office/drawing/2014/main" id="{716596DF-3E43-1242-A1FE-7E2236D78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FD33672-5076-BE40-808F-FFE3A3E30652}" type="slidenum">
              <a:rPr lang="en-US" altLang="en-US" sz="1200" smtClean="0"/>
              <a:pPr>
                <a:spcBef>
                  <a:spcPct val="0"/>
                </a:spcBef>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ECAC982B-C474-C247-BA92-E7548CE750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6C160A1C-A2E3-C642-A72E-1D4A7B53CC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Communities are also seeing transformation through PWS&amp;D’s work to treat disease and illness. </a:t>
            </a:r>
          </a:p>
          <a:p>
            <a:endParaRPr lang="en-US" altLang="en-US">
              <a:ea typeface="ＭＳ Ｐゴシック" panose="020B0600070205080204" pitchFamily="34" charset="-128"/>
            </a:endParaRPr>
          </a:p>
          <a:p>
            <a:r>
              <a:rPr lang="en-US" altLang="en-US">
                <a:ea typeface="ＭＳ Ｐゴシック" panose="020B0600070205080204" pitchFamily="34" charset="-128"/>
              </a:rPr>
              <a:t>The Shining Hospital in Nepal, with PWS&amp;D’s support, ensures timely diagnosis for patients living with leprosy and tuberculosis, and connects them with appropriate care. </a:t>
            </a:r>
          </a:p>
          <a:p>
            <a:endParaRPr lang="en-US" altLang="en-US">
              <a:ea typeface="ＭＳ Ｐゴシック" panose="020B0600070205080204" pitchFamily="34" charset="-128"/>
            </a:endParaRPr>
          </a:p>
          <a:p>
            <a:r>
              <a:rPr lang="en-US" altLang="en-US">
                <a:ea typeface="ＭＳ Ｐゴシック" panose="020B0600070205080204" pitchFamily="34" charset="-128"/>
              </a:rPr>
              <a:t>Shining Hospital does more than just help people with their physical problems—by ensuring correct diagnoses and eliminating costs such as those for traditional healers, patients are protected financially.</a:t>
            </a:r>
          </a:p>
          <a:p>
            <a:endParaRPr lang="en-CA" altLang="en-US">
              <a:ea typeface="ＭＳ Ｐゴシック" panose="020B0600070205080204" pitchFamily="34" charset="-128"/>
            </a:endParaRPr>
          </a:p>
          <a:p>
            <a:r>
              <a:rPr lang="en-CA" altLang="en-US">
                <a:ea typeface="ＭＳ Ｐゴシック" panose="020B0600070205080204" pitchFamily="34" charset="-128"/>
              </a:rPr>
              <a:t>In Nepal's Rukum district, Devika sought answers about her worsening leg from doctors and traditional healers with no luck. As her symptoms continued to worsen, the answer seemed impossible to find, until a friend referred her to the Shining Hospital. The staff helped Devika understand she had leprosy and provided her with the medicine she needed to get better. </a:t>
            </a:r>
          </a:p>
          <a:p>
            <a:endParaRPr lang="en-CA" altLang="en-US">
              <a:ea typeface="ＭＳ Ｐゴシック" panose="020B0600070205080204" pitchFamily="34" charset="-128"/>
            </a:endParaRPr>
          </a:p>
          <a:p>
            <a:r>
              <a:rPr lang="en-CA" altLang="en-US">
                <a:ea typeface="ＭＳ Ｐゴシック" panose="020B0600070205080204" pitchFamily="34" charset="-128"/>
              </a:rPr>
              <a:t>(Photo: Nepal)</a:t>
            </a:r>
          </a:p>
        </p:txBody>
      </p:sp>
      <p:sp>
        <p:nvSpPr>
          <p:cNvPr id="96259" name="Slide Number Placeholder 3">
            <a:extLst>
              <a:ext uri="{FF2B5EF4-FFF2-40B4-BE49-F238E27FC236}">
                <a16:creationId xmlns:a16="http://schemas.microsoft.com/office/drawing/2014/main" id="{BE4A89EB-7A8E-0F4B-8213-C55D781918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0D9CD78-E35E-A14A-A8BE-74C026A29453}" type="slidenum">
              <a:rPr lang="en-US" altLang="en-US" sz="1200" smtClean="0"/>
              <a:pPr>
                <a:spcBef>
                  <a:spcPct val="0"/>
                </a:spcBef>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D6381889-4316-4746-BEA1-41CB7C216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1D074205-30D4-9344-98CB-A63498D8F8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Having a sustainable livelihood means having food, water, shelter and clothing – the things needed in order to survive. It means being self-sufficient and able to provide for one’s family. It means having access to economic opportunities and meaningful employment.</a:t>
            </a:r>
          </a:p>
          <a:p>
            <a:r>
              <a:rPr lang="en-CA" altLang="en-US">
                <a:ea typeface="ＭＳ Ｐゴシック" panose="020B0600070205080204" pitchFamily="34" charset="-128"/>
              </a:rPr>
              <a:t> </a:t>
            </a:r>
            <a:endParaRPr lang="en-US" altLang="en-US">
              <a:ea typeface="ＭＳ Ｐゴシック" panose="020B0600070205080204" pitchFamily="34" charset="-128"/>
            </a:endParaRPr>
          </a:p>
          <a:p>
            <a:r>
              <a:rPr lang="en-US" altLang="en-US">
                <a:ea typeface="ＭＳ Ｐゴシック" panose="020B0600070205080204" pitchFamily="34" charset="-128"/>
              </a:rPr>
              <a:t>PWS&amp;D’s livelihood programs include education, small business development and vocational training for vulnerable groups, with a special focus on girls, women and youth.</a:t>
            </a:r>
          </a:p>
          <a:p>
            <a:endParaRPr lang="en-US" altLang="en-US">
              <a:ea typeface="ＭＳ Ｐゴシック" panose="020B0600070205080204" pitchFamily="34" charset="-128"/>
            </a:endParaRPr>
          </a:p>
          <a:p>
            <a:r>
              <a:rPr lang="en-US" altLang="en-US">
                <a:ea typeface="ＭＳ Ｐゴシック" panose="020B0600070205080204" pitchFamily="34" charset="-128"/>
              </a:rPr>
              <a:t> I</a:t>
            </a:r>
            <a:r>
              <a:rPr lang="en-CA" altLang="en-US">
                <a:ea typeface="ＭＳ Ｐゴシック" panose="020B0600070205080204" pitchFamily="34" charset="-128"/>
              </a:rPr>
              <a:t>n 2019, PWS&amp;D supported livelihoods projects in Afghanistan, Ghana, Guatemala, India, Malawi and Nepal.</a:t>
            </a:r>
          </a:p>
          <a:p>
            <a:endParaRPr lang="en-US" altLang="en-US">
              <a:ea typeface="ＭＳ Ｐゴシック" panose="020B0600070205080204" pitchFamily="34" charset="-128"/>
            </a:endParaRPr>
          </a:p>
          <a:p>
            <a:r>
              <a:rPr lang="en-CA" altLang="en-US">
                <a:ea typeface="ＭＳ Ｐゴシック" panose="020B0600070205080204" pitchFamily="34" charset="-128"/>
              </a:rPr>
              <a:t>(Photo: Malawi)</a:t>
            </a:r>
            <a:endParaRPr lang="en-US" altLang="en-US">
              <a:ea typeface="ＭＳ Ｐゴシック" panose="020B0600070205080204" pitchFamily="34" charset="-128"/>
            </a:endParaRPr>
          </a:p>
        </p:txBody>
      </p:sp>
      <p:sp>
        <p:nvSpPr>
          <p:cNvPr id="98307" name="Slide Number Placeholder 3">
            <a:extLst>
              <a:ext uri="{FF2B5EF4-FFF2-40B4-BE49-F238E27FC236}">
                <a16:creationId xmlns:a16="http://schemas.microsoft.com/office/drawing/2014/main" id="{7D46CF7D-FD50-CE4C-9F9C-A1FF0F0B11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1E2F17-6C48-2746-8230-1A64940AD863}" type="slidenum">
              <a:rPr lang="en-US" altLang="en-US" sz="1200" smtClean="0"/>
              <a:pPr>
                <a:spcBef>
                  <a:spcPct val="0"/>
                </a:spcBef>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DECBDA53-DD5A-A043-9657-8BB0DAC34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6AD565F8-C228-AD44-AEC6-5F25962869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Working with partners in Afghanistan, Guatemala and Malawi, PWS&amp;D is helping vulnerable children and marginalized adults access the education they need to have new opportunities for the future.</a:t>
            </a:r>
          </a:p>
          <a:p>
            <a:endParaRPr lang="en-US" altLang="en-US">
              <a:ea typeface="ＭＳ Ｐゴシック" panose="020B0600070205080204" pitchFamily="34" charset="-128"/>
            </a:endParaRPr>
          </a:p>
          <a:p>
            <a:r>
              <a:rPr lang="en-US" altLang="en-US">
                <a:ea typeface="ＭＳ Ｐゴシック" panose="020B0600070205080204" pitchFamily="34" charset="-128"/>
              </a:rPr>
              <a:t>In Afghanistan, cultural barriers and the lack of female teachers contribute to lower enrolment of girls than boys, placing roadblocks in front of girls' opportunities to earn a future living. </a:t>
            </a:r>
          </a:p>
          <a:p>
            <a:endParaRPr lang="en-US" altLang="en-US">
              <a:ea typeface="ＭＳ Ｐゴシック" panose="020B0600070205080204" pitchFamily="34" charset="-128"/>
            </a:endParaRPr>
          </a:p>
          <a:p>
            <a:r>
              <a:rPr lang="en-US" altLang="en-US">
                <a:ea typeface="ＭＳ Ｐゴシック" panose="020B0600070205080204" pitchFamily="34" charset="-128"/>
              </a:rPr>
              <a:t>PWS&amp;D's local partner works to remove barriers to school attendance for girls. Teacher training ensures that education is not only available but of excellent quality, offering the hope of a brighter future for students and the country.</a:t>
            </a:r>
          </a:p>
          <a:p>
            <a:endParaRPr lang="en-US" altLang="en-US">
              <a:ea typeface="ＭＳ Ｐゴシック" panose="020B0600070205080204" pitchFamily="34" charset="-128"/>
            </a:endParaRPr>
          </a:p>
          <a:p>
            <a:r>
              <a:rPr lang="en-US" altLang="en-US">
                <a:ea typeface="ＭＳ Ｐゴシック" panose="020B0600070205080204" pitchFamily="34" charset="-128"/>
              </a:rPr>
              <a:t>When one person becomes self-reliant, they can shape their future and lift up others. </a:t>
            </a:r>
          </a:p>
          <a:p>
            <a:endParaRPr lang="en-US" altLang="en-US">
              <a:ea typeface="ＭＳ Ｐゴシック" panose="020B0600070205080204" pitchFamily="34" charset="-128"/>
            </a:endParaRPr>
          </a:p>
          <a:p>
            <a:r>
              <a:rPr lang="en-CA" altLang="en-US">
                <a:ea typeface="ＭＳ Ｐゴシック" panose="020B0600070205080204" pitchFamily="34" charset="-128"/>
              </a:rPr>
              <a:t>(Photo: Afghanistan, girls' education)</a:t>
            </a:r>
          </a:p>
          <a:p>
            <a:endParaRPr lang="en-US" altLang="en-US">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BED8E33C-A579-914E-AFAB-FD899005A8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EDFD688-9455-3049-AE71-408C457E3CB4}" type="slidenum">
              <a:rPr lang="en-US" altLang="en-US" sz="1200" smtClean="0"/>
              <a:pPr>
                <a:spcBef>
                  <a:spcPct val="0"/>
                </a:spcBef>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CAFF760B-D13F-3641-8EBC-A104282606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E9737C9F-AA9D-5A4B-848C-FAD1E23912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Two others ways that PWS&amp;D supports people around the world to develop sustainable livelihoods are self-help groups and vocational skills training. </a:t>
            </a:r>
          </a:p>
          <a:p>
            <a:endParaRPr lang="en-CA" altLang="en-US">
              <a:ea typeface="ＭＳ Ｐゴシック" panose="020B0600070205080204" pitchFamily="34" charset="-128"/>
            </a:endParaRPr>
          </a:p>
          <a:p>
            <a:r>
              <a:rPr lang="en-CA" altLang="en-US">
                <a:ea typeface="ＭＳ Ｐゴシック" panose="020B0600070205080204" pitchFamily="34" charset="-128"/>
              </a:rPr>
              <a:t>Members of self help groups meet periodically to save money, distribute loans and support each other. These loans help women buy clothes, food and other items for their families. They also help women start small businesses.</a:t>
            </a:r>
          </a:p>
          <a:p>
            <a:endParaRPr lang="en-CA" altLang="en-US">
              <a:ea typeface="ＭＳ Ｐゴシック" panose="020B0600070205080204" pitchFamily="34" charset="-128"/>
            </a:endParaRPr>
          </a:p>
          <a:p>
            <a:r>
              <a:rPr lang="en-CA" altLang="en-US">
                <a:ea typeface="ＭＳ Ｐゴシック" panose="020B0600070205080204" pitchFamily="34" charset="-128"/>
              </a:rPr>
              <a:t>(Photo: Malawi, self help groups)</a:t>
            </a:r>
          </a:p>
        </p:txBody>
      </p:sp>
      <p:sp>
        <p:nvSpPr>
          <p:cNvPr id="102403" name="Slide Number Placeholder 3">
            <a:extLst>
              <a:ext uri="{FF2B5EF4-FFF2-40B4-BE49-F238E27FC236}">
                <a16:creationId xmlns:a16="http://schemas.microsoft.com/office/drawing/2014/main" id="{55CEDF31-D809-024F-AF6F-0D47117411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84693A4-B4ED-1040-A747-D1E410ADED7C}" type="slidenum">
              <a:rPr lang="en-US" altLang="en-US" sz="1200" smtClean="0"/>
              <a:pPr>
                <a:spcBef>
                  <a:spcPct val="0"/>
                </a:spcBef>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CA06BD93-B3B2-3C4A-B637-F9830EA0AE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A96BA7FC-2D9D-794A-A441-AC09682B31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Rooted in the living hope of Jesus Christ and inspired by God’s promise of abundant life, PWS&amp;D envisions a sustainable, compassionate and just world.</a:t>
            </a:r>
          </a:p>
          <a:p>
            <a:r>
              <a:rPr lang="en-CA" altLang="en-US">
                <a:ea typeface="ＭＳ Ｐゴシック" panose="020B0600070205080204" pitchFamily="34" charset="-128"/>
              </a:rPr>
              <a:t> </a:t>
            </a:r>
          </a:p>
          <a:p>
            <a:r>
              <a:rPr lang="en-CA" altLang="en-US">
                <a:ea typeface="ＭＳ Ｐゴシック" panose="020B0600070205080204" pitchFamily="34" charset="-128"/>
              </a:rPr>
              <a:t>With support from Presbyterians across Canada, we respond to God’s call to serve the marginalized and distressed. </a:t>
            </a:r>
          </a:p>
          <a:p>
            <a:r>
              <a:rPr lang="en-CA" altLang="en-US">
                <a:ea typeface="ＭＳ Ｐゴシック" panose="020B0600070205080204" pitchFamily="34" charset="-128"/>
              </a:rPr>
              <a:t> </a:t>
            </a:r>
          </a:p>
          <a:p>
            <a:r>
              <a:rPr lang="en-CA" altLang="en-US">
                <a:ea typeface="ＭＳ Ｐゴシック" panose="020B0600070205080204" pitchFamily="34" charset="-128"/>
              </a:rPr>
              <a:t>We respond to help communities around the world overcome poverty, recover from emergency situations and build sustainable futures. </a:t>
            </a:r>
          </a:p>
          <a:p>
            <a:endParaRPr lang="en-CA" altLang="en-US">
              <a:ea typeface="ＭＳ Ｐゴシック" panose="020B0600070205080204" pitchFamily="34" charset="-128"/>
            </a:endParaRPr>
          </a:p>
          <a:p>
            <a:r>
              <a:rPr lang="en-CA" altLang="en-US">
                <a:ea typeface="ＭＳ Ｐゴシック" panose="020B0600070205080204" pitchFamily="34" charset="-128"/>
              </a:rPr>
              <a:t>(Photo: Haiti, agriculture, ACT Alliance/Paul Jeffrey)</a:t>
            </a:r>
          </a:p>
          <a:p>
            <a:endParaRPr lang="en-US" altLang="en-US">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3370608F-87BA-884E-8943-8BE83B142A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64A5D5C-2E88-5C47-AFD1-AD0A698DD49E}" type="slidenum">
              <a:rPr lang="en-US" altLang="en-US" sz="1200" smtClean="0"/>
              <a:pPr>
                <a:spcBef>
                  <a:spcPct val="0"/>
                </a:spcBef>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10C16B60-7932-6B4A-8B94-3FCCECECAB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619D24CC-772B-CF4B-BA7D-C31C4279D8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When Halidu was just 13 years old, his right leg was amputated after a chronic sore he developed didn't heal.</a:t>
            </a:r>
          </a:p>
          <a:p>
            <a:endParaRPr lang="en-US" altLang="en-US">
              <a:ea typeface="ＭＳ Ｐゴシック" panose="020B0600070205080204" pitchFamily="34" charset="-128"/>
            </a:endParaRPr>
          </a:p>
          <a:p>
            <a:r>
              <a:rPr lang="en-US" altLang="en-US">
                <a:ea typeface="ＭＳ Ｐゴシック" panose="020B0600070205080204" pitchFamily="34" charset="-128"/>
              </a:rPr>
              <a:t>While recovering, Halidu enrolled in PWS&amp;D supported workshops that provided him with vocational skill training and instruction in weaving, tailoring and dressmaking. </a:t>
            </a:r>
          </a:p>
          <a:p>
            <a:endParaRPr lang="en-US" altLang="en-US">
              <a:ea typeface="ＭＳ Ｐゴシック" panose="020B0600070205080204" pitchFamily="34" charset="-128"/>
            </a:endParaRPr>
          </a:p>
          <a:p>
            <a:r>
              <a:rPr lang="en-US" altLang="en-US">
                <a:ea typeface="ＭＳ Ｐゴシック" panose="020B0600070205080204" pitchFamily="34" charset="-128"/>
              </a:rPr>
              <a:t>After graduating, Halidu started his own business, teaching other students. So far, he has helped train 44 apprentices.</a:t>
            </a:r>
          </a:p>
          <a:p>
            <a:endParaRPr lang="en-US" altLang="en-US">
              <a:ea typeface="ＭＳ Ｐゴシック" panose="020B0600070205080204" pitchFamily="34" charset="-128"/>
            </a:endParaRPr>
          </a:p>
          <a:p>
            <a:r>
              <a:rPr lang="en-US" altLang="en-US">
                <a:ea typeface="ＭＳ Ｐゴシック" panose="020B0600070205080204" pitchFamily="34" charset="-128"/>
              </a:rPr>
              <a:t>Halidu gives a testimony of how thankful he is for the Garu Community Based Rehabilitation program's impact on his life. "I owe the CBR program and all their partners, especially PWS&amp;D in Canada, a great deal of gratitude for contributing positively to my life. I am who I am today because of your generous work and love. God bless you."</a:t>
            </a:r>
          </a:p>
          <a:p>
            <a:endParaRPr lang="en-US" altLang="en-US">
              <a:ea typeface="ＭＳ Ｐゴシック" panose="020B0600070205080204" pitchFamily="34" charset="-128"/>
            </a:endParaRPr>
          </a:p>
          <a:p>
            <a:r>
              <a:rPr lang="en-US" altLang="en-US">
                <a:ea typeface="ＭＳ Ｐゴシック" panose="020B0600070205080204" pitchFamily="34" charset="-128"/>
              </a:rPr>
              <a:t>(Ghana)</a:t>
            </a:r>
          </a:p>
        </p:txBody>
      </p:sp>
      <p:sp>
        <p:nvSpPr>
          <p:cNvPr id="104451" name="Slide Number Placeholder 3">
            <a:extLst>
              <a:ext uri="{FF2B5EF4-FFF2-40B4-BE49-F238E27FC236}">
                <a16:creationId xmlns:a16="http://schemas.microsoft.com/office/drawing/2014/main" id="{0A048020-325F-7D4E-9253-F30049ADE9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199D7BB-E4C5-1C4B-B90B-06716102ECC6}" type="slidenum">
              <a:rPr lang="en-US" altLang="en-US" sz="1200" smtClean="0"/>
              <a:pPr>
                <a:spcBef>
                  <a:spcPct val="0"/>
                </a:spcBef>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25A30715-C2A8-F24D-B16D-0C5285F664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68BBAEBD-AA1C-544C-AF66-5C0A2A74DA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While many regard the topic of human rights as purely political, it is difficult to deny how connected human rights and sustainable development are. Both signify a movement towards greater human dignity. </a:t>
            </a:r>
          </a:p>
          <a:p>
            <a:r>
              <a:rPr lang="en-CA" altLang="en-US">
                <a:ea typeface="ＭＳ Ｐゴシック" panose="020B0600070205080204" pitchFamily="34" charset="-128"/>
              </a:rPr>
              <a:t> </a:t>
            </a:r>
          </a:p>
          <a:p>
            <a:r>
              <a:rPr lang="en-CA" altLang="en-US">
                <a:ea typeface="ＭＳ Ｐゴシック" panose="020B0600070205080204" pitchFamily="34" charset="-128"/>
              </a:rPr>
              <a:t>Poverty is one of the greatest obstacles to human rights. Poverty erodes people’s access to health care, adequate housing, nutritious food, education and safe water. </a:t>
            </a:r>
          </a:p>
          <a:p>
            <a:r>
              <a:rPr lang="en-CA" altLang="en-US">
                <a:ea typeface="ＭＳ Ｐゴシック" panose="020B0600070205080204" pitchFamily="34" charset="-128"/>
              </a:rPr>
              <a:t> </a:t>
            </a:r>
          </a:p>
          <a:p>
            <a:r>
              <a:rPr lang="en-CA" altLang="en-US">
                <a:ea typeface="ＭＳ Ｐゴシック" panose="020B0600070205080204" pitchFamily="34" charset="-128"/>
              </a:rPr>
              <a:t>Without addressing issues such as inequality, disempowerment, exclusion and discrimination, the most vulnerable groups in society – the ones development programs are designed to help – become further marginalized. </a:t>
            </a:r>
          </a:p>
          <a:p>
            <a:r>
              <a:rPr lang="en-CA" altLang="en-US">
                <a:ea typeface="ＭＳ Ｐゴシック" panose="020B0600070205080204" pitchFamily="34" charset="-128"/>
              </a:rPr>
              <a:t> </a:t>
            </a:r>
          </a:p>
          <a:p>
            <a:r>
              <a:rPr lang="en-CA" altLang="en-US">
                <a:ea typeface="ＭＳ Ｐゴシック" panose="020B0600070205080204" pitchFamily="34" charset="-128"/>
              </a:rPr>
              <a:t>PWS&amp;D supported human rights projects in Afghanistan, Ghana, Guatemala, India, Malawi and Nepal in 2019. In addition, PWS&amp;D supported KAIROS partners in Colombia, Democratic Republic of Congo, Israel/Palestine and South Sudan.</a:t>
            </a:r>
          </a:p>
          <a:p>
            <a:endParaRPr lang="en-CA" altLang="en-US">
              <a:ea typeface="ＭＳ Ｐゴシック" panose="020B0600070205080204" pitchFamily="34" charset="-128"/>
            </a:endParaRPr>
          </a:p>
          <a:p>
            <a:r>
              <a:rPr lang="en-CA" altLang="en-US">
                <a:ea typeface="ＭＳ Ｐゴシック" panose="020B0600070205080204" pitchFamily="34" charset="-128"/>
              </a:rPr>
              <a:t>(Photo: Malawi)</a:t>
            </a:r>
          </a:p>
        </p:txBody>
      </p:sp>
      <p:sp>
        <p:nvSpPr>
          <p:cNvPr id="106499" name="Slide Number Placeholder 3">
            <a:extLst>
              <a:ext uri="{FF2B5EF4-FFF2-40B4-BE49-F238E27FC236}">
                <a16:creationId xmlns:a16="http://schemas.microsoft.com/office/drawing/2014/main" id="{293E809C-B48C-394F-96B2-34415214FE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4629644-1EE8-B14F-A9D8-788A12C15854}" type="slidenum">
              <a:rPr lang="en-US" altLang="en-US" sz="1200" smtClean="0"/>
              <a:pPr>
                <a:spcBef>
                  <a:spcPct val="0"/>
                </a:spcBef>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ED11C4AB-5B5A-8D46-B552-A55E918F8A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CF3C3909-BA0B-D442-9ABD-1B4982BA97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Working with partners around the world, Presbyterian World Service &amp; Development is responding to situations where women, youth and other marginalized groups are too often treated like second-class citizens. </a:t>
            </a:r>
          </a:p>
          <a:p>
            <a:endParaRPr lang="en-US" altLang="en-US">
              <a:ea typeface="ＭＳ Ｐゴシック" panose="020B0600070205080204" pitchFamily="34" charset="-128"/>
            </a:endParaRPr>
          </a:p>
          <a:p>
            <a:r>
              <a:rPr lang="en-US" altLang="en-US">
                <a:ea typeface="ＭＳ Ｐゴシック" panose="020B0600070205080204" pitchFamily="34" charset="-128"/>
              </a:rPr>
              <a:t>This includes indigenous people in Guatemala who experience oppression and extreme poverty;</a:t>
            </a:r>
          </a:p>
          <a:p>
            <a:r>
              <a:rPr lang="en-US" altLang="en-US">
                <a:ea typeface="ＭＳ Ｐゴシック" panose="020B0600070205080204" pitchFamily="34" charset="-128"/>
              </a:rPr>
              <a:t>women in Ghana accused of witchcraft and banished from their homes; </a:t>
            </a:r>
          </a:p>
          <a:p>
            <a:r>
              <a:rPr lang="en-US" altLang="en-US">
                <a:ea typeface="ＭＳ Ｐゴシック" panose="020B0600070205080204" pitchFamily="34" charset="-128"/>
              </a:rPr>
              <a:t>people living with disabilities or HIV and AIDS who face persistent stigma and discrimination;</a:t>
            </a:r>
          </a:p>
          <a:p>
            <a:r>
              <a:rPr lang="en-US" altLang="en-US">
                <a:ea typeface="ＭＳ Ｐゴシック" panose="020B0600070205080204" pitchFamily="34" charset="-128"/>
              </a:rPr>
              <a:t>women and girls in India who are excluded from making decisions for their own health and well-being;</a:t>
            </a:r>
          </a:p>
          <a:p>
            <a:r>
              <a:rPr lang="en-US" altLang="en-US">
                <a:ea typeface="ＭＳ Ｐゴシック" panose="020B0600070205080204" pitchFamily="34" charset="-128"/>
              </a:rPr>
              <a:t>And girls who are prevented from receiving an education in Afghanistan.</a:t>
            </a:r>
          </a:p>
          <a:p>
            <a:endParaRPr lang="en-CA" altLang="en-US">
              <a:ea typeface="ＭＳ Ｐゴシック" panose="020B0600070205080204" pitchFamily="34" charset="-128"/>
            </a:endParaRPr>
          </a:p>
          <a:p>
            <a:r>
              <a:rPr lang="en-CA" altLang="en-US">
                <a:ea typeface="ＭＳ Ｐゴシック" panose="020B0600070205080204" pitchFamily="34" charset="-128"/>
              </a:rPr>
              <a:t>(Photo: Guatemala)</a:t>
            </a:r>
          </a:p>
        </p:txBody>
      </p:sp>
      <p:sp>
        <p:nvSpPr>
          <p:cNvPr id="108547" name="Slide Number Placeholder 3">
            <a:extLst>
              <a:ext uri="{FF2B5EF4-FFF2-40B4-BE49-F238E27FC236}">
                <a16:creationId xmlns:a16="http://schemas.microsoft.com/office/drawing/2014/main" id="{01EE5407-21AC-6042-B791-EA2E584F48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34A68A6-E9BA-C94F-90EC-9B2E0220B871}" type="slidenum">
              <a:rPr lang="en-US" altLang="en-US" sz="1200" smtClean="0"/>
              <a:pPr>
                <a:spcBef>
                  <a:spcPct val="0"/>
                </a:spcBef>
              </a:pPr>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DC795C12-B567-D94D-A35F-8EB77F2D9A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a:extLst>
              <a:ext uri="{FF2B5EF4-FFF2-40B4-BE49-F238E27FC236}">
                <a16:creationId xmlns:a16="http://schemas.microsoft.com/office/drawing/2014/main" id="{74785596-39ED-EC42-A939-CEAED58C91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Zarmina felt frustrated by her community's deeply-held belief that there is little need to educate women and girls. "Our community firmly believes that girls were born to stay within their home," she explains.</a:t>
            </a:r>
          </a:p>
          <a:p>
            <a:endParaRPr lang="en-CA" altLang="en-US">
              <a:ea typeface="ＭＳ Ｐゴシック" panose="020B0600070205080204" pitchFamily="34" charset="-128"/>
            </a:endParaRPr>
          </a:p>
          <a:p>
            <a:r>
              <a:rPr lang="en-CA" altLang="en-US">
                <a:ea typeface="ＭＳ Ｐゴシック" panose="020B0600070205080204" pitchFamily="34" charset="-128"/>
              </a:rPr>
              <a:t>In Afghanistan, economic constraints and long distances to schools are just a few of the other factors keeping girls at home and away from the classroom.</a:t>
            </a:r>
          </a:p>
          <a:p>
            <a:br>
              <a:rPr lang="en-CA" altLang="en-US">
                <a:ea typeface="ＭＳ Ｐゴシック" panose="020B0600070205080204" pitchFamily="34" charset="-128"/>
              </a:rPr>
            </a:br>
            <a:r>
              <a:rPr lang="en-CA" altLang="en-US">
                <a:ea typeface="ＭＳ Ｐゴシック" panose="020B0600070205080204" pitchFamily="34" charset="-128"/>
              </a:rPr>
              <a:t>Wanting to create change for her daughters and the other young women and girls of the community, Zarmina participated in workshops led by PWS&amp;D partners on peace, gender and human rights. Now, she helps her community prosper by advocating for equal access to education for both girls and boys. </a:t>
            </a:r>
          </a:p>
          <a:p>
            <a:endParaRPr lang="en-CA" altLang="en-US">
              <a:ea typeface="ＭＳ Ｐゴシック" panose="020B0600070205080204" pitchFamily="34" charset="-128"/>
            </a:endParaRPr>
          </a:p>
          <a:p>
            <a:r>
              <a:rPr lang="en-CA" altLang="en-US">
                <a:ea typeface="ＭＳ Ｐゴシック" panose="020B0600070205080204" pitchFamily="34" charset="-128"/>
              </a:rPr>
              <a:t>"We will continue working for this cause," says Zarmina. "We hope that one day there will be no child out of school, not only in our community, but in the entire country.”</a:t>
            </a:r>
          </a:p>
          <a:p>
            <a:endParaRPr lang="en-CA" altLang="en-US">
              <a:ea typeface="ＭＳ Ｐゴシック" panose="020B0600070205080204" pitchFamily="34" charset="-128"/>
            </a:endParaRPr>
          </a:p>
          <a:p>
            <a:r>
              <a:rPr lang="en-CA" altLang="en-US">
                <a:ea typeface="ＭＳ Ｐゴシック" panose="020B0600070205080204" pitchFamily="34" charset="-128"/>
              </a:rPr>
              <a:t>(Photo: Afghanistan, girls' education)</a:t>
            </a:r>
          </a:p>
          <a:p>
            <a:endParaRPr lang="en-CA" altLang="en-US">
              <a:ea typeface="ＭＳ Ｐゴシック" panose="020B0600070205080204" pitchFamily="34" charset="-128"/>
            </a:endParaRPr>
          </a:p>
        </p:txBody>
      </p:sp>
      <p:sp>
        <p:nvSpPr>
          <p:cNvPr id="110595" name="Slide Number Placeholder 3">
            <a:extLst>
              <a:ext uri="{FF2B5EF4-FFF2-40B4-BE49-F238E27FC236}">
                <a16:creationId xmlns:a16="http://schemas.microsoft.com/office/drawing/2014/main" id="{20192EC7-C55C-4C47-BBFA-DE79C61294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6CF2A32-D8BE-EC47-9719-5AB568537B91}" type="slidenum">
              <a:rPr lang="en-US" altLang="en-US" sz="1200" smtClean="0"/>
              <a:pPr>
                <a:spcBef>
                  <a:spcPct val="0"/>
                </a:spcBef>
              </a:pPr>
              <a:t>23</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44AD6910-A736-1149-8BC3-F883A35595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9A4338B5-7F5B-9C4A-A58C-36C1967E16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 emergency situations, thousands or even millions of people face food shortages, displacement and disease. Children are often the most affected as they are pulled out of schools and placed in dangerous situations. </a:t>
            </a:r>
            <a:endParaRPr lang="en-CA" altLang="en-US">
              <a:ea typeface="ＭＳ Ｐゴシック" panose="020B0600070205080204" pitchFamily="34" charset="-128"/>
            </a:endParaRPr>
          </a:p>
          <a:p>
            <a:r>
              <a:rPr lang="en-CA" altLang="en-US">
                <a:ea typeface="ＭＳ Ｐゴシック" panose="020B0600070205080204" pitchFamily="34" charset="-128"/>
              </a:rPr>
              <a:t> </a:t>
            </a:r>
          </a:p>
          <a:p>
            <a:r>
              <a:rPr lang="en-US" altLang="en-US">
                <a:ea typeface="ＭＳ Ｐゴシック" panose="020B0600070205080204" pitchFamily="34" charset="-128"/>
              </a:rPr>
              <a:t>In 2019, humanitarian crises in many parts of the world brought to the forefront how vulnerable so many people are. Immediate relief ensures vulnerable people and refugees have access to food, shelter and water, and are able to recover from trauma and loss.</a:t>
            </a:r>
          </a:p>
          <a:p>
            <a:endParaRPr lang="en-US" altLang="en-US">
              <a:ea typeface="ＭＳ Ｐゴシック" panose="020B0600070205080204" pitchFamily="34" charset="-128"/>
            </a:endParaRPr>
          </a:p>
          <a:p>
            <a:r>
              <a:rPr lang="en-US" altLang="en-US">
                <a:ea typeface="ＭＳ Ｐゴシック" panose="020B0600070205080204" pitchFamily="34" charset="-128"/>
              </a:rPr>
              <a:t>This year, PWS&amp;D was involved in emergency relief in Malawi, Mozambique, Yemen, Pakistan, Afghanistan, Bangladesh, South Sudan and Syria.  .</a:t>
            </a:r>
          </a:p>
          <a:p>
            <a:endParaRPr lang="en-US" altLang="en-US">
              <a:ea typeface="ＭＳ Ｐゴシック" panose="020B0600070205080204" pitchFamily="34" charset="-128"/>
            </a:endParaRPr>
          </a:p>
          <a:p>
            <a:r>
              <a:rPr lang="en-US" altLang="en-US">
                <a:ea typeface="ＭＳ Ｐゴシック" panose="020B0600070205080204" pitchFamily="34" charset="-128"/>
              </a:rPr>
              <a:t>(Photo: Mozambique, Cyclone Idai)</a:t>
            </a:r>
          </a:p>
        </p:txBody>
      </p:sp>
      <p:sp>
        <p:nvSpPr>
          <p:cNvPr id="112643" name="Slide Number Placeholder 3">
            <a:extLst>
              <a:ext uri="{FF2B5EF4-FFF2-40B4-BE49-F238E27FC236}">
                <a16:creationId xmlns:a16="http://schemas.microsoft.com/office/drawing/2014/main" id="{8B2C4AE3-1703-2B4A-86A5-C4F8B1363A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0C45C76-DC7A-514C-97B6-CCD611A0F0BC}" type="slidenum">
              <a:rPr lang="en-US" altLang="en-US" sz="1800" smtClean="0">
                <a:latin typeface="Arial" panose="020B0604020202020204" pitchFamily="34" charset="0"/>
              </a:rPr>
              <a:pPr>
                <a:spcBef>
                  <a:spcPct val="0"/>
                </a:spcBef>
              </a:pPr>
              <a:t>24</a:t>
            </a:fld>
            <a:endParaRPr lang="en-US" altLang="en-US" sz="180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8AC6B41C-56E1-8544-BB38-979FB05913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0D9A7716-AE22-134A-A070-F254F5CE0D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ea typeface="ＭＳ Ｐゴシック" panose="020B0600070205080204" pitchFamily="34" charset="-128"/>
              </a:rPr>
              <a:t>The COVID-19 pandemic has swept over the world, leaving no country untouched and causing worsened inequalities.</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Many households have seen their livelihoods and employment either severely limited or completely lost. Families are worried about meeting their most pressing needs, especially for food.</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Since the start of the pandemic, PWS&amp;D has been responding. Through the ACT Alliance, PWS&amp;D supported short-term relief projects in 14 countries that are helping affected people access food, sanitation and hygiene, protective equipment and psychosocial support, focusing on gender justice and the protection of highly vulnerable populations.</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Additionally, through ACT Alliance PWS&amp;D is supporting longer-term relief projects in Bangladesh, Somalia, South Sudan and Palestine. These projects are ensuring families have access to food, water, sanitation services and psychosocial support.</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Kenya, COVID-19)</a:t>
            </a:r>
          </a:p>
        </p:txBody>
      </p:sp>
      <p:sp>
        <p:nvSpPr>
          <p:cNvPr id="114691" name="Slide Number Placeholder 3">
            <a:extLst>
              <a:ext uri="{FF2B5EF4-FFF2-40B4-BE49-F238E27FC236}">
                <a16:creationId xmlns:a16="http://schemas.microsoft.com/office/drawing/2014/main" id="{05AB797B-DBA1-D245-9975-826D42A2C6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C90AFD5-39B3-4941-81A6-53BBD04BE759}" type="slidenum">
              <a:rPr lang="en-US" altLang="en-US" sz="1800" smtClean="0">
                <a:latin typeface="Arial" panose="020B0604020202020204" pitchFamily="34" charset="0"/>
              </a:rPr>
              <a:pPr>
                <a:spcBef>
                  <a:spcPct val="0"/>
                </a:spcBef>
              </a:pPr>
              <a:t>25</a:t>
            </a:fld>
            <a:endParaRPr lang="en-US" altLang="en-US" sz="180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3C18AEAE-F503-0242-85AF-F5F8CED95F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27AD76EF-45AD-5449-873B-58425FA9D4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ea typeface="ＭＳ Ｐゴシック" panose="020B0600070205080204" pitchFamily="34" charset="-128"/>
              </a:rPr>
              <a:t>In August of 2020, multiple explosions ripped through Beirut, Lebanon's capital, causing 300,000 people to become homeless and injuring 5000 others. </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Lebanon was already facing an economic crisis, and the effects of COVID-19, meaning the ability to access food and health care, only worsened with the blasts.  </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Following these devastating explosions and recognizing the enormous need, the Government of Canada committed to matching donations until late August. Through PWS&amp;D's membership in the Canadian Foodgrains Bank, all donation made to PWS&amp;D was eligible to be matched. </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Through the matched funds, food vouchers will be distributed over several months, with a priority placed on the most vulnerable, including female or child-headed households, Syrian refugees or those who were displaced or injured by the explosion. Vouchers allow families to purchase the food they need while also supporting the local economy.</a:t>
            </a:r>
          </a:p>
          <a:p>
            <a:endParaRPr lang="en-CA" altLang="en-US" dirty="0">
              <a:ea typeface="ＭＳ Ｐゴシック" panose="020B0600070205080204" pitchFamily="34" charset="-128"/>
            </a:endParaRPr>
          </a:p>
          <a:p>
            <a:r>
              <a:rPr lang="en-CA" altLang="en-US" dirty="0">
                <a:ea typeface="ＭＳ Ｐゴシック" panose="020B0600070205080204" pitchFamily="34" charset="-128"/>
              </a:rPr>
              <a:t>(Photo: Lebanon, Beirut blast)</a:t>
            </a:r>
          </a:p>
        </p:txBody>
      </p:sp>
      <p:sp>
        <p:nvSpPr>
          <p:cNvPr id="116739" name="Slide Number Placeholder 3">
            <a:extLst>
              <a:ext uri="{FF2B5EF4-FFF2-40B4-BE49-F238E27FC236}">
                <a16:creationId xmlns:a16="http://schemas.microsoft.com/office/drawing/2014/main" id="{BD66C019-D1AC-894A-B164-D2DAAF040D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40BA86B-7178-3C42-B76E-3937D6B42F51}" type="slidenum">
              <a:rPr lang="en-US" altLang="en-US" sz="1800" smtClean="0">
                <a:latin typeface="Arial" panose="020B0604020202020204" pitchFamily="34" charset="0"/>
              </a:rPr>
              <a:pPr>
                <a:spcBef>
                  <a:spcPct val="0"/>
                </a:spcBef>
              </a:pPr>
              <a:t>26</a:t>
            </a:fld>
            <a:endParaRPr lang="en-US" altLang="en-US" sz="180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C7FBBEE9-9690-1B4F-A343-C14DB0E0F5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87EE6010-3BDD-504E-BBDE-AA42077B73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Malnutrition and hunger, exacerbated by ongoing conflict and climate change, continue to affect populations throughout Africa, Asia, the Middle East and Latin America.</a:t>
            </a:r>
          </a:p>
          <a:p>
            <a:endParaRPr lang="en-US" altLang="en-US">
              <a:ea typeface="ＭＳ Ｐゴシック" panose="020B0600070205080204" pitchFamily="34" charset="-128"/>
            </a:endParaRPr>
          </a:p>
          <a:p>
            <a:r>
              <a:rPr lang="en-US" altLang="en-US">
                <a:ea typeface="ＭＳ Ｐゴシック" panose="020B0600070205080204" pitchFamily="34" charset="-128"/>
              </a:rPr>
              <a:t>Through long-standing partnerships with Canadian Foodgrains Bank and ACT Alliance, and because of the generosity of Presbyterians from across Canada, PWS&amp;D is able to provide necessary immediate interventions.</a:t>
            </a:r>
            <a:endParaRPr lang="en-CA" altLang="en-US">
              <a:ea typeface="ＭＳ Ｐゴシック" panose="020B0600070205080204" pitchFamily="34" charset="-128"/>
            </a:endParaRPr>
          </a:p>
        </p:txBody>
      </p:sp>
      <p:sp>
        <p:nvSpPr>
          <p:cNvPr id="118787" name="Slide Number Placeholder 3">
            <a:extLst>
              <a:ext uri="{FF2B5EF4-FFF2-40B4-BE49-F238E27FC236}">
                <a16:creationId xmlns:a16="http://schemas.microsoft.com/office/drawing/2014/main" id="{BE9D53A7-F267-E247-98F0-83CA5C7852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8A6C345-70B5-A34D-832A-0DC38D6CB7F5}" type="slidenum">
              <a:rPr lang="en-US" altLang="en-US" sz="1800" smtClean="0">
                <a:latin typeface="Arial" panose="020B0604020202020204" pitchFamily="34" charset="0"/>
              </a:rPr>
              <a:pPr>
                <a:spcBef>
                  <a:spcPct val="0"/>
                </a:spcBef>
              </a:pPr>
              <a:t>27</a:t>
            </a:fld>
            <a:endParaRPr lang="en-US" altLang="en-US" sz="180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ACB765E9-7B9D-7645-8DE0-DE805F7BEE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a:extLst>
              <a:ext uri="{FF2B5EF4-FFF2-40B4-BE49-F238E27FC236}">
                <a16:creationId xmlns:a16="http://schemas.microsoft.com/office/drawing/2014/main" id="{4905C179-AD76-B74A-BC8C-4A465CFC8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 2017, escalating brutality forced over 700,000 Rohingya people to flee their country and seek shelter in desperate conditions with little access to food, medical care and sanitation services.</a:t>
            </a:r>
          </a:p>
          <a:p>
            <a:endParaRPr lang="en-US" altLang="en-US">
              <a:ea typeface="ＭＳ Ｐゴシック" panose="020B0600070205080204" pitchFamily="34" charset="-128"/>
            </a:endParaRPr>
          </a:p>
          <a:p>
            <a:r>
              <a:rPr lang="en-US" altLang="en-US">
                <a:ea typeface="ＭＳ Ｐゴシック" panose="020B0600070205080204" pitchFamily="34" charset="-128"/>
              </a:rPr>
              <a:t>In the immediate aftermath of the violence, through the work of PWS&amp;D and our partners, thousands of families received life-saving food distributions after fleeing. Shelter support, essential non-food items, hygiene kits, water and sanitation, and psychosocial support were also provided to many families. </a:t>
            </a:r>
          </a:p>
          <a:p>
            <a:endParaRPr lang="en-US" altLang="en-US">
              <a:ea typeface="ＭＳ Ｐゴシック" panose="020B0600070205080204" pitchFamily="34" charset="-128"/>
            </a:endParaRPr>
          </a:p>
          <a:p>
            <a:r>
              <a:rPr lang="en-US" altLang="en-US">
                <a:ea typeface="ＭＳ Ｐゴシック" panose="020B0600070205080204" pitchFamily="34" charset="-128"/>
              </a:rPr>
              <a:t>Still today, the Rohingya can’t return home. Many continue to struggle to live healthy, productive lives in Bangladesh. Recognizing the complex and extensive food and livelihood needs of those living in the Cox’s Bazar refugee camps, PWS&amp;D continues to respond in partnership with Canadian Foodgrains Bank and partners at the ACT Alliance. </a:t>
            </a:r>
          </a:p>
          <a:p>
            <a:endParaRPr lang="en-US" altLang="en-US">
              <a:ea typeface="ＭＳ Ｐゴシック" panose="020B0600070205080204" pitchFamily="34" charset="-128"/>
            </a:endParaRPr>
          </a:p>
          <a:p>
            <a:r>
              <a:rPr lang="en-US" altLang="en-US">
                <a:ea typeface="ＭＳ Ｐゴシック" panose="020B0600070205080204" pitchFamily="34" charset="-128"/>
              </a:rPr>
              <a:t>Receiving food vouchers means families are able to make food choices and spend according to their preferences at local markets. Their income can then be spent on other essential needs rather than food. Local vendors whose incomes are improved by this program also receive training in efficient business practices.</a:t>
            </a:r>
          </a:p>
          <a:p>
            <a:endParaRPr lang="en-US" altLang="en-US">
              <a:ea typeface="ＭＳ Ｐゴシック" panose="020B0600070205080204" pitchFamily="34" charset="-128"/>
            </a:endParaRPr>
          </a:p>
          <a:p>
            <a:r>
              <a:rPr lang="en-US" altLang="en-US">
                <a:ea typeface="ＭＳ Ｐゴシック" panose="020B0600070205080204" pitchFamily="34" charset="-128"/>
              </a:rPr>
              <a:t>(Photo: Myanmar, Rohingya crisis, CFGB)</a:t>
            </a:r>
            <a:endParaRPr lang="en-CA" altLang="en-US">
              <a:ea typeface="ＭＳ Ｐゴシック" panose="020B0600070205080204" pitchFamily="34" charset="-128"/>
            </a:endParaRPr>
          </a:p>
        </p:txBody>
      </p:sp>
      <p:sp>
        <p:nvSpPr>
          <p:cNvPr id="120835" name="Slide Number Placeholder 3">
            <a:extLst>
              <a:ext uri="{FF2B5EF4-FFF2-40B4-BE49-F238E27FC236}">
                <a16:creationId xmlns:a16="http://schemas.microsoft.com/office/drawing/2014/main" id="{37F1E7BC-EA38-164E-9E43-BE3CD323D9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F714C17-F639-0D4A-A4D0-5FFDDE5EBDCC}" type="slidenum">
              <a:rPr lang="en-US" altLang="en-US" sz="1800" smtClean="0">
                <a:latin typeface="Arial" panose="020B0604020202020204" pitchFamily="34" charset="0"/>
              </a:rPr>
              <a:pPr>
                <a:spcBef>
                  <a:spcPct val="0"/>
                </a:spcBef>
              </a:pPr>
              <a:t>28</a:t>
            </a:fld>
            <a:endParaRPr lang="en-US" altLang="en-US" sz="180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6937CAF6-EB04-0742-AE2F-89284C6E92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a:extLst>
              <a:ext uri="{FF2B5EF4-FFF2-40B4-BE49-F238E27FC236}">
                <a16:creationId xmlns:a16="http://schemas.microsoft.com/office/drawing/2014/main" id="{11B7D1D8-72CF-F048-98FD-B2BB533265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 early 2019, Cyclone Idai made its deadly landfall in Malawi, Mozambique, and Zimbabwe, leaving a destructive path. Roads were submerged, houses demolished, and crops and livelihoods were destroyed. The cyclone caused over 1,000 deaths and left over 146,000 people without a home. </a:t>
            </a:r>
          </a:p>
          <a:p>
            <a:endParaRPr lang="en-US" altLang="en-US">
              <a:ea typeface="ＭＳ Ｐゴシック" panose="020B0600070205080204" pitchFamily="34" charset="-128"/>
            </a:endParaRPr>
          </a:p>
          <a:p>
            <a:r>
              <a:rPr lang="en-US" altLang="en-US">
                <a:ea typeface="ＭＳ Ｐゴシック" panose="020B0600070205080204" pitchFamily="34" charset="-128"/>
              </a:rPr>
              <a:t>Recognizing the enormous needs, PWS&amp;D responded in partnership with Canadian Foodgrains Bank and with support from the Humanitarian Coalition, as well as with partners at the ACT Alliance. </a:t>
            </a:r>
          </a:p>
          <a:p>
            <a:endParaRPr lang="en-US" altLang="en-US">
              <a:ea typeface="ＭＳ Ｐゴシック" panose="020B0600070205080204" pitchFamily="34" charset="-128"/>
            </a:endParaRPr>
          </a:p>
          <a:p>
            <a:r>
              <a:rPr lang="en-US" altLang="en-US">
                <a:ea typeface="ＭＳ Ｐゴシック" panose="020B0600070205080204" pitchFamily="34" charset="-128"/>
              </a:rPr>
              <a:t>In Malawi, 2,000 families were provided with food baskets and cash transfers to help cope with food insecurity. Additionally, 525 latrines were rebuilt. </a:t>
            </a:r>
          </a:p>
          <a:p>
            <a:endParaRPr lang="en-US" altLang="en-US">
              <a:ea typeface="ＭＳ Ｐゴシック" panose="020B0600070205080204" pitchFamily="34" charset="-128"/>
            </a:endParaRPr>
          </a:p>
          <a:p>
            <a:r>
              <a:rPr lang="en-US" altLang="en-US">
                <a:ea typeface="ＭＳ Ｐゴシック" panose="020B0600070205080204" pitchFamily="34" charset="-128"/>
              </a:rPr>
              <a:t>In Mozambique, over 5000 households were provided with food and non-food items. Another 10,000 households were also presented with livelihood support and seeds and tools for farming. </a:t>
            </a:r>
          </a:p>
          <a:p>
            <a:endParaRPr lang="en-US" altLang="en-US">
              <a:ea typeface="ＭＳ Ｐゴシック" panose="020B0600070205080204" pitchFamily="34" charset="-128"/>
            </a:endParaRPr>
          </a:p>
          <a:p>
            <a:r>
              <a:rPr lang="en-US" altLang="en-US">
                <a:ea typeface="ＭＳ Ｐゴシック" panose="020B0600070205080204" pitchFamily="34" charset="-128"/>
              </a:rPr>
              <a:t>(Photo: Mozambique, Cyclone Idai)</a:t>
            </a:r>
          </a:p>
          <a:p>
            <a:endParaRPr lang="en-US" altLang="en-US">
              <a:ea typeface="ＭＳ Ｐゴシック" panose="020B0600070205080204" pitchFamily="34" charset="-128"/>
            </a:endParaRPr>
          </a:p>
        </p:txBody>
      </p:sp>
      <p:sp>
        <p:nvSpPr>
          <p:cNvPr id="122883" name="Slide Number Placeholder 3">
            <a:extLst>
              <a:ext uri="{FF2B5EF4-FFF2-40B4-BE49-F238E27FC236}">
                <a16:creationId xmlns:a16="http://schemas.microsoft.com/office/drawing/2014/main" id="{527064B3-3E80-5146-BED2-F28C09C7FC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9F4EBF-A690-B642-BC82-B3EF1E575A97}" type="slidenum">
              <a:rPr lang="en-US" altLang="en-US" sz="1800" smtClean="0">
                <a:latin typeface="Arial" panose="020B0604020202020204" pitchFamily="34" charset="0"/>
              </a:rPr>
              <a:pPr>
                <a:spcBef>
                  <a:spcPct val="0"/>
                </a:spcBef>
              </a:pPr>
              <a:t>29</a:t>
            </a:fld>
            <a:endParaRPr lang="en-US" altLang="en-US" sz="18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36FD2219-F51A-744F-9BD5-5BCE9C9A82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97431F2F-4EF8-734B-8CC8-844BFE41EB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Working with communities around the world, PWS&amp;D is guided by:</a:t>
            </a:r>
          </a:p>
          <a:p>
            <a:r>
              <a:rPr lang="en-CA" altLang="en-US">
                <a:ea typeface="ＭＳ Ｐゴシック" panose="020B0600070205080204" pitchFamily="34" charset="-128"/>
              </a:rPr>
              <a:t> </a:t>
            </a:r>
          </a:p>
          <a:p>
            <a:r>
              <a:rPr lang="en-CA" altLang="en-US" b="1">
                <a:ea typeface="ＭＳ Ｐゴシック" panose="020B0600070205080204" pitchFamily="34" charset="-128"/>
              </a:rPr>
              <a:t>Compassion</a:t>
            </a:r>
            <a:r>
              <a:rPr lang="en-CA" altLang="en-US" i="1">
                <a:ea typeface="ＭＳ Ｐゴシック" panose="020B0600070205080204" pitchFamily="34" charset="-128"/>
              </a:rPr>
              <a:t>: </a:t>
            </a:r>
            <a:r>
              <a:rPr lang="en-CA" altLang="en-US">
                <a:ea typeface="ＭＳ Ｐゴシック" panose="020B0600070205080204" pitchFamily="34" charset="-128"/>
              </a:rPr>
              <a:t>PWS&amp;D walks with distressed and marginalized people, listening carefully to their stories and responding effectively.</a:t>
            </a:r>
          </a:p>
          <a:p>
            <a:r>
              <a:rPr lang="en-CA" altLang="en-US">
                <a:ea typeface="ＭＳ Ｐゴシック" panose="020B0600070205080204" pitchFamily="34" charset="-128"/>
              </a:rPr>
              <a:t> </a:t>
            </a:r>
          </a:p>
          <a:p>
            <a:r>
              <a:rPr lang="en-CA" altLang="en-US" b="1">
                <a:ea typeface="ＭＳ Ｐゴシック" panose="020B0600070205080204" pitchFamily="34" charset="-128"/>
              </a:rPr>
              <a:t>Justice:</a:t>
            </a:r>
            <a:r>
              <a:rPr lang="en-CA" altLang="en-US">
                <a:ea typeface="ＭＳ Ｐゴシック" panose="020B0600070205080204" pitchFamily="34" charset="-128"/>
              </a:rPr>
              <a:t> PWS&amp;D works for equality, empowerment, human dignity, peace and stewardship of creation. In solidarity, we affirm that all people are entitled to know their rights, to receive equal protection, and to have access to and control over resources.</a:t>
            </a:r>
          </a:p>
          <a:p>
            <a:r>
              <a:rPr lang="en-CA" altLang="en-US">
                <a:ea typeface="ＭＳ Ｐゴシック" panose="020B0600070205080204" pitchFamily="34" charset="-128"/>
              </a:rPr>
              <a:t> </a:t>
            </a:r>
          </a:p>
          <a:p>
            <a:r>
              <a:rPr lang="en-CA" altLang="en-US" b="1">
                <a:ea typeface="ＭＳ Ｐゴシック" panose="020B0600070205080204" pitchFamily="34" charset="-128"/>
              </a:rPr>
              <a:t>Partnership:</a:t>
            </a:r>
            <a:r>
              <a:rPr lang="en-CA" altLang="en-US">
                <a:ea typeface="ＭＳ Ｐゴシック" panose="020B0600070205080204" pitchFamily="34" charset="-128"/>
              </a:rPr>
              <a:t> PWS&amp;D believes in dynamic relationships that involve mutual learning, trust, and shared vision. Healthy partnerships are accountable, ethical, equitable, flexible and respectful. </a:t>
            </a:r>
          </a:p>
          <a:p>
            <a:endParaRPr lang="en-CA" altLang="en-US">
              <a:ea typeface="ＭＳ Ｐゴシック" panose="020B0600070205080204" pitchFamily="34" charset="-128"/>
            </a:endParaRPr>
          </a:p>
          <a:p>
            <a:r>
              <a:rPr lang="en-CA" altLang="en-US">
                <a:ea typeface="ＭＳ Ｐゴシック" panose="020B0600070205080204" pitchFamily="34" charset="-128"/>
              </a:rPr>
              <a:t>(Photo: South Sudan, relief)</a:t>
            </a:r>
          </a:p>
          <a:p>
            <a:endParaRPr lang="en-US" altLang="en-US">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8B7885E9-3F35-FB4D-A2B2-99C96F5450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B7184AE-DEBF-AB41-8086-FAE7104A9DE6}" type="slidenum">
              <a:rPr lang="en-US" altLang="en-US" sz="1200" smtClean="0"/>
              <a:pPr>
                <a:spcBef>
                  <a:spcPct val="0"/>
                </a:spcBef>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6C3B7DA8-0215-2045-AA17-BB355E25EA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825542EA-7540-3F4F-BEDB-94C7C2002F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Katherine was one of 840,000 Malawians stuck when Cyclone Idai unleashed torrential rain and winds that led to devastating flooding across Malawi, Mozambique and Zimbabwe.</a:t>
            </a:r>
          </a:p>
          <a:p>
            <a:endParaRPr lang="en-US" altLang="en-US">
              <a:ea typeface="ＭＳ Ｐゴシック" panose="020B0600070205080204" pitchFamily="34" charset="-128"/>
            </a:endParaRPr>
          </a:p>
          <a:p>
            <a:r>
              <a:rPr lang="en-US" altLang="en-US">
                <a:ea typeface="ＭＳ Ｐゴシック" panose="020B0600070205080204" pitchFamily="34" charset="-128"/>
              </a:rPr>
              <a:t>The devastating flood ruined more than Katherine’s home—it battered her plot of farmland and washed away most of the maize she’d grown. </a:t>
            </a:r>
          </a:p>
          <a:p>
            <a:endParaRPr lang="en-US" altLang="en-US">
              <a:ea typeface="ＭＳ Ｐゴシック" panose="020B0600070205080204" pitchFamily="34" charset="-128"/>
            </a:endParaRPr>
          </a:p>
          <a:p>
            <a:r>
              <a:rPr lang="en-US" altLang="en-US">
                <a:ea typeface="ＭＳ Ｐゴシック" panose="020B0600070205080204" pitchFamily="34" charset="-128"/>
              </a:rPr>
              <a:t>Without maize to sell, Katherine had a new set of challenges to cope with. Her biggest concern was getting food for her children.</a:t>
            </a:r>
          </a:p>
          <a:p>
            <a:endParaRPr lang="en-US" altLang="en-US">
              <a:ea typeface="ＭＳ Ｐゴシック" panose="020B0600070205080204" pitchFamily="34" charset="-128"/>
            </a:endParaRPr>
          </a:p>
          <a:p>
            <a:r>
              <a:rPr lang="en-US" altLang="en-US">
                <a:ea typeface="ＭＳ Ｐゴシック" panose="020B0600070205080204" pitchFamily="34" charset="-128"/>
              </a:rPr>
              <a:t>Because of generous contributions towards Cyclone Idai relief efforts, Katherine and 10,000 others in Malawi did not have to worry where their food would come from.</a:t>
            </a:r>
          </a:p>
          <a:p>
            <a:endParaRPr lang="en-US" altLang="en-US">
              <a:ea typeface="ＭＳ Ｐゴシック" panose="020B0600070205080204" pitchFamily="34" charset="-128"/>
            </a:endParaRPr>
          </a:p>
          <a:p>
            <a:r>
              <a:rPr lang="en-US" altLang="en-US">
                <a:ea typeface="ＭＳ Ｐゴシック" panose="020B0600070205080204" pitchFamily="34" charset="-128"/>
              </a:rPr>
              <a:t>Through a PWS&amp;D-supported project with Canadian Foodgrains Bank, Katherine received flour, beans, and cooking oil packages. Life-saving nourishment that gave her the strength and courage to bounce back. </a:t>
            </a:r>
          </a:p>
          <a:p>
            <a:endParaRPr lang="en-US" altLang="en-US">
              <a:ea typeface="ＭＳ Ｐゴシック" panose="020B0600070205080204" pitchFamily="34" charset="-128"/>
            </a:endParaRPr>
          </a:p>
          <a:p>
            <a:r>
              <a:rPr lang="en-US" altLang="en-US">
                <a:ea typeface="ＭＳ Ｐゴシック" panose="020B0600070205080204" pitchFamily="34" charset="-128"/>
              </a:rPr>
              <a:t>“The kids are very happy to eat the food,” smiles Katherine.</a:t>
            </a:r>
          </a:p>
          <a:p>
            <a:endParaRPr lang="en-US" altLang="en-US">
              <a:ea typeface="ＭＳ Ｐゴシック" panose="020B0600070205080204" pitchFamily="34" charset="-128"/>
            </a:endParaRPr>
          </a:p>
          <a:p>
            <a:r>
              <a:rPr lang="en-US" altLang="en-US">
                <a:ea typeface="ＭＳ Ｐゴシック" panose="020B0600070205080204" pitchFamily="34" charset="-128"/>
              </a:rPr>
              <a:t>(Photo: Malawi, Cyclone Idai relief) </a:t>
            </a:r>
          </a:p>
        </p:txBody>
      </p:sp>
      <p:sp>
        <p:nvSpPr>
          <p:cNvPr id="124931" name="Slide Number Placeholder 3">
            <a:extLst>
              <a:ext uri="{FF2B5EF4-FFF2-40B4-BE49-F238E27FC236}">
                <a16:creationId xmlns:a16="http://schemas.microsoft.com/office/drawing/2014/main" id="{EB17600A-B823-E548-9BF4-C02C78A9B2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71F728D-1DF7-9B42-850D-A860F6649E40}" type="slidenum">
              <a:rPr lang="en-US" altLang="en-US" sz="1200" smtClean="0"/>
              <a:pPr>
                <a:spcBef>
                  <a:spcPct val="0"/>
                </a:spcBef>
              </a:pPr>
              <a:t>30</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FFF24824-50EE-1640-9CDF-4ACC908F89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a:extLst>
              <a:ext uri="{FF2B5EF4-FFF2-40B4-BE49-F238E27FC236}">
                <a16:creationId xmlns:a16="http://schemas.microsoft.com/office/drawing/2014/main" id="{F4A1984E-2E87-A541-977A-AB67C1A578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Yemen: Airstrikes and fighting in Yemen continue to take the lives of thousands of people, in addition to reducing access to food, clean water and the other essential services that millions of residents need to survive.</a:t>
            </a:r>
          </a:p>
          <a:p>
            <a:endParaRPr lang="en-US" altLang="en-US">
              <a:ea typeface="ＭＳ Ｐゴシック" panose="020B0600070205080204" pitchFamily="34" charset="-128"/>
            </a:endParaRPr>
          </a:p>
          <a:p>
            <a:r>
              <a:rPr lang="en-US" altLang="en-US">
                <a:ea typeface="ＭＳ Ｐゴシック" panose="020B0600070205080204" pitchFamily="34" charset="-128"/>
              </a:rPr>
              <a:t>PWS&amp;D is supporting members of Canadian Foodgrains Bank to provide 1,100 vulnerable families with packages of flour, beans, oil, sugar and salt. </a:t>
            </a:r>
            <a:r>
              <a:rPr lang="en-CA" altLang="en-US">
                <a:ea typeface="ＭＳ Ｐゴシック" panose="020B0600070205080204" pitchFamily="34" charset="-128"/>
              </a:rPr>
              <a:t>In addition, PWS&amp;D led an ecumenical and interfaith response with Islamic Relief Canada to restore safe drinking water to over 850 households. </a:t>
            </a:r>
          </a:p>
          <a:p>
            <a:endParaRPr lang="en-US" altLang="en-US">
              <a:ea typeface="ＭＳ Ｐゴシック" panose="020B0600070205080204" pitchFamily="34" charset="-128"/>
            </a:endParaRPr>
          </a:p>
          <a:p>
            <a:r>
              <a:rPr lang="en-US" altLang="en-US">
                <a:ea typeface="ＭＳ Ｐゴシック" panose="020B0600070205080204" pitchFamily="34" charset="-128"/>
              </a:rPr>
              <a:t>(Photo: Yemen, ACT: Paul Jeffrey)</a:t>
            </a:r>
          </a:p>
        </p:txBody>
      </p:sp>
      <p:sp>
        <p:nvSpPr>
          <p:cNvPr id="126979" name="Slide Number Placeholder 3">
            <a:extLst>
              <a:ext uri="{FF2B5EF4-FFF2-40B4-BE49-F238E27FC236}">
                <a16:creationId xmlns:a16="http://schemas.microsoft.com/office/drawing/2014/main" id="{785F6693-B995-104B-82CF-93A9B6ABD6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0064F18-3F79-4A41-AB1B-63B8F30B1652}" type="slidenum">
              <a:rPr lang="en-US" altLang="en-US" sz="1200" smtClean="0"/>
              <a:pPr>
                <a:spcBef>
                  <a:spcPct val="0"/>
                </a:spcBef>
              </a:pPr>
              <a:t>31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FE6BC096-A334-B743-AF7B-9FCD2E13F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17DC6519-05C7-E64E-97C7-3FB77EDAFF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Syria: As 2019 marked the eighth year of civil war in Syria, tragically the need for assistance remained high. Responding through the ACT Alliance, PWS&amp;D provided support for housing, education, livelihoods and trauma counselling to refugees who fled to Jordan and Lebanon. In Syria—now the site of the world’s largest internally displaced population—7,400 families who are either displaced within or have returned to Syria received monthly food baskets of rice, oil and pulses through the Foodgrains Bank.</a:t>
            </a:r>
          </a:p>
          <a:p>
            <a:endParaRPr lang="en-US" altLang="en-US">
              <a:ea typeface="ＭＳ Ｐゴシック" panose="020B0600070205080204" pitchFamily="34" charset="-128"/>
            </a:endParaRPr>
          </a:p>
          <a:p>
            <a:r>
              <a:rPr lang="en-US" altLang="en-US">
                <a:ea typeface="ＭＳ Ｐゴシック" panose="020B0600070205080204" pitchFamily="34" charset="-128"/>
              </a:rPr>
              <a:t>Additionally, </a:t>
            </a:r>
            <a:r>
              <a:rPr lang="en-CA" altLang="en-US">
                <a:ea typeface="ＭＳ Ｐゴシック" panose="020B0600070205080204" pitchFamily="34" charset="-128"/>
              </a:rPr>
              <a:t>working with Christian churches and leaders in underserved areas, monthly rations were distributed to 12,250 people in poor and primarily rural locations. </a:t>
            </a:r>
          </a:p>
          <a:p>
            <a:r>
              <a:rPr lang="en-US" altLang="en-US">
                <a:ea typeface="ＭＳ Ｐゴシック" panose="020B0600070205080204" pitchFamily="34" charset="-128"/>
              </a:rPr>
              <a:t> </a:t>
            </a:r>
          </a:p>
          <a:p>
            <a:endParaRPr lang="en-US" altLang="en-US">
              <a:ea typeface="ＭＳ Ｐゴシック" panose="020B0600070205080204" pitchFamily="34" charset="-128"/>
            </a:endParaRPr>
          </a:p>
          <a:p>
            <a:r>
              <a:rPr lang="en-US" altLang="en-US">
                <a:solidFill>
                  <a:schemeClr val="bg1"/>
                </a:solidFill>
                <a:ea typeface="ＭＳ Ｐゴシック" panose="020B0600070205080204" pitchFamily="34" charset="-128"/>
              </a:rPr>
              <a:t>(Photo: Syria)</a:t>
            </a:r>
          </a:p>
          <a:p>
            <a:endParaRPr lang="en-US" altLang="en-US">
              <a:ea typeface="ＭＳ Ｐゴシック" panose="020B0600070205080204" pitchFamily="34" charset="-128"/>
            </a:endParaRPr>
          </a:p>
        </p:txBody>
      </p:sp>
      <p:sp>
        <p:nvSpPr>
          <p:cNvPr id="129027" name="Slide Number Placeholder 3">
            <a:extLst>
              <a:ext uri="{FF2B5EF4-FFF2-40B4-BE49-F238E27FC236}">
                <a16:creationId xmlns:a16="http://schemas.microsoft.com/office/drawing/2014/main" id="{4CD75D7E-4359-1449-BDB0-C7703D7F07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A712C72-81F6-D54E-AA46-3CA952AF48E5}" type="slidenum">
              <a:rPr lang="en-US" altLang="en-US" sz="1800" smtClean="0">
                <a:latin typeface="Arial" panose="020B0604020202020204" pitchFamily="34" charset="0"/>
              </a:rPr>
              <a:pPr>
                <a:spcBef>
                  <a:spcPct val="0"/>
                </a:spcBef>
              </a:pPr>
              <a:t>32</a:t>
            </a:fld>
            <a:endParaRPr lang="en-US" altLang="en-US" sz="180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19D2C3C2-7CED-D041-85C9-C1D5B16582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a:extLst>
              <a:ext uri="{FF2B5EF4-FFF2-40B4-BE49-F238E27FC236}">
                <a16:creationId xmlns:a16="http://schemas.microsoft.com/office/drawing/2014/main" id="{D76AA5D0-E549-804B-A082-7DE8219045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PWS&amp;D’s refugee sponsorship ministry is a response to Christ’s call to serve and defend the vulnerable and persecuted.</a:t>
            </a:r>
            <a:endParaRPr lang="en-CA" altLang="en-US">
              <a:ea typeface="ＭＳ Ｐゴシック" panose="020B0600070205080204" pitchFamily="34" charset="-128"/>
            </a:endParaRPr>
          </a:p>
          <a:p>
            <a:r>
              <a:rPr lang="en-CA" altLang="en-US">
                <a:ea typeface="ＭＳ Ｐゴシック" panose="020B0600070205080204" pitchFamily="34" charset="-128"/>
              </a:rPr>
              <a:t> </a:t>
            </a:r>
          </a:p>
          <a:p>
            <a:r>
              <a:rPr lang="en-CA" altLang="en-US">
                <a:ea typeface="ＭＳ Ｐゴシック" panose="020B0600070205080204" pitchFamily="34" charset="-128"/>
              </a:rPr>
              <a:t>Refugee sponsorship numbers continue to increase. In 2019, 25 new applications to sponsor 81 people were filed. During the year, 77 sponsored people arrived in Canada. </a:t>
            </a:r>
          </a:p>
          <a:p>
            <a:endParaRPr lang="en-CA" altLang="en-US">
              <a:ea typeface="ＭＳ Ｐゴシック" panose="020B0600070205080204" pitchFamily="34" charset="-128"/>
            </a:endParaRPr>
          </a:p>
          <a:p>
            <a:r>
              <a:rPr lang="en-CA" altLang="en-US">
                <a:ea typeface="ＭＳ Ｐゴシック" panose="020B0600070205080204" pitchFamily="34" charset="-128"/>
              </a:rPr>
              <a:t>For the first time since 2015, the highest number of sponsorship requests was not for Syrian refugees, but rather for refugees from the Democratic Republic of the Congo. </a:t>
            </a:r>
            <a:r>
              <a:rPr lang="en-US" altLang="en-US">
                <a:ea typeface="ＭＳ Ｐゴシック" panose="020B0600070205080204" pitchFamily="34" charset="-128"/>
              </a:rPr>
              <a:t>PWS&amp;D also provided accompaniment to congregations undertaking sponsorships from </a:t>
            </a:r>
            <a:r>
              <a:rPr lang="en-CA" altLang="en-US">
                <a:ea typeface="ＭＳ Ｐゴシック" panose="020B0600070205080204" pitchFamily="34" charset="-128"/>
              </a:rPr>
              <a:t>Afghanistan, Burundi, Egypt, Ethiopia, Iran, Myanmar, Pakistan, Somalia, South Sudan, Syria and Uganda. </a:t>
            </a:r>
          </a:p>
          <a:p>
            <a:endParaRPr lang="en-CA"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131075" name="Slide Number Placeholder 3">
            <a:extLst>
              <a:ext uri="{FF2B5EF4-FFF2-40B4-BE49-F238E27FC236}">
                <a16:creationId xmlns:a16="http://schemas.microsoft.com/office/drawing/2014/main" id="{ECBED022-0473-3943-9541-315BF9CDC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0A673AB-1746-F54A-903C-52D9B6E027A3}" type="slidenum">
              <a:rPr lang="en-US" altLang="en-US" sz="1200" smtClean="0"/>
              <a:pPr>
                <a:spcBef>
                  <a:spcPct val="0"/>
                </a:spcBef>
              </a:pPr>
              <a:t>33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a:extLst>
              <a:ext uri="{FF2B5EF4-FFF2-40B4-BE49-F238E27FC236}">
                <a16:creationId xmlns:a16="http://schemas.microsoft.com/office/drawing/2014/main" id="{7B55A6E6-E3FE-A747-B291-B5526D30E0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a:extLst>
              <a:ext uri="{FF2B5EF4-FFF2-40B4-BE49-F238E27FC236}">
                <a16:creationId xmlns:a16="http://schemas.microsoft.com/office/drawing/2014/main" id="{EC1CEE94-C8FF-154A-95B4-9EBCA6D8DC0F}"/>
              </a:ext>
            </a:extLst>
          </p:cNvPr>
          <p:cNvSpPr>
            <a:spLocks noGrp="1"/>
          </p:cNvSpPr>
          <p:nvPr>
            <p:ph type="body" idx="1"/>
          </p:nvPr>
        </p:nvSpPr>
        <p:spPr bwMode="auto"/>
        <p:txBody>
          <a:bodyPr>
            <a:normAutofit fontScale="92500"/>
          </a:bodyPr>
          <a:lstStyle/>
          <a:p>
            <a:pPr>
              <a:defRPr/>
            </a:pPr>
            <a:r>
              <a:rPr lang="en-US" dirty="0"/>
              <a:t>Does any of this lead you to want to get involved?</a:t>
            </a:r>
          </a:p>
          <a:p>
            <a:pPr>
              <a:defRPr/>
            </a:pPr>
            <a:endParaRPr lang="en-US" dirty="0"/>
          </a:p>
          <a:p>
            <a:pPr>
              <a:defRPr/>
            </a:pPr>
            <a:r>
              <a:rPr lang="en-US" dirty="0"/>
              <a:t>There are a variety of ways that you can support the work of PWS&amp;D. </a:t>
            </a:r>
            <a:endParaRPr lang="en-CA" dirty="0"/>
          </a:p>
          <a:p>
            <a:pPr>
              <a:defRPr/>
            </a:pPr>
            <a:r>
              <a:rPr lang="en-US" dirty="0"/>
              <a:t> </a:t>
            </a:r>
            <a:endParaRPr lang="en-CA" dirty="0"/>
          </a:p>
          <a:p>
            <a:pPr>
              <a:defRPr/>
            </a:pPr>
            <a:r>
              <a:rPr lang="en-US" b="1" dirty="0"/>
              <a:t>Pray</a:t>
            </a:r>
            <a:r>
              <a:rPr lang="en-US" dirty="0"/>
              <a:t> for those who lack the basic necessities, that they may experience abundant life</a:t>
            </a:r>
            <a:endParaRPr lang="en-CA" dirty="0"/>
          </a:p>
          <a:p>
            <a:pPr>
              <a:defRPr/>
            </a:pPr>
            <a:r>
              <a:rPr lang="en-US" b="1" dirty="0"/>
              <a:t> </a:t>
            </a:r>
            <a:endParaRPr lang="en-CA" dirty="0"/>
          </a:p>
          <a:p>
            <a:pPr>
              <a:defRPr/>
            </a:pPr>
            <a:r>
              <a:rPr lang="en-US" b="1" dirty="0"/>
              <a:t>Become a donor: </a:t>
            </a:r>
            <a:r>
              <a:rPr lang="en-US" dirty="0"/>
              <a:t>Ultimately, we need money and resources to support our important programs around the world. You can support PWS&amp;D by one-time or monthly donations or by purchasing a gift from our Gifts of Change catalogue.</a:t>
            </a:r>
            <a:endParaRPr lang="en-CA" dirty="0"/>
          </a:p>
          <a:p>
            <a:pPr>
              <a:defRPr/>
            </a:pPr>
            <a:r>
              <a:rPr lang="en-US" dirty="0"/>
              <a:t> </a:t>
            </a:r>
            <a:endParaRPr lang="en-CA" dirty="0"/>
          </a:p>
          <a:p>
            <a:pPr>
              <a:defRPr/>
            </a:pPr>
            <a:r>
              <a:rPr lang="en-US" dirty="0"/>
              <a:t>Make a legacy gift to PWS&amp;D’s </a:t>
            </a:r>
            <a:r>
              <a:rPr lang="en-US" b="1" dirty="0"/>
              <a:t>Loaves &amp; Fishes Fund</a:t>
            </a:r>
            <a:r>
              <a:rPr lang="en-US" dirty="0"/>
              <a:t>: Planned gifts include a bequest through your will, RRSPs, publicly traded securities, real estate, life insurance, special gifts of cash, and more.</a:t>
            </a:r>
            <a:endParaRPr lang="en-CA" dirty="0"/>
          </a:p>
          <a:p>
            <a:pPr>
              <a:defRPr/>
            </a:pPr>
            <a:r>
              <a:rPr lang="en-US" b="1" dirty="0"/>
              <a:t> </a:t>
            </a:r>
            <a:endParaRPr lang="en-CA" dirty="0"/>
          </a:p>
          <a:p>
            <a:pPr>
              <a:defRPr/>
            </a:pPr>
            <a:r>
              <a:rPr lang="en-US" dirty="0"/>
              <a:t>Request a </a:t>
            </a:r>
            <a:r>
              <a:rPr lang="en-US" b="1" dirty="0"/>
              <a:t>speaker </a:t>
            </a:r>
            <a:r>
              <a:rPr lang="en-US" dirty="0"/>
              <a:t>for a Sunday service, group meeting or youth gathering</a:t>
            </a:r>
            <a:endParaRPr lang="en-CA" dirty="0"/>
          </a:p>
          <a:p>
            <a:pPr>
              <a:defRPr/>
            </a:pPr>
            <a:r>
              <a:rPr lang="en-US" dirty="0"/>
              <a:t> </a:t>
            </a:r>
            <a:endParaRPr lang="en-CA" dirty="0"/>
          </a:p>
          <a:p>
            <a:pPr>
              <a:defRPr/>
            </a:pPr>
            <a:r>
              <a:rPr lang="en-US" dirty="0"/>
              <a:t>Use </a:t>
            </a:r>
            <a:r>
              <a:rPr lang="en-US" b="1" dirty="0"/>
              <a:t>PWS&amp;D resources</a:t>
            </a:r>
            <a:r>
              <a:rPr lang="en-US" dirty="0"/>
              <a:t> to understand the challenges facing vulnerable communities</a:t>
            </a:r>
          </a:p>
          <a:p>
            <a:pPr>
              <a:defRPr/>
            </a:pPr>
            <a:r>
              <a:rPr lang="en-US" b="1" dirty="0"/>
              <a:t> </a:t>
            </a:r>
            <a:endParaRPr lang="en-CA" dirty="0"/>
          </a:p>
          <a:p>
            <a:pPr>
              <a:defRPr/>
            </a:pPr>
            <a:r>
              <a:rPr lang="en-US" b="1" dirty="0"/>
              <a:t>Stay Connected: </a:t>
            </a:r>
            <a:r>
              <a:rPr lang="en-US" dirty="0"/>
              <a:t>You can sign up on the PWS&amp;D website to receive our newsletters with valuable updates from our programs around the world and news about what’s happening at PWS&amp;D. Be sure to also visit our Facebook, Instagram and Twitter pages.</a:t>
            </a:r>
            <a:endParaRPr lang="en-CA" dirty="0"/>
          </a:p>
          <a:p>
            <a:pPr>
              <a:defRPr/>
            </a:pP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(Photo: Pakistan, agriculture, CWSA)</a:t>
            </a:r>
          </a:p>
        </p:txBody>
      </p:sp>
      <p:sp>
        <p:nvSpPr>
          <p:cNvPr id="133123" name="Slide Number Placeholder 3">
            <a:extLst>
              <a:ext uri="{FF2B5EF4-FFF2-40B4-BE49-F238E27FC236}">
                <a16:creationId xmlns:a16="http://schemas.microsoft.com/office/drawing/2014/main" id="{93BEA337-7049-BF4F-A4AD-3D7B12D9A3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5D478E-1C84-FF4D-ABB8-2A9F21524159}" type="slidenum">
              <a:rPr lang="en-US" altLang="en-US" sz="1200" smtClean="0"/>
              <a:pPr>
                <a:spcBef>
                  <a:spcPct val="0"/>
                </a:spcBef>
              </a:pPr>
              <a:t>34</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a:extLst>
              <a:ext uri="{FF2B5EF4-FFF2-40B4-BE49-F238E27FC236}">
                <a16:creationId xmlns:a16="http://schemas.microsoft.com/office/drawing/2014/main" id="{F24BFEAF-F1D3-5D45-AC15-7C30236C72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a:extLst>
              <a:ext uri="{FF2B5EF4-FFF2-40B4-BE49-F238E27FC236}">
                <a16:creationId xmlns:a16="http://schemas.microsoft.com/office/drawing/2014/main" id="{520873F0-6A62-6D4B-A1DB-B4D236B9DF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One way to get more involved in PWS&amp;D and play a vital role on the journey towards a more sustainable, compassionate and just world is to become a PWS&amp;D Champion. </a:t>
            </a:r>
          </a:p>
          <a:p>
            <a:r>
              <a:rPr lang="en-CA" altLang="en-US">
                <a:ea typeface="ＭＳ Ｐゴシック" panose="020B0600070205080204" pitchFamily="34" charset="-128"/>
              </a:rPr>
              <a:t> </a:t>
            </a:r>
          </a:p>
          <a:p>
            <a:r>
              <a:rPr lang="en-CA" altLang="en-US">
                <a:ea typeface="ＭＳ Ｐゴシック" panose="020B0600070205080204" pitchFamily="34" charset="-128"/>
              </a:rPr>
              <a:t>A PWS&amp;D Champion is a volunteer who stays informed about PWS&amp;D’s projects and partners, promotes the work of PWS&amp;D and encourages others to get involved.</a:t>
            </a:r>
          </a:p>
          <a:p>
            <a:r>
              <a:rPr lang="en-CA" altLang="en-US">
                <a:ea typeface="ＭＳ Ｐゴシック" panose="020B0600070205080204" pitchFamily="34" charset="-128"/>
              </a:rPr>
              <a:t> </a:t>
            </a:r>
          </a:p>
          <a:p>
            <a:r>
              <a:rPr lang="en-CA" altLang="en-US">
                <a:ea typeface="ＭＳ Ｐゴシック" panose="020B0600070205080204" pitchFamily="34" charset="-128"/>
              </a:rPr>
              <a:t>In a world with too much poverty, hunger and oppression, be a Champion for Change.</a:t>
            </a:r>
          </a:p>
          <a:p>
            <a:endParaRPr lang="en-CA" altLang="en-US">
              <a:ea typeface="ＭＳ Ｐゴシック" panose="020B0600070205080204" pitchFamily="34" charset="-128"/>
            </a:endParaRPr>
          </a:p>
          <a:p>
            <a:r>
              <a:rPr lang="en-CA" altLang="en-US">
                <a:ea typeface="ＭＳ Ｐゴシック" panose="020B0600070205080204" pitchFamily="34" charset="-128"/>
              </a:rPr>
              <a:t>Visit WeRespond.ca/be-a-champion for more information. </a:t>
            </a:r>
          </a:p>
          <a:p>
            <a:endParaRPr lang="en-CA" altLang="en-US">
              <a:ea typeface="ＭＳ Ｐゴシック" panose="020B0600070205080204" pitchFamily="34" charset="-128"/>
            </a:endParaRPr>
          </a:p>
          <a:p>
            <a:r>
              <a:rPr lang="en-CA" altLang="en-US">
                <a:ea typeface="ＭＳ Ｐゴシック" panose="020B0600070205080204" pitchFamily="34" charset="-128"/>
              </a:rPr>
              <a:t>(Photo: Malawi, Paul Jeffrey)</a:t>
            </a:r>
          </a:p>
        </p:txBody>
      </p:sp>
      <p:sp>
        <p:nvSpPr>
          <p:cNvPr id="135171" name="Slide Number Placeholder 3">
            <a:extLst>
              <a:ext uri="{FF2B5EF4-FFF2-40B4-BE49-F238E27FC236}">
                <a16:creationId xmlns:a16="http://schemas.microsoft.com/office/drawing/2014/main" id="{DDF7599D-58AB-8142-A314-BCE257BEAE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170182C-4FCD-7048-BC52-78F1597B51CE}"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a:extLst>
              <a:ext uri="{FF2B5EF4-FFF2-40B4-BE49-F238E27FC236}">
                <a16:creationId xmlns:a16="http://schemas.microsoft.com/office/drawing/2014/main" id="{FA683665-1835-2C49-A2DA-A394A78FB5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a:extLst>
              <a:ext uri="{FF2B5EF4-FFF2-40B4-BE49-F238E27FC236}">
                <a16:creationId xmlns:a16="http://schemas.microsoft.com/office/drawing/2014/main" id="{CF336FFA-7234-DD4E-95A1-1ACF03EA68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Visit WeRespond.ca to learn more about PWS&amp;D and how you can get involved!</a:t>
            </a:r>
          </a:p>
          <a:p>
            <a:endParaRPr lang="en-US" altLang="en-US">
              <a:ea typeface="ＭＳ Ｐゴシック" panose="020B0600070205080204" pitchFamily="34" charset="-128"/>
            </a:endParaRPr>
          </a:p>
          <a:p>
            <a:r>
              <a:rPr lang="en-US" altLang="en-US">
                <a:ea typeface="ＭＳ Ｐゴシック" panose="020B0600070205080204" pitchFamily="34" charset="-128"/>
              </a:rPr>
              <a:t>(Photo: Lebanon)</a:t>
            </a:r>
          </a:p>
        </p:txBody>
      </p:sp>
      <p:sp>
        <p:nvSpPr>
          <p:cNvPr id="137219" name="Slide Number Placeholder 3">
            <a:extLst>
              <a:ext uri="{FF2B5EF4-FFF2-40B4-BE49-F238E27FC236}">
                <a16:creationId xmlns:a16="http://schemas.microsoft.com/office/drawing/2014/main" id="{8CB23FFD-F1CA-1544-B57D-68631F7FC4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654EC45-4530-AA49-8DCC-5CE369C38B2D}" type="slidenum">
              <a:rPr lang="en-US" altLang="en-US" sz="1800" smtClean="0">
                <a:latin typeface="Arial" panose="020B0604020202020204" pitchFamily="34" charset="0"/>
              </a:rPr>
              <a:pPr>
                <a:spcBef>
                  <a:spcPct val="0"/>
                </a:spcBef>
              </a:pPr>
              <a:t>36</a:t>
            </a:fld>
            <a:endParaRPr lang="en-US" altLang="en-US" sz="18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46E831DF-170F-694E-A13C-4C33B4F105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CEF176D1-5D82-7C40-AA82-183700B5E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Many people ask, “What’s the difference between PWS&amp;D and </a:t>
            </a:r>
            <a:r>
              <a:rPr lang="en-US" altLang="en-US" i="1">
                <a:ea typeface="ＭＳ Ｐゴシック" panose="020B0600070205080204" pitchFamily="34" charset="-128"/>
              </a:rPr>
              <a:t>Presbyterians Sharing?” </a:t>
            </a:r>
            <a:r>
              <a:rPr lang="en-US" altLang="en-US">
                <a:ea typeface="ＭＳ Ｐゴシック" panose="020B0600070205080204" pitchFamily="34" charset="-128"/>
              </a:rPr>
              <a:t>Both funds support the overall mission and ministry of The Presbyterian Church in Canada, but they work in different ways.</a:t>
            </a:r>
            <a:endParaRPr lang="en-CA" altLang="en-US">
              <a:ea typeface="ＭＳ Ｐゴシック" panose="020B0600070205080204" pitchFamily="34" charset="-128"/>
            </a:endParaRPr>
          </a:p>
          <a:p>
            <a:r>
              <a:rPr lang="en-US" altLang="en-US" b="1" i="1">
                <a:ea typeface="ＭＳ Ｐゴシック" panose="020B0600070205080204" pitchFamily="34" charset="-128"/>
              </a:rPr>
              <a:t> </a:t>
            </a:r>
            <a:endParaRPr lang="en-CA" altLang="en-US">
              <a:ea typeface="ＭＳ Ｐゴシック" panose="020B0600070205080204" pitchFamily="34" charset="-128"/>
            </a:endParaRPr>
          </a:p>
          <a:p>
            <a:r>
              <a:rPr lang="en-US" altLang="en-US" i="1">
                <a:ea typeface="ＭＳ Ｐゴシック" panose="020B0600070205080204" pitchFamily="34" charset="-128"/>
              </a:rPr>
              <a:t>Presbyterians Sharing </a:t>
            </a:r>
            <a:r>
              <a:rPr lang="en-US" altLang="en-US">
                <a:ea typeface="ＭＳ Ｐゴシック" panose="020B0600070205080204" pitchFamily="34" charset="-128"/>
              </a:rPr>
              <a:t>is the fund that supports the national programs and ministries of The Presbyterian Church in Canada. Examples include the placement of mission staff overseas through International Ministries, General Assembly, Indigenous ministries, and new and renewing congregations in Canada.</a:t>
            </a:r>
          </a:p>
          <a:p>
            <a:r>
              <a:rPr lang="en-CA" altLang="en-US">
                <a:ea typeface="ＭＳ Ｐゴシック" panose="020B0600070205080204" pitchFamily="34" charset="-128"/>
              </a:rPr>
              <a:t> </a:t>
            </a:r>
          </a:p>
          <a:p>
            <a:r>
              <a:rPr lang="en-US" altLang="en-US">
                <a:ea typeface="ＭＳ Ｐゴシック" panose="020B0600070205080204" pitchFamily="34" charset="-128"/>
              </a:rPr>
              <a:t>PWS&amp;D focuses on international development to tackle poverty and injustice and respond to emergencies. We raise funds directly from individuals and congregations. PWS&amp;D also receives support from the Canadian government. While PWS&amp;D doesn’t receive funds directly from </a:t>
            </a:r>
            <a:r>
              <a:rPr lang="en-US" altLang="en-US" i="1">
                <a:ea typeface="ＭＳ Ｐゴシック" panose="020B0600070205080204" pitchFamily="34" charset="-128"/>
              </a:rPr>
              <a:t>Presbyterians Sharing</a:t>
            </a:r>
            <a:r>
              <a:rPr lang="en-US" altLang="en-US">
                <a:ea typeface="ＭＳ Ｐゴシック" panose="020B0600070205080204" pitchFamily="34" charset="-128"/>
              </a:rPr>
              <a:t>, we receive valuable in-kind support that helps keep administrative costs to a minimum, allowing us to maximize overseas program funding.</a:t>
            </a:r>
            <a:endParaRPr lang="en-CA" altLang="en-US">
              <a:ea typeface="ＭＳ Ｐゴシック" panose="020B0600070205080204" pitchFamily="34" charset="-128"/>
            </a:endParaRPr>
          </a:p>
        </p:txBody>
      </p:sp>
      <p:sp>
        <p:nvSpPr>
          <p:cNvPr id="71683" name="Slide Number Placeholder 3">
            <a:extLst>
              <a:ext uri="{FF2B5EF4-FFF2-40B4-BE49-F238E27FC236}">
                <a16:creationId xmlns:a16="http://schemas.microsoft.com/office/drawing/2014/main" id="{2A6AA32E-B065-924F-9CEE-9A43E029DC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BE63231-0CD9-A842-923F-7926A8EE3C8E}" type="slidenum">
              <a:rPr lang="en-US" altLang="en-US" sz="1200" smtClean="0"/>
              <a:pPr>
                <a:spcBef>
                  <a:spcPct val="0"/>
                </a:spcBef>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61F1DBCD-09A6-3E40-88B7-1586EE3490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14E867B5-FAFC-B143-A5E4-1D5C8839A9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Based on our program priorities, we seek out local partners with whom we can work respectfully and collaboratively in order to create and implement programs that meet the needs of the local populations. </a:t>
            </a:r>
          </a:p>
          <a:p>
            <a:endParaRPr lang="en-US" altLang="en-US">
              <a:ea typeface="ＭＳ Ｐゴシック" panose="020B0600070205080204" pitchFamily="34" charset="-128"/>
            </a:endParaRPr>
          </a:p>
          <a:p>
            <a:r>
              <a:rPr lang="en-US" altLang="en-US">
                <a:ea typeface="ＭＳ Ｐゴシック" panose="020B0600070205080204" pitchFamily="34" charset="-128"/>
              </a:rPr>
              <a:t>In addition to local partners, PWS&amp;D collaborates with recognized internationally focused organizations, faith-based and secular, to have a greater impact and help address some of the structural issues that affect the communities where the church is working overseas. These partnerships also allow us to maximize Presbyterian donations and to respond faster in times of emergency. These organizations include the ACT Alliance, KAIROS and Canadian Foodgrains Bank.  </a:t>
            </a:r>
            <a:endParaRPr lang="en-CA"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(Photo: Bangladesh) </a:t>
            </a:r>
            <a:endParaRPr lang="en-CA" altLang="en-US">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F238455D-F8B3-624E-8316-5411736223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6012E33-E451-764A-9617-0B70B80AD989}" type="slidenum">
              <a:rPr lang="en-US" altLang="en-US" sz="1200" smtClean="0"/>
              <a:pPr>
                <a:spcBef>
                  <a:spcPct val="0"/>
                </a:spcBef>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BBD73DD6-D467-9E4E-9906-47F960510E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4A494327-278A-0549-9995-0F36755C1F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PWS&amp;D works to be faithful stewards of the resources generously entrusted to us. </a:t>
            </a:r>
            <a:endParaRPr lang="en-CA" altLang="en-US">
              <a:ea typeface="ＭＳ Ｐゴシック" panose="020B0600070205080204" pitchFamily="34" charset="-128"/>
            </a:endParaRPr>
          </a:p>
          <a:p>
            <a:r>
              <a:rPr lang="en-CA" altLang="en-US">
                <a:ea typeface="ＭＳ Ｐゴシック" panose="020B0600070205080204" pitchFamily="34" charset="-128"/>
              </a:rPr>
              <a:t> </a:t>
            </a:r>
          </a:p>
          <a:p>
            <a:r>
              <a:rPr lang="en-US" altLang="en-US">
                <a:ea typeface="ＭＳ Ｐゴシック" panose="020B0600070205080204" pitchFamily="34" charset="-128"/>
              </a:rPr>
              <a:t>Together we support life-changing development and relief work around the world, ensuring that men, women and children are able to achieve bright, more sustainable futures. </a:t>
            </a:r>
            <a:endParaRPr lang="en-CA" altLang="en-US">
              <a:ea typeface="ＭＳ Ｐゴシック" panose="020B0600070205080204" pitchFamily="34" charset="-128"/>
            </a:endParaRPr>
          </a:p>
        </p:txBody>
      </p:sp>
      <p:sp>
        <p:nvSpPr>
          <p:cNvPr id="75779" name="Slide Number Placeholder 3">
            <a:extLst>
              <a:ext uri="{FF2B5EF4-FFF2-40B4-BE49-F238E27FC236}">
                <a16:creationId xmlns:a16="http://schemas.microsoft.com/office/drawing/2014/main" id="{ABAC68C2-33D4-5742-9D3E-1AB6682D2A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03B5E0F-D889-2D48-80F6-FF05013CE18D}" type="slidenum">
              <a:rPr lang="en-US" altLang="en-US" sz="1200" smtClean="0"/>
              <a:pPr>
                <a:spcBef>
                  <a:spcPct val="0"/>
                </a:spcBef>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7B9F4622-0590-3F4B-9D6A-D35D203204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14985D27-D373-4B45-A7A4-53DBCC67F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 2019, PWS&amp;D supported 38 projects in 20 countries that are helping communities overcome poverty, recover from emergency situations and embrace new hope for the future. </a:t>
            </a:r>
            <a:r>
              <a:rPr lang="en-CA" altLang="en-US">
                <a:ea typeface="ＭＳ Ｐゴシック" panose="020B0600070205080204" pitchFamily="34" charset="-128"/>
              </a:rPr>
              <a:t> </a:t>
            </a:r>
            <a:endParaRPr lang="en-US" altLang="en-US">
              <a:ea typeface="ＭＳ Ｐゴシック" panose="020B0600070205080204" pitchFamily="34" charset="-128"/>
            </a:endParaRPr>
          </a:p>
        </p:txBody>
      </p:sp>
      <p:sp>
        <p:nvSpPr>
          <p:cNvPr id="77827" name="Slide Number Placeholder 3">
            <a:extLst>
              <a:ext uri="{FF2B5EF4-FFF2-40B4-BE49-F238E27FC236}">
                <a16:creationId xmlns:a16="http://schemas.microsoft.com/office/drawing/2014/main" id="{E7255543-858B-514B-B8EC-A60AD46FF0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DC6652-383D-1C48-9B91-DD8FB4CDC1FD}" type="slidenum">
              <a:rPr lang="en-US" altLang="en-US" sz="1200" smtClean="0">
                <a:latin typeface="Arial" panose="020B0604020202020204" pitchFamily="34" charset="0"/>
              </a:rPr>
              <a:pPr>
                <a:spcBef>
                  <a:spcPct val="0"/>
                </a:spcBef>
              </a:pPr>
              <a:t>7</a:t>
            </a:fld>
            <a:endParaRPr lang="en-US" altLang="en-US" sz="12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C6709C5-39C0-B245-8F6F-4DFE6A9E75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E97B85ED-6C12-674B-B2FB-88C11F9E25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PWS&amp;D is committed to the well-being of vulnerable people across the globe. In order to make efficient use of resources, we work in particular countries, on particular projects. These countries are chosen based on our program priorities and the availability of partners in the region.</a:t>
            </a:r>
          </a:p>
          <a:p>
            <a:endParaRPr lang="en-US" altLang="en-US">
              <a:ea typeface="ＭＳ Ｐゴシック" panose="020B0600070205080204" pitchFamily="34" charset="-128"/>
            </a:endParaRPr>
          </a:p>
          <a:p>
            <a:r>
              <a:rPr lang="en-US" altLang="en-US">
                <a:ea typeface="ＭＳ Ｐゴシック" panose="020B0600070205080204" pitchFamily="34" charset="-128"/>
              </a:rPr>
              <a:t>On this map, the green highlights countries where PWS&amp;D is currently working with international partners to carry out long-term community development programs. The orange shows countries where PWS&amp;D is responding to help provide immediate assistance in situations of conflict or natural or human-made disasters. The yellow shows countries where both are occurring.</a:t>
            </a:r>
          </a:p>
        </p:txBody>
      </p:sp>
      <p:sp>
        <p:nvSpPr>
          <p:cNvPr id="79875" name="Slide Number Placeholder 3">
            <a:extLst>
              <a:ext uri="{FF2B5EF4-FFF2-40B4-BE49-F238E27FC236}">
                <a16:creationId xmlns:a16="http://schemas.microsoft.com/office/drawing/2014/main" id="{76158B82-BDDE-2E48-A713-C61EF8F8EA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E18A56-74AD-0248-A864-1FA878A9767D}" type="slidenum">
              <a:rPr lang="en-US" altLang="en-US" sz="1200" smtClean="0">
                <a:latin typeface="Arial" panose="020B0604020202020204" pitchFamily="34" charset="0"/>
              </a:rPr>
              <a:pPr>
                <a:spcBef>
                  <a:spcPct val="0"/>
                </a:spcBef>
              </a:pPr>
              <a:t>8</a:t>
            </a:fld>
            <a:endParaRPr lang="en-US" altLang="en-US" sz="12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79488957-BAE3-334A-A589-DD285817B0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B2F65477-75F9-694E-9F7B-5C3B17F0C5D1}"/>
              </a:ext>
            </a:extLst>
          </p:cNvPr>
          <p:cNvSpPr>
            <a:spLocks noGrp="1" noChangeArrowheads="1"/>
          </p:cNvSpPr>
          <p:nvPr>
            <p:ph type="body" idx="1"/>
          </p:nvPr>
        </p:nvSpPr>
        <p:spPr bwMode="auto"/>
        <p:txBody>
          <a:bodyPr/>
          <a:lstStyle/>
          <a:p>
            <a:pPr>
              <a:defRPr/>
            </a:pPr>
            <a:r>
              <a:rPr lang="en-US" dirty="0"/>
              <a:t>The work we are doing together as a church through PWS&amp;D can be broken into six pillars or priorities:</a:t>
            </a:r>
          </a:p>
          <a:p>
            <a:pPr>
              <a:defRPr/>
            </a:pPr>
            <a:endParaRPr lang="en-CA" dirty="0"/>
          </a:p>
          <a:p>
            <a:pPr marL="228600" indent="-228600">
              <a:buFont typeface="+mj-lt"/>
              <a:buAutoNum type="arabicPeriod"/>
              <a:defRPr/>
            </a:pPr>
            <a:r>
              <a:rPr lang="en-US" dirty="0"/>
              <a:t>Food Security</a:t>
            </a:r>
            <a:endParaRPr lang="en-CA" dirty="0"/>
          </a:p>
          <a:p>
            <a:pPr marL="228600" indent="-228600">
              <a:buFont typeface="+mj-lt"/>
              <a:buAutoNum type="arabicPeriod"/>
              <a:defRPr/>
            </a:pPr>
            <a:r>
              <a:rPr lang="en-US" dirty="0"/>
              <a:t>Health</a:t>
            </a:r>
            <a:endParaRPr lang="en-CA" dirty="0"/>
          </a:p>
          <a:p>
            <a:pPr marL="228600" indent="-228600">
              <a:buFont typeface="+mj-lt"/>
              <a:buAutoNum type="arabicPeriod"/>
              <a:defRPr/>
            </a:pPr>
            <a:r>
              <a:rPr lang="en-US" dirty="0"/>
              <a:t>Economic Empowerment/Livelihoods</a:t>
            </a:r>
            <a:endParaRPr lang="en-CA" dirty="0"/>
          </a:p>
          <a:p>
            <a:pPr marL="228600" indent="-228600">
              <a:buFont typeface="+mj-lt"/>
              <a:buAutoNum type="arabicPeriod"/>
              <a:defRPr/>
            </a:pPr>
            <a:r>
              <a:rPr lang="en-US" dirty="0"/>
              <a:t>Human Rights</a:t>
            </a:r>
            <a:endParaRPr lang="en-CA" dirty="0"/>
          </a:p>
          <a:p>
            <a:pPr marL="228600" indent="-228600">
              <a:buFont typeface="+mj-lt"/>
              <a:buAutoNum type="arabicPeriod"/>
              <a:defRPr/>
            </a:pPr>
            <a:r>
              <a:rPr lang="en-US" dirty="0"/>
              <a:t>Emergency Relief</a:t>
            </a:r>
            <a:endParaRPr lang="en-CA" dirty="0"/>
          </a:p>
          <a:p>
            <a:pPr marL="228600" indent="-228600">
              <a:buFont typeface="+mj-lt"/>
              <a:buAutoNum type="arabicPeriod"/>
              <a:defRPr/>
            </a:pPr>
            <a:r>
              <a:rPr lang="en-US" dirty="0"/>
              <a:t>Refugee Sponsorship</a:t>
            </a:r>
            <a:endParaRPr lang="en-CA" dirty="0"/>
          </a:p>
          <a:p>
            <a:pPr>
              <a:defRPr/>
            </a:pPr>
            <a:endParaRPr lang="en-US" dirty="0"/>
          </a:p>
          <a:p>
            <a:pPr>
              <a:defRPr/>
            </a:pPr>
            <a:r>
              <a:rPr lang="en-US" dirty="0"/>
              <a:t>The first four priorities make up our long-term development programs that work at the grassroots level to combat poverty and make lasting change. By addressing the root causes of poverty, people are empowered to take part in their own development and build sustainable futures. </a:t>
            </a:r>
          </a:p>
          <a:p>
            <a:pPr>
              <a:defRPr/>
            </a:pPr>
            <a:endParaRPr lang="en-US" dirty="0"/>
          </a:p>
          <a:p>
            <a:pPr>
              <a:defRPr/>
            </a:pPr>
            <a:r>
              <a:rPr lang="en-US" dirty="0"/>
              <a:t>(Photo: Nepal)</a:t>
            </a:r>
            <a:endParaRPr lang="en-US" altLang="en-US" dirty="0">
              <a:ea typeface="ＭＳ Ｐゴシック" panose="020B0600070205080204" pitchFamily="34" charset="-128"/>
            </a:endParaRPr>
          </a:p>
          <a:p>
            <a:pPr eaLnBrk="1" hangingPunct="1">
              <a:spcBef>
                <a:spcPct val="0"/>
              </a:spcBef>
              <a:defRPr/>
            </a:pPr>
            <a:endParaRPr lang="en-US" altLang="en-US"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C0F4F6B9-4C3E-E647-8C16-228DB9975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1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1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1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1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30000"/>
              </a:spcBef>
              <a:spcAft>
                <a:spcPct val="0"/>
              </a:spcAft>
              <a:defRPr sz="11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9B1FAD5-8E98-0C49-A14C-A3E200593B17}" type="slidenum">
              <a:rPr lang="en-US" altLang="en-US" sz="1200" smtClean="0"/>
              <a:pPr>
                <a:spcBef>
                  <a:spcPct val="0"/>
                </a:spcBef>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011" y="2019466"/>
            <a:ext cx="7468791" cy="1393461"/>
          </a:xfrm>
        </p:spPr>
        <p:txBody>
          <a:bodyPr/>
          <a:lstStyle/>
          <a:p>
            <a:r>
              <a:rPr lang="en-US"/>
              <a:t>Click to edit Master title style</a:t>
            </a:r>
          </a:p>
        </p:txBody>
      </p:sp>
      <p:sp>
        <p:nvSpPr>
          <p:cNvPr id="3" name="Subtitle 2"/>
          <p:cNvSpPr>
            <a:spLocks noGrp="1"/>
          </p:cNvSpPr>
          <p:nvPr>
            <p:ph type="subTitle" idx="1"/>
          </p:nvPr>
        </p:nvSpPr>
        <p:spPr>
          <a:xfrm>
            <a:off x="1318022" y="3683794"/>
            <a:ext cx="6150769" cy="1661319"/>
          </a:xfrm>
        </p:spPr>
        <p:txBody>
          <a:bodyPr/>
          <a:lstStyle>
            <a:lvl1pPr marL="0" indent="0" algn="ctr">
              <a:buNone/>
              <a:defRPr>
                <a:solidFill>
                  <a:schemeClr val="tx1">
                    <a:tint val="75000"/>
                  </a:schemeClr>
                </a:solidFill>
              </a:defRPr>
            </a:lvl1pPr>
            <a:lvl2pPr marL="436763" indent="0" algn="ctr">
              <a:buNone/>
              <a:defRPr>
                <a:solidFill>
                  <a:schemeClr val="tx1">
                    <a:tint val="75000"/>
                  </a:schemeClr>
                </a:solidFill>
              </a:defRPr>
            </a:lvl2pPr>
            <a:lvl3pPr marL="873526" indent="0" algn="ctr">
              <a:buNone/>
              <a:defRPr>
                <a:solidFill>
                  <a:schemeClr val="tx1">
                    <a:tint val="75000"/>
                  </a:schemeClr>
                </a:solidFill>
              </a:defRPr>
            </a:lvl3pPr>
            <a:lvl4pPr marL="1310289" indent="0" algn="ctr">
              <a:buNone/>
              <a:defRPr>
                <a:solidFill>
                  <a:schemeClr val="tx1">
                    <a:tint val="75000"/>
                  </a:schemeClr>
                </a:solidFill>
              </a:defRPr>
            </a:lvl4pPr>
            <a:lvl5pPr marL="1747053" indent="0" algn="ctr">
              <a:buNone/>
              <a:defRPr>
                <a:solidFill>
                  <a:schemeClr val="tx1">
                    <a:tint val="75000"/>
                  </a:schemeClr>
                </a:solidFill>
              </a:defRPr>
            </a:lvl5pPr>
            <a:lvl6pPr marL="2183816" indent="0" algn="ctr">
              <a:buNone/>
              <a:defRPr>
                <a:solidFill>
                  <a:schemeClr val="tx1">
                    <a:tint val="75000"/>
                  </a:schemeClr>
                </a:solidFill>
              </a:defRPr>
            </a:lvl6pPr>
            <a:lvl7pPr marL="2620579" indent="0" algn="ctr">
              <a:buNone/>
              <a:defRPr>
                <a:solidFill>
                  <a:schemeClr val="tx1">
                    <a:tint val="75000"/>
                  </a:schemeClr>
                </a:solidFill>
              </a:defRPr>
            </a:lvl7pPr>
            <a:lvl8pPr marL="3057342" indent="0" algn="ctr">
              <a:buNone/>
              <a:defRPr>
                <a:solidFill>
                  <a:schemeClr val="tx1">
                    <a:tint val="75000"/>
                  </a:schemeClr>
                </a:solidFill>
              </a:defRPr>
            </a:lvl8pPr>
            <a:lvl9pPr marL="349410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4095B27-7A22-2942-9CAB-863FD7A9013C}"/>
              </a:ext>
            </a:extLst>
          </p:cNvPr>
          <p:cNvSpPr>
            <a:spLocks noGrp="1"/>
          </p:cNvSpPr>
          <p:nvPr>
            <p:ph type="dt" sz="half" idx="10"/>
          </p:nvPr>
        </p:nvSpPr>
        <p:spPr/>
        <p:txBody>
          <a:bodyPr/>
          <a:lstStyle>
            <a:lvl1pPr>
              <a:defRPr/>
            </a:lvl1pPr>
          </a:lstStyle>
          <a:p>
            <a:pPr>
              <a:defRPr/>
            </a:pPr>
            <a:fld id="{4CBBF0DE-12D7-F14F-9421-C1F301495251}"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F40702C0-5EF7-4746-98A2-F32F443E20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E03B13-FE91-0845-8CFD-99D40A10121F}"/>
              </a:ext>
            </a:extLst>
          </p:cNvPr>
          <p:cNvSpPr>
            <a:spLocks noGrp="1"/>
          </p:cNvSpPr>
          <p:nvPr>
            <p:ph type="sldNum" sz="quarter" idx="12"/>
          </p:nvPr>
        </p:nvSpPr>
        <p:spPr/>
        <p:txBody>
          <a:bodyPr/>
          <a:lstStyle>
            <a:lvl1pPr>
              <a:defRPr/>
            </a:lvl1pPr>
          </a:lstStyle>
          <a:p>
            <a:pPr>
              <a:defRPr/>
            </a:pPr>
            <a:fld id="{FFDD2C88-B338-7341-8717-9E10A390A728}" type="slidenum">
              <a:rPr lang="en-US" altLang="en-US"/>
              <a:pPr>
                <a:defRPr/>
              </a:pPr>
              <a:t>‹#›</a:t>
            </a:fld>
            <a:endParaRPr lang="en-US" altLang="en-US" dirty="0"/>
          </a:p>
        </p:txBody>
      </p:sp>
    </p:spTree>
    <p:extLst>
      <p:ext uri="{BB962C8B-B14F-4D97-AF65-F5344CB8AC3E}">
        <p14:creationId xmlns:p14="http://schemas.microsoft.com/office/powerpoint/2010/main" val="63656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61554-10B8-7549-A578-5A39352E4546}"/>
              </a:ext>
            </a:extLst>
          </p:cNvPr>
          <p:cNvSpPr>
            <a:spLocks noGrp="1"/>
          </p:cNvSpPr>
          <p:nvPr>
            <p:ph type="dt" sz="half" idx="10"/>
          </p:nvPr>
        </p:nvSpPr>
        <p:spPr/>
        <p:txBody>
          <a:bodyPr/>
          <a:lstStyle>
            <a:lvl1pPr>
              <a:defRPr/>
            </a:lvl1pPr>
          </a:lstStyle>
          <a:p>
            <a:pPr>
              <a:defRPr/>
            </a:pPr>
            <a:fld id="{B0D8D90B-79B4-6E43-BDEF-7DBD901C3E3A}"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EDDB18E6-B8C8-704B-A157-E3E43FEACD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0D63F5-E201-664F-AC77-9899DB5C48F3}"/>
              </a:ext>
            </a:extLst>
          </p:cNvPr>
          <p:cNvSpPr>
            <a:spLocks noGrp="1"/>
          </p:cNvSpPr>
          <p:nvPr>
            <p:ph type="sldNum" sz="quarter" idx="12"/>
          </p:nvPr>
        </p:nvSpPr>
        <p:spPr/>
        <p:txBody>
          <a:bodyPr/>
          <a:lstStyle>
            <a:lvl1pPr>
              <a:defRPr/>
            </a:lvl1pPr>
          </a:lstStyle>
          <a:p>
            <a:pPr>
              <a:defRPr/>
            </a:pPr>
            <a:fld id="{7BA89D4A-B379-8D42-BF9F-908F36DF1E33}" type="slidenum">
              <a:rPr lang="en-US" altLang="en-US"/>
              <a:pPr>
                <a:defRPr/>
              </a:pPr>
              <a:t>‹#›</a:t>
            </a:fld>
            <a:endParaRPr lang="en-US" altLang="en-US" dirty="0"/>
          </a:p>
        </p:txBody>
      </p:sp>
    </p:spTree>
    <p:extLst>
      <p:ext uri="{BB962C8B-B14F-4D97-AF65-F5344CB8AC3E}">
        <p14:creationId xmlns:p14="http://schemas.microsoft.com/office/powerpoint/2010/main" val="108888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70439" y="260335"/>
            <a:ext cx="1977033"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9341" y="260335"/>
            <a:ext cx="5784652"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D1C66-6661-EC49-B5D4-FE97DE1ADAD4}"/>
              </a:ext>
            </a:extLst>
          </p:cNvPr>
          <p:cNvSpPr>
            <a:spLocks noGrp="1"/>
          </p:cNvSpPr>
          <p:nvPr>
            <p:ph type="dt" sz="half" idx="10"/>
          </p:nvPr>
        </p:nvSpPr>
        <p:spPr/>
        <p:txBody>
          <a:bodyPr/>
          <a:lstStyle>
            <a:lvl1pPr>
              <a:defRPr/>
            </a:lvl1pPr>
          </a:lstStyle>
          <a:p>
            <a:pPr>
              <a:defRPr/>
            </a:pPr>
            <a:fld id="{3817CC6A-62D5-EE49-BB5E-778369249612}"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EAF755C7-2290-1A48-8A3E-1158BF10FB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C46255-4A72-4D47-B7CF-FA68E69B275F}"/>
              </a:ext>
            </a:extLst>
          </p:cNvPr>
          <p:cNvSpPr>
            <a:spLocks noGrp="1"/>
          </p:cNvSpPr>
          <p:nvPr>
            <p:ph type="sldNum" sz="quarter" idx="12"/>
          </p:nvPr>
        </p:nvSpPr>
        <p:spPr/>
        <p:txBody>
          <a:bodyPr/>
          <a:lstStyle>
            <a:lvl1pPr>
              <a:defRPr/>
            </a:lvl1pPr>
          </a:lstStyle>
          <a:p>
            <a:pPr>
              <a:defRPr/>
            </a:pPr>
            <a:fld id="{5EFE47DF-F173-B645-977A-B32BC22B09CE}" type="slidenum">
              <a:rPr lang="en-US" altLang="en-US"/>
              <a:pPr>
                <a:defRPr/>
              </a:pPr>
              <a:t>‹#›</a:t>
            </a:fld>
            <a:endParaRPr lang="en-US" altLang="en-US" dirty="0"/>
          </a:p>
        </p:txBody>
      </p:sp>
    </p:spTree>
    <p:extLst>
      <p:ext uri="{BB962C8B-B14F-4D97-AF65-F5344CB8AC3E}">
        <p14:creationId xmlns:p14="http://schemas.microsoft.com/office/powerpoint/2010/main" val="3874248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011" y="2019466"/>
            <a:ext cx="7468791" cy="1393461"/>
          </a:xfrm>
        </p:spPr>
        <p:txBody>
          <a:bodyPr/>
          <a:lstStyle/>
          <a:p>
            <a:r>
              <a:rPr lang="en-US"/>
              <a:t>Click to edit Master title style</a:t>
            </a:r>
          </a:p>
        </p:txBody>
      </p:sp>
      <p:sp>
        <p:nvSpPr>
          <p:cNvPr id="3" name="Subtitle 2"/>
          <p:cNvSpPr>
            <a:spLocks noGrp="1"/>
          </p:cNvSpPr>
          <p:nvPr>
            <p:ph type="subTitle" idx="1"/>
          </p:nvPr>
        </p:nvSpPr>
        <p:spPr>
          <a:xfrm>
            <a:off x="1318022" y="3683794"/>
            <a:ext cx="6150769" cy="1661319"/>
          </a:xfrm>
        </p:spPr>
        <p:txBody>
          <a:bodyPr/>
          <a:lstStyle>
            <a:lvl1pPr marL="0" indent="0" algn="ctr">
              <a:buNone/>
              <a:defRPr>
                <a:solidFill>
                  <a:schemeClr val="tx1">
                    <a:tint val="75000"/>
                  </a:schemeClr>
                </a:solidFill>
              </a:defRPr>
            </a:lvl1pPr>
            <a:lvl2pPr marL="436763" indent="0" algn="ctr">
              <a:buNone/>
              <a:defRPr>
                <a:solidFill>
                  <a:schemeClr val="tx1">
                    <a:tint val="75000"/>
                  </a:schemeClr>
                </a:solidFill>
              </a:defRPr>
            </a:lvl2pPr>
            <a:lvl3pPr marL="873526" indent="0" algn="ctr">
              <a:buNone/>
              <a:defRPr>
                <a:solidFill>
                  <a:schemeClr val="tx1">
                    <a:tint val="75000"/>
                  </a:schemeClr>
                </a:solidFill>
              </a:defRPr>
            </a:lvl3pPr>
            <a:lvl4pPr marL="1310289" indent="0" algn="ctr">
              <a:buNone/>
              <a:defRPr>
                <a:solidFill>
                  <a:schemeClr val="tx1">
                    <a:tint val="75000"/>
                  </a:schemeClr>
                </a:solidFill>
              </a:defRPr>
            </a:lvl4pPr>
            <a:lvl5pPr marL="1747053" indent="0" algn="ctr">
              <a:buNone/>
              <a:defRPr>
                <a:solidFill>
                  <a:schemeClr val="tx1">
                    <a:tint val="75000"/>
                  </a:schemeClr>
                </a:solidFill>
              </a:defRPr>
            </a:lvl5pPr>
            <a:lvl6pPr marL="2183816" indent="0" algn="ctr">
              <a:buNone/>
              <a:defRPr>
                <a:solidFill>
                  <a:schemeClr val="tx1">
                    <a:tint val="75000"/>
                  </a:schemeClr>
                </a:solidFill>
              </a:defRPr>
            </a:lvl6pPr>
            <a:lvl7pPr marL="2620579" indent="0" algn="ctr">
              <a:buNone/>
              <a:defRPr>
                <a:solidFill>
                  <a:schemeClr val="tx1">
                    <a:tint val="75000"/>
                  </a:schemeClr>
                </a:solidFill>
              </a:defRPr>
            </a:lvl7pPr>
            <a:lvl8pPr marL="3057342" indent="0" algn="ctr">
              <a:buNone/>
              <a:defRPr>
                <a:solidFill>
                  <a:schemeClr val="tx1">
                    <a:tint val="75000"/>
                  </a:schemeClr>
                </a:solidFill>
              </a:defRPr>
            </a:lvl8pPr>
            <a:lvl9pPr marL="349410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B7E2FFC-085D-1F4B-A4D3-6410E5263682}"/>
              </a:ext>
            </a:extLst>
          </p:cNvPr>
          <p:cNvSpPr>
            <a:spLocks noGrp="1"/>
          </p:cNvSpPr>
          <p:nvPr>
            <p:ph type="dt" sz="half" idx="10"/>
          </p:nvPr>
        </p:nvSpPr>
        <p:spPr/>
        <p:txBody>
          <a:bodyPr/>
          <a:lstStyle>
            <a:lvl1pPr>
              <a:defRPr/>
            </a:lvl1pPr>
          </a:lstStyle>
          <a:p>
            <a:pPr>
              <a:defRPr/>
            </a:pPr>
            <a:fld id="{C2895240-C429-DE41-A906-9A9B5EA40464}"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432CED08-579C-D947-9131-8BD94D651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3BBDB8-B1F6-E740-A389-3388234DE9E0}"/>
              </a:ext>
            </a:extLst>
          </p:cNvPr>
          <p:cNvSpPr>
            <a:spLocks noGrp="1"/>
          </p:cNvSpPr>
          <p:nvPr>
            <p:ph type="sldNum" sz="quarter" idx="12"/>
          </p:nvPr>
        </p:nvSpPr>
        <p:spPr/>
        <p:txBody>
          <a:bodyPr/>
          <a:lstStyle>
            <a:lvl1pPr>
              <a:defRPr/>
            </a:lvl1pPr>
          </a:lstStyle>
          <a:p>
            <a:pPr>
              <a:defRPr/>
            </a:pPr>
            <a:fld id="{CE1A3CA8-42E3-FF4B-AFF5-A8BB1158B28C}" type="slidenum">
              <a:rPr lang="en-US" altLang="en-US"/>
              <a:pPr>
                <a:defRPr/>
              </a:pPr>
              <a:t>‹#›</a:t>
            </a:fld>
            <a:endParaRPr lang="en-US" altLang="en-US" dirty="0"/>
          </a:p>
        </p:txBody>
      </p:sp>
    </p:spTree>
    <p:extLst>
      <p:ext uri="{BB962C8B-B14F-4D97-AF65-F5344CB8AC3E}">
        <p14:creationId xmlns:p14="http://schemas.microsoft.com/office/powerpoint/2010/main" val="1662885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89CA2-921D-364C-A3AC-DB3ADBA9A1C1}"/>
              </a:ext>
            </a:extLst>
          </p:cNvPr>
          <p:cNvSpPr>
            <a:spLocks noGrp="1"/>
          </p:cNvSpPr>
          <p:nvPr>
            <p:ph type="dt" sz="half" idx="10"/>
          </p:nvPr>
        </p:nvSpPr>
        <p:spPr/>
        <p:txBody>
          <a:bodyPr/>
          <a:lstStyle>
            <a:lvl1pPr>
              <a:defRPr/>
            </a:lvl1pPr>
          </a:lstStyle>
          <a:p>
            <a:pPr>
              <a:defRPr/>
            </a:pPr>
            <a:fld id="{3B422772-5073-624C-BD88-66C43621927C}"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FB9E03BF-13E3-6C4C-BF03-073FFE738E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F412D6-993E-EE49-BE6A-6D8B10292C9B}"/>
              </a:ext>
            </a:extLst>
          </p:cNvPr>
          <p:cNvSpPr>
            <a:spLocks noGrp="1"/>
          </p:cNvSpPr>
          <p:nvPr>
            <p:ph type="sldNum" sz="quarter" idx="12"/>
          </p:nvPr>
        </p:nvSpPr>
        <p:spPr/>
        <p:txBody>
          <a:bodyPr/>
          <a:lstStyle>
            <a:lvl1pPr>
              <a:defRPr/>
            </a:lvl1pPr>
          </a:lstStyle>
          <a:p>
            <a:pPr>
              <a:defRPr/>
            </a:pPr>
            <a:fld id="{B3FDAD6F-D20F-9845-8FBA-B21C03A06F18}" type="slidenum">
              <a:rPr lang="en-US" altLang="en-US"/>
              <a:pPr>
                <a:defRPr/>
              </a:pPr>
              <a:t>‹#›</a:t>
            </a:fld>
            <a:endParaRPr lang="en-US" altLang="en-US" dirty="0"/>
          </a:p>
        </p:txBody>
      </p:sp>
    </p:spTree>
    <p:extLst>
      <p:ext uri="{BB962C8B-B14F-4D97-AF65-F5344CB8AC3E}">
        <p14:creationId xmlns:p14="http://schemas.microsoft.com/office/powerpoint/2010/main" val="27811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4098" y="4177375"/>
            <a:ext cx="746879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694098" y="2755323"/>
            <a:ext cx="7468791" cy="1422052"/>
          </a:xfrm>
        </p:spPr>
        <p:txBody>
          <a:bodyPr anchor="b"/>
          <a:lstStyle>
            <a:lvl1pPr marL="0" indent="0">
              <a:buNone/>
              <a:defRPr sz="1900">
                <a:solidFill>
                  <a:schemeClr val="tx1">
                    <a:tint val="75000"/>
                  </a:schemeClr>
                </a:solidFill>
              </a:defRPr>
            </a:lvl1pPr>
            <a:lvl2pPr marL="436763" indent="0">
              <a:buNone/>
              <a:defRPr sz="1700">
                <a:solidFill>
                  <a:schemeClr val="tx1">
                    <a:tint val="75000"/>
                  </a:schemeClr>
                </a:solidFill>
              </a:defRPr>
            </a:lvl2pPr>
            <a:lvl3pPr marL="873526" indent="0">
              <a:buNone/>
              <a:defRPr sz="1500">
                <a:solidFill>
                  <a:schemeClr val="tx1">
                    <a:tint val="75000"/>
                  </a:schemeClr>
                </a:solidFill>
              </a:defRPr>
            </a:lvl3pPr>
            <a:lvl4pPr marL="1310289" indent="0">
              <a:buNone/>
              <a:defRPr sz="1300">
                <a:solidFill>
                  <a:schemeClr val="tx1">
                    <a:tint val="75000"/>
                  </a:schemeClr>
                </a:solidFill>
              </a:defRPr>
            </a:lvl4pPr>
            <a:lvl5pPr marL="1747053" indent="0">
              <a:buNone/>
              <a:defRPr sz="1300">
                <a:solidFill>
                  <a:schemeClr val="tx1">
                    <a:tint val="75000"/>
                  </a:schemeClr>
                </a:solidFill>
              </a:defRPr>
            </a:lvl5pPr>
            <a:lvl6pPr marL="2183816" indent="0">
              <a:buNone/>
              <a:defRPr sz="1300">
                <a:solidFill>
                  <a:schemeClr val="tx1">
                    <a:tint val="75000"/>
                  </a:schemeClr>
                </a:solidFill>
              </a:defRPr>
            </a:lvl6pPr>
            <a:lvl7pPr marL="2620579" indent="0">
              <a:buNone/>
              <a:defRPr sz="1300">
                <a:solidFill>
                  <a:schemeClr val="tx1">
                    <a:tint val="75000"/>
                  </a:schemeClr>
                </a:solidFill>
              </a:defRPr>
            </a:lvl7pPr>
            <a:lvl8pPr marL="3057342" indent="0">
              <a:buNone/>
              <a:defRPr sz="1300">
                <a:solidFill>
                  <a:schemeClr val="tx1">
                    <a:tint val="75000"/>
                  </a:schemeClr>
                </a:solidFill>
              </a:defRPr>
            </a:lvl8pPr>
            <a:lvl9pPr marL="3494105"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32115E-2159-5E4F-B862-01516F1C56AF}"/>
              </a:ext>
            </a:extLst>
          </p:cNvPr>
          <p:cNvSpPr>
            <a:spLocks noGrp="1"/>
          </p:cNvSpPr>
          <p:nvPr>
            <p:ph type="dt" sz="half" idx="10"/>
          </p:nvPr>
        </p:nvSpPr>
        <p:spPr/>
        <p:txBody>
          <a:bodyPr/>
          <a:lstStyle>
            <a:lvl1pPr>
              <a:defRPr/>
            </a:lvl1pPr>
          </a:lstStyle>
          <a:p>
            <a:pPr>
              <a:defRPr/>
            </a:pPr>
            <a:fld id="{97E5A43B-24F5-694D-B38B-B9C82D53E519}"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9BD417AC-ED02-DA46-AB00-455C9F9810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9A59AB-6328-4647-8F3C-B6AA8C30EDCA}"/>
              </a:ext>
            </a:extLst>
          </p:cNvPr>
          <p:cNvSpPr>
            <a:spLocks noGrp="1"/>
          </p:cNvSpPr>
          <p:nvPr>
            <p:ph type="sldNum" sz="quarter" idx="12"/>
          </p:nvPr>
        </p:nvSpPr>
        <p:spPr/>
        <p:txBody>
          <a:bodyPr/>
          <a:lstStyle>
            <a:lvl1pPr>
              <a:defRPr/>
            </a:lvl1pPr>
          </a:lstStyle>
          <a:p>
            <a:pPr>
              <a:defRPr/>
            </a:pPr>
            <a:fld id="{82C0633F-5F50-3848-AC39-675C7AB39FC9}" type="slidenum">
              <a:rPr lang="en-US" altLang="en-US"/>
              <a:pPr>
                <a:defRPr/>
              </a:pPr>
              <a:t>‹#›</a:t>
            </a:fld>
            <a:endParaRPr lang="en-US" altLang="en-US" dirty="0"/>
          </a:p>
        </p:txBody>
      </p:sp>
    </p:spTree>
    <p:extLst>
      <p:ext uri="{BB962C8B-B14F-4D97-AF65-F5344CB8AC3E}">
        <p14:creationId xmlns:p14="http://schemas.microsoft.com/office/powerpoint/2010/main" val="845086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9341"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6630"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12939A1-73F7-3346-A42D-E9DF5697BA80}"/>
              </a:ext>
            </a:extLst>
          </p:cNvPr>
          <p:cNvSpPr>
            <a:spLocks noGrp="1"/>
          </p:cNvSpPr>
          <p:nvPr>
            <p:ph type="dt" sz="half" idx="10"/>
          </p:nvPr>
        </p:nvSpPr>
        <p:spPr/>
        <p:txBody>
          <a:bodyPr/>
          <a:lstStyle>
            <a:lvl1pPr>
              <a:defRPr/>
            </a:lvl1pPr>
          </a:lstStyle>
          <a:p>
            <a:pPr>
              <a:defRPr/>
            </a:pPr>
            <a:fld id="{E5030E67-A9AD-104A-BC22-D28164AEBCE4}"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0FA6786C-6729-6A4E-AF4E-36AB41058F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55D563-18D0-9140-875F-C8EEE0C19887}"/>
              </a:ext>
            </a:extLst>
          </p:cNvPr>
          <p:cNvSpPr>
            <a:spLocks noGrp="1"/>
          </p:cNvSpPr>
          <p:nvPr>
            <p:ph type="sldNum" sz="quarter" idx="12"/>
          </p:nvPr>
        </p:nvSpPr>
        <p:spPr/>
        <p:txBody>
          <a:bodyPr/>
          <a:lstStyle>
            <a:lvl1pPr>
              <a:defRPr/>
            </a:lvl1pPr>
          </a:lstStyle>
          <a:p>
            <a:pPr>
              <a:defRPr/>
            </a:pPr>
            <a:fld id="{818BB1B1-CACC-B24C-8A86-C42D8B5CCF28}" type="slidenum">
              <a:rPr lang="en-US" altLang="en-US"/>
              <a:pPr>
                <a:defRPr/>
              </a:pPr>
              <a:t>‹#›</a:t>
            </a:fld>
            <a:endParaRPr lang="en-US" altLang="en-US" dirty="0"/>
          </a:p>
        </p:txBody>
      </p:sp>
    </p:spTree>
    <p:extLst>
      <p:ext uri="{BB962C8B-B14F-4D97-AF65-F5344CB8AC3E}">
        <p14:creationId xmlns:p14="http://schemas.microsoft.com/office/powerpoint/2010/main" val="3346425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341" y="1455159"/>
            <a:ext cx="3882368"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4" name="Content Placeholder 3"/>
          <p:cNvSpPr>
            <a:spLocks noGrp="1"/>
          </p:cNvSpPr>
          <p:nvPr>
            <p:ph sz="half" idx="2"/>
          </p:nvPr>
        </p:nvSpPr>
        <p:spPr>
          <a:xfrm>
            <a:off x="439341" y="2061600"/>
            <a:ext cx="388236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3580" y="1455159"/>
            <a:ext cx="3883893"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463580" y="2061600"/>
            <a:ext cx="3883893"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21E6548-8493-0F46-8F0A-6E72AF87AD20}"/>
              </a:ext>
            </a:extLst>
          </p:cNvPr>
          <p:cNvSpPr>
            <a:spLocks noGrp="1"/>
          </p:cNvSpPr>
          <p:nvPr>
            <p:ph type="dt" sz="half" idx="10"/>
          </p:nvPr>
        </p:nvSpPr>
        <p:spPr/>
        <p:txBody>
          <a:bodyPr/>
          <a:lstStyle>
            <a:lvl1pPr>
              <a:defRPr/>
            </a:lvl1pPr>
          </a:lstStyle>
          <a:p>
            <a:pPr>
              <a:defRPr/>
            </a:pPr>
            <a:fld id="{2844FA89-D095-9C47-B052-13A6AF1BEE5F}" type="datetimeFigureOut">
              <a:rPr lang="en-US" altLang="en-US"/>
              <a:pPr>
                <a:defRPr/>
              </a:pPr>
              <a:t>11/4/20</a:t>
            </a:fld>
            <a:endParaRPr lang="en-US" altLang="en-US" dirty="0"/>
          </a:p>
        </p:txBody>
      </p:sp>
      <p:sp>
        <p:nvSpPr>
          <p:cNvPr id="8" name="Footer Placeholder 4">
            <a:extLst>
              <a:ext uri="{FF2B5EF4-FFF2-40B4-BE49-F238E27FC236}">
                <a16:creationId xmlns:a16="http://schemas.microsoft.com/office/drawing/2014/main" id="{0A83D9BD-B5F6-D941-8DD9-580D6EDEA33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34B8271-8938-CE44-A144-4CE442A42B63}"/>
              </a:ext>
            </a:extLst>
          </p:cNvPr>
          <p:cNvSpPr>
            <a:spLocks noGrp="1"/>
          </p:cNvSpPr>
          <p:nvPr>
            <p:ph type="sldNum" sz="quarter" idx="12"/>
          </p:nvPr>
        </p:nvSpPr>
        <p:spPr/>
        <p:txBody>
          <a:bodyPr/>
          <a:lstStyle>
            <a:lvl1pPr>
              <a:defRPr/>
            </a:lvl1pPr>
          </a:lstStyle>
          <a:p>
            <a:pPr>
              <a:defRPr/>
            </a:pPr>
            <a:fld id="{230C0A80-B034-4E40-95D9-5CA0B70490C8}" type="slidenum">
              <a:rPr lang="en-US" altLang="en-US"/>
              <a:pPr>
                <a:defRPr/>
              </a:pPr>
              <a:t>‹#›</a:t>
            </a:fld>
            <a:endParaRPr lang="en-US" altLang="en-US" dirty="0"/>
          </a:p>
        </p:txBody>
      </p:sp>
    </p:spTree>
    <p:extLst>
      <p:ext uri="{BB962C8B-B14F-4D97-AF65-F5344CB8AC3E}">
        <p14:creationId xmlns:p14="http://schemas.microsoft.com/office/powerpoint/2010/main" val="836613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1A9C63D-50C6-0549-9974-C09AF1313F14}"/>
              </a:ext>
            </a:extLst>
          </p:cNvPr>
          <p:cNvSpPr>
            <a:spLocks noGrp="1"/>
          </p:cNvSpPr>
          <p:nvPr>
            <p:ph type="dt" sz="half" idx="10"/>
          </p:nvPr>
        </p:nvSpPr>
        <p:spPr/>
        <p:txBody>
          <a:bodyPr/>
          <a:lstStyle>
            <a:lvl1pPr>
              <a:defRPr/>
            </a:lvl1pPr>
          </a:lstStyle>
          <a:p>
            <a:pPr>
              <a:defRPr/>
            </a:pPr>
            <a:fld id="{7A87FAB0-0B5A-D846-AFD5-1210F53016A1}" type="datetimeFigureOut">
              <a:rPr lang="en-US" altLang="en-US"/>
              <a:pPr>
                <a:defRPr/>
              </a:pPr>
              <a:t>11/4/20</a:t>
            </a:fld>
            <a:endParaRPr lang="en-US" altLang="en-US" dirty="0"/>
          </a:p>
        </p:txBody>
      </p:sp>
      <p:sp>
        <p:nvSpPr>
          <p:cNvPr id="4" name="Footer Placeholder 4">
            <a:extLst>
              <a:ext uri="{FF2B5EF4-FFF2-40B4-BE49-F238E27FC236}">
                <a16:creationId xmlns:a16="http://schemas.microsoft.com/office/drawing/2014/main" id="{F22B369F-7E40-454A-A983-2232AF8FCF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E924266-69C1-104A-86D7-1A3398E7DC02}"/>
              </a:ext>
            </a:extLst>
          </p:cNvPr>
          <p:cNvSpPr>
            <a:spLocks noGrp="1"/>
          </p:cNvSpPr>
          <p:nvPr>
            <p:ph type="sldNum" sz="quarter" idx="12"/>
          </p:nvPr>
        </p:nvSpPr>
        <p:spPr/>
        <p:txBody>
          <a:bodyPr/>
          <a:lstStyle>
            <a:lvl1pPr>
              <a:defRPr/>
            </a:lvl1pPr>
          </a:lstStyle>
          <a:p>
            <a:pPr>
              <a:defRPr/>
            </a:pPr>
            <a:fld id="{D70C93F8-906E-CF4C-B25F-8156E8EC746C}" type="slidenum">
              <a:rPr lang="en-US" altLang="en-US"/>
              <a:pPr>
                <a:defRPr/>
              </a:pPr>
              <a:t>‹#›</a:t>
            </a:fld>
            <a:endParaRPr lang="en-US" altLang="en-US" dirty="0"/>
          </a:p>
        </p:txBody>
      </p:sp>
    </p:spTree>
    <p:extLst>
      <p:ext uri="{BB962C8B-B14F-4D97-AF65-F5344CB8AC3E}">
        <p14:creationId xmlns:p14="http://schemas.microsoft.com/office/powerpoint/2010/main" val="183310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06FA79-9F0A-F248-99D1-7D17CCFBE995}"/>
              </a:ext>
            </a:extLst>
          </p:cNvPr>
          <p:cNvSpPr>
            <a:spLocks noGrp="1"/>
          </p:cNvSpPr>
          <p:nvPr>
            <p:ph type="dt" sz="half" idx="10"/>
          </p:nvPr>
        </p:nvSpPr>
        <p:spPr/>
        <p:txBody>
          <a:bodyPr/>
          <a:lstStyle>
            <a:lvl1pPr>
              <a:defRPr/>
            </a:lvl1pPr>
          </a:lstStyle>
          <a:p>
            <a:pPr>
              <a:defRPr/>
            </a:pPr>
            <a:fld id="{E1EFC1B4-01C5-0547-A45B-89FFF34C9C47}" type="datetimeFigureOut">
              <a:rPr lang="en-US" altLang="en-US"/>
              <a:pPr>
                <a:defRPr/>
              </a:pPr>
              <a:t>11/4/20</a:t>
            </a:fld>
            <a:endParaRPr lang="en-US" altLang="en-US" dirty="0"/>
          </a:p>
        </p:txBody>
      </p:sp>
      <p:sp>
        <p:nvSpPr>
          <p:cNvPr id="3" name="Footer Placeholder 4">
            <a:extLst>
              <a:ext uri="{FF2B5EF4-FFF2-40B4-BE49-F238E27FC236}">
                <a16:creationId xmlns:a16="http://schemas.microsoft.com/office/drawing/2014/main" id="{74D70865-751A-BD48-9B63-FD7853327BF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4F3CC41-C7AC-B244-B18F-F8B38C9DCA92}"/>
              </a:ext>
            </a:extLst>
          </p:cNvPr>
          <p:cNvSpPr>
            <a:spLocks noGrp="1"/>
          </p:cNvSpPr>
          <p:nvPr>
            <p:ph type="sldNum" sz="quarter" idx="12"/>
          </p:nvPr>
        </p:nvSpPr>
        <p:spPr/>
        <p:txBody>
          <a:bodyPr/>
          <a:lstStyle>
            <a:lvl1pPr>
              <a:defRPr/>
            </a:lvl1pPr>
          </a:lstStyle>
          <a:p>
            <a:pPr>
              <a:defRPr/>
            </a:pPr>
            <a:fld id="{BF4E1928-2AA4-9540-B50C-DEB770AE273E}" type="slidenum">
              <a:rPr lang="en-US" altLang="en-US"/>
              <a:pPr>
                <a:defRPr/>
              </a:pPr>
              <a:t>‹#›</a:t>
            </a:fld>
            <a:endParaRPr lang="en-US" altLang="en-US" dirty="0"/>
          </a:p>
        </p:txBody>
      </p:sp>
    </p:spTree>
    <p:extLst>
      <p:ext uri="{BB962C8B-B14F-4D97-AF65-F5344CB8AC3E}">
        <p14:creationId xmlns:p14="http://schemas.microsoft.com/office/powerpoint/2010/main" val="2613029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341" y="258828"/>
            <a:ext cx="2890801"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435400" y="258829"/>
            <a:ext cx="4912073"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9341" y="1360356"/>
            <a:ext cx="2890801" cy="4446737"/>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C56749-02A6-C448-81FA-C34072A7C5ED}"/>
              </a:ext>
            </a:extLst>
          </p:cNvPr>
          <p:cNvSpPr>
            <a:spLocks noGrp="1"/>
          </p:cNvSpPr>
          <p:nvPr>
            <p:ph type="dt" sz="half" idx="10"/>
          </p:nvPr>
        </p:nvSpPr>
        <p:spPr/>
        <p:txBody>
          <a:bodyPr/>
          <a:lstStyle>
            <a:lvl1pPr>
              <a:defRPr/>
            </a:lvl1pPr>
          </a:lstStyle>
          <a:p>
            <a:pPr>
              <a:defRPr/>
            </a:pPr>
            <a:fld id="{E30A6C7B-BD52-B04B-826B-A4E912EB3801}"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7AF7244D-8CA8-4D40-86EB-B9F73570E9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60E402-05E8-8B44-9969-B8C82448854A}"/>
              </a:ext>
            </a:extLst>
          </p:cNvPr>
          <p:cNvSpPr>
            <a:spLocks noGrp="1"/>
          </p:cNvSpPr>
          <p:nvPr>
            <p:ph type="sldNum" sz="quarter" idx="12"/>
          </p:nvPr>
        </p:nvSpPr>
        <p:spPr/>
        <p:txBody>
          <a:bodyPr/>
          <a:lstStyle>
            <a:lvl1pPr>
              <a:defRPr/>
            </a:lvl1pPr>
          </a:lstStyle>
          <a:p>
            <a:pPr>
              <a:defRPr/>
            </a:pPr>
            <a:fld id="{7CC89230-B424-974D-8EDD-46A8A9B2B19A}" type="slidenum">
              <a:rPr lang="en-US" altLang="en-US"/>
              <a:pPr>
                <a:defRPr/>
              </a:pPr>
              <a:t>‹#›</a:t>
            </a:fld>
            <a:endParaRPr lang="en-US" altLang="en-US" dirty="0"/>
          </a:p>
        </p:txBody>
      </p:sp>
    </p:spTree>
    <p:extLst>
      <p:ext uri="{BB962C8B-B14F-4D97-AF65-F5344CB8AC3E}">
        <p14:creationId xmlns:p14="http://schemas.microsoft.com/office/powerpoint/2010/main" val="310028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9EF86-34E7-2749-A7D7-229B1A46BE78}"/>
              </a:ext>
            </a:extLst>
          </p:cNvPr>
          <p:cNvSpPr>
            <a:spLocks noGrp="1"/>
          </p:cNvSpPr>
          <p:nvPr>
            <p:ph type="dt" sz="half" idx="10"/>
          </p:nvPr>
        </p:nvSpPr>
        <p:spPr/>
        <p:txBody>
          <a:bodyPr/>
          <a:lstStyle>
            <a:lvl1pPr>
              <a:defRPr/>
            </a:lvl1pPr>
          </a:lstStyle>
          <a:p>
            <a:pPr>
              <a:defRPr/>
            </a:pPr>
            <a:fld id="{8C29182E-07AA-D946-A309-85A420E960C6}"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3636C8AC-DDAF-AD44-AC19-105DF952F0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81AD13-7D0F-A042-A6A9-1CE985850BCE}"/>
              </a:ext>
            </a:extLst>
          </p:cNvPr>
          <p:cNvSpPr>
            <a:spLocks noGrp="1"/>
          </p:cNvSpPr>
          <p:nvPr>
            <p:ph type="sldNum" sz="quarter" idx="12"/>
          </p:nvPr>
        </p:nvSpPr>
        <p:spPr/>
        <p:txBody>
          <a:bodyPr/>
          <a:lstStyle>
            <a:lvl1pPr>
              <a:defRPr/>
            </a:lvl1pPr>
          </a:lstStyle>
          <a:p>
            <a:pPr>
              <a:defRPr/>
            </a:pPr>
            <a:fld id="{D44C7215-FBD8-FA4B-99FA-453EF7135BEC}" type="slidenum">
              <a:rPr lang="en-US" altLang="en-US"/>
              <a:pPr>
                <a:defRPr/>
              </a:pPr>
              <a:t>‹#›</a:t>
            </a:fld>
            <a:endParaRPr lang="en-US" altLang="en-US" dirty="0"/>
          </a:p>
        </p:txBody>
      </p:sp>
    </p:spTree>
    <p:extLst>
      <p:ext uri="{BB962C8B-B14F-4D97-AF65-F5344CB8AC3E}">
        <p14:creationId xmlns:p14="http://schemas.microsoft.com/office/powerpoint/2010/main" val="4088780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2277" y="4550569"/>
            <a:ext cx="5272088"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22277" y="580860"/>
            <a:ext cx="5272088" cy="3900488"/>
          </a:xfrm>
        </p:spPr>
        <p:txBody>
          <a:bodyPr rtlCol="0">
            <a:normAutofit/>
          </a:bodyPr>
          <a:lstStyle>
            <a:lvl1pPr marL="0" indent="0">
              <a:buNone/>
              <a:defRPr sz="3100"/>
            </a:lvl1pPr>
            <a:lvl2pPr marL="436763" indent="0">
              <a:buNone/>
              <a:defRPr sz="2700"/>
            </a:lvl2pPr>
            <a:lvl3pPr marL="873526" indent="0">
              <a:buNone/>
              <a:defRPr sz="2300"/>
            </a:lvl3pPr>
            <a:lvl4pPr marL="1310289" indent="0">
              <a:buNone/>
              <a:defRPr sz="1900"/>
            </a:lvl4pPr>
            <a:lvl5pPr marL="1747053" indent="0">
              <a:buNone/>
              <a:defRPr sz="1900"/>
            </a:lvl5pPr>
            <a:lvl6pPr marL="2183816" indent="0">
              <a:buNone/>
              <a:defRPr sz="1900"/>
            </a:lvl6pPr>
            <a:lvl7pPr marL="2620579" indent="0">
              <a:buNone/>
              <a:defRPr sz="1900"/>
            </a:lvl7pPr>
            <a:lvl8pPr marL="3057342" indent="0">
              <a:buNone/>
              <a:defRPr sz="1900"/>
            </a:lvl8pPr>
            <a:lvl9pPr marL="3494105" indent="0">
              <a:buNone/>
              <a:defRPr sz="1900"/>
            </a:lvl9pPr>
          </a:lstStyle>
          <a:p>
            <a:pPr lvl="0"/>
            <a:endParaRPr lang="en-US" noProof="0" dirty="0"/>
          </a:p>
        </p:txBody>
      </p:sp>
      <p:sp>
        <p:nvSpPr>
          <p:cNvPr id="4" name="Text Placeholder 3"/>
          <p:cNvSpPr>
            <a:spLocks noGrp="1"/>
          </p:cNvSpPr>
          <p:nvPr>
            <p:ph type="body" sz="half" idx="2"/>
          </p:nvPr>
        </p:nvSpPr>
        <p:spPr>
          <a:xfrm>
            <a:off x="1722277" y="5087790"/>
            <a:ext cx="5272088" cy="762942"/>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0D76E5-A646-BD41-BE40-6F73E8C0D047}"/>
              </a:ext>
            </a:extLst>
          </p:cNvPr>
          <p:cNvSpPr>
            <a:spLocks noGrp="1"/>
          </p:cNvSpPr>
          <p:nvPr>
            <p:ph type="dt" sz="half" idx="10"/>
          </p:nvPr>
        </p:nvSpPr>
        <p:spPr/>
        <p:txBody>
          <a:bodyPr/>
          <a:lstStyle>
            <a:lvl1pPr>
              <a:defRPr/>
            </a:lvl1pPr>
          </a:lstStyle>
          <a:p>
            <a:pPr>
              <a:defRPr/>
            </a:pPr>
            <a:fld id="{ADDD0B80-416F-B345-B615-A496E3F3B5BC}"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8501A3AE-284D-AD4C-9E2B-BE9C1575F5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8750B4-A976-2C44-848C-16C38BF31317}"/>
              </a:ext>
            </a:extLst>
          </p:cNvPr>
          <p:cNvSpPr>
            <a:spLocks noGrp="1"/>
          </p:cNvSpPr>
          <p:nvPr>
            <p:ph type="sldNum" sz="quarter" idx="12"/>
          </p:nvPr>
        </p:nvSpPr>
        <p:spPr/>
        <p:txBody>
          <a:bodyPr/>
          <a:lstStyle>
            <a:lvl1pPr>
              <a:defRPr/>
            </a:lvl1pPr>
          </a:lstStyle>
          <a:p>
            <a:pPr>
              <a:defRPr/>
            </a:pPr>
            <a:fld id="{2A4FD8E1-F1EF-584B-9F84-7169ED522B80}" type="slidenum">
              <a:rPr lang="en-US" altLang="en-US"/>
              <a:pPr>
                <a:defRPr/>
              </a:pPr>
              <a:t>‹#›</a:t>
            </a:fld>
            <a:endParaRPr lang="en-US" altLang="en-US" dirty="0"/>
          </a:p>
        </p:txBody>
      </p:sp>
    </p:spTree>
    <p:extLst>
      <p:ext uri="{BB962C8B-B14F-4D97-AF65-F5344CB8AC3E}">
        <p14:creationId xmlns:p14="http://schemas.microsoft.com/office/powerpoint/2010/main" val="4177184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B27E-1FB1-954E-A54A-3DAAFCAC8338}"/>
              </a:ext>
            </a:extLst>
          </p:cNvPr>
          <p:cNvSpPr>
            <a:spLocks noGrp="1"/>
          </p:cNvSpPr>
          <p:nvPr>
            <p:ph type="dt" sz="half" idx="10"/>
          </p:nvPr>
        </p:nvSpPr>
        <p:spPr/>
        <p:txBody>
          <a:bodyPr/>
          <a:lstStyle>
            <a:lvl1pPr>
              <a:defRPr/>
            </a:lvl1pPr>
          </a:lstStyle>
          <a:p>
            <a:pPr>
              <a:defRPr/>
            </a:pPr>
            <a:fld id="{CBC62DAC-178D-7141-B9B1-07BE44FA33B0}"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5424139F-00B5-B449-AC5B-C98D1A2DCB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EB5F13-5531-B04C-8E14-C375BBB54DB4}"/>
              </a:ext>
            </a:extLst>
          </p:cNvPr>
          <p:cNvSpPr>
            <a:spLocks noGrp="1"/>
          </p:cNvSpPr>
          <p:nvPr>
            <p:ph type="sldNum" sz="quarter" idx="12"/>
          </p:nvPr>
        </p:nvSpPr>
        <p:spPr/>
        <p:txBody>
          <a:bodyPr/>
          <a:lstStyle>
            <a:lvl1pPr>
              <a:defRPr/>
            </a:lvl1pPr>
          </a:lstStyle>
          <a:p>
            <a:pPr>
              <a:defRPr/>
            </a:pPr>
            <a:fld id="{CC870B06-D2A4-3A46-9FA6-EACBA9310248}" type="slidenum">
              <a:rPr lang="en-US" altLang="en-US"/>
              <a:pPr>
                <a:defRPr/>
              </a:pPr>
              <a:t>‹#›</a:t>
            </a:fld>
            <a:endParaRPr lang="en-US" altLang="en-US" dirty="0"/>
          </a:p>
        </p:txBody>
      </p:sp>
    </p:spTree>
    <p:extLst>
      <p:ext uri="{BB962C8B-B14F-4D97-AF65-F5344CB8AC3E}">
        <p14:creationId xmlns:p14="http://schemas.microsoft.com/office/powerpoint/2010/main" val="3223100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70439" y="260335"/>
            <a:ext cx="1977033"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9341" y="260335"/>
            <a:ext cx="5784652"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87743-7D66-504F-8551-B9508FBCAE60}"/>
              </a:ext>
            </a:extLst>
          </p:cNvPr>
          <p:cNvSpPr>
            <a:spLocks noGrp="1"/>
          </p:cNvSpPr>
          <p:nvPr>
            <p:ph type="dt" sz="half" idx="10"/>
          </p:nvPr>
        </p:nvSpPr>
        <p:spPr/>
        <p:txBody>
          <a:bodyPr/>
          <a:lstStyle>
            <a:lvl1pPr>
              <a:defRPr/>
            </a:lvl1pPr>
          </a:lstStyle>
          <a:p>
            <a:pPr>
              <a:defRPr/>
            </a:pPr>
            <a:fld id="{0F7A8E1B-67A7-DB48-B196-E3888E4EB7FF}"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C2F35DC7-41BD-C344-8187-121A83BF80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48BC66-AC9E-F74F-8633-99926ED3A5D3}"/>
              </a:ext>
            </a:extLst>
          </p:cNvPr>
          <p:cNvSpPr>
            <a:spLocks noGrp="1"/>
          </p:cNvSpPr>
          <p:nvPr>
            <p:ph type="sldNum" sz="quarter" idx="12"/>
          </p:nvPr>
        </p:nvSpPr>
        <p:spPr/>
        <p:txBody>
          <a:bodyPr/>
          <a:lstStyle>
            <a:lvl1pPr>
              <a:defRPr/>
            </a:lvl1pPr>
          </a:lstStyle>
          <a:p>
            <a:pPr>
              <a:defRPr/>
            </a:pPr>
            <a:fld id="{EC3A2490-6778-D54B-A0F7-1EE790BD9AD2}" type="slidenum">
              <a:rPr lang="en-US" altLang="en-US"/>
              <a:pPr>
                <a:defRPr/>
              </a:pPr>
              <a:t>‹#›</a:t>
            </a:fld>
            <a:endParaRPr lang="en-US" altLang="en-US" dirty="0"/>
          </a:p>
        </p:txBody>
      </p:sp>
    </p:spTree>
    <p:extLst>
      <p:ext uri="{BB962C8B-B14F-4D97-AF65-F5344CB8AC3E}">
        <p14:creationId xmlns:p14="http://schemas.microsoft.com/office/powerpoint/2010/main" val="1537481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011" y="2019466"/>
            <a:ext cx="7468791" cy="1393461"/>
          </a:xfrm>
        </p:spPr>
        <p:txBody>
          <a:bodyPr/>
          <a:lstStyle/>
          <a:p>
            <a:r>
              <a:rPr lang="en-US"/>
              <a:t>Click to edit Master title style</a:t>
            </a:r>
          </a:p>
        </p:txBody>
      </p:sp>
      <p:sp>
        <p:nvSpPr>
          <p:cNvPr id="3" name="Subtitle 2"/>
          <p:cNvSpPr>
            <a:spLocks noGrp="1"/>
          </p:cNvSpPr>
          <p:nvPr>
            <p:ph type="subTitle" idx="1"/>
          </p:nvPr>
        </p:nvSpPr>
        <p:spPr>
          <a:xfrm>
            <a:off x="1318022" y="3683794"/>
            <a:ext cx="6150769" cy="1661319"/>
          </a:xfrm>
        </p:spPr>
        <p:txBody>
          <a:bodyPr/>
          <a:lstStyle>
            <a:lvl1pPr marL="0" indent="0" algn="ctr">
              <a:buNone/>
              <a:defRPr>
                <a:solidFill>
                  <a:schemeClr val="tx1">
                    <a:tint val="75000"/>
                  </a:schemeClr>
                </a:solidFill>
              </a:defRPr>
            </a:lvl1pPr>
            <a:lvl2pPr marL="436763" indent="0" algn="ctr">
              <a:buNone/>
              <a:defRPr>
                <a:solidFill>
                  <a:schemeClr val="tx1">
                    <a:tint val="75000"/>
                  </a:schemeClr>
                </a:solidFill>
              </a:defRPr>
            </a:lvl2pPr>
            <a:lvl3pPr marL="873526" indent="0" algn="ctr">
              <a:buNone/>
              <a:defRPr>
                <a:solidFill>
                  <a:schemeClr val="tx1">
                    <a:tint val="75000"/>
                  </a:schemeClr>
                </a:solidFill>
              </a:defRPr>
            </a:lvl3pPr>
            <a:lvl4pPr marL="1310289" indent="0" algn="ctr">
              <a:buNone/>
              <a:defRPr>
                <a:solidFill>
                  <a:schemeClr val="tx1">
                    <a:tint val="75000"/>
                  </a:schemeClr>
                </a:solidFill>
              </a:defRPr>
            </a:lvl4pPr>
            <a:lvl5pPr marL="1747053" indent="0" algn="ctr">
              <a:buNone/>
              <a:defRPr>
                <a:solidFill>
                  <a:schemeClr val="tx1">
                    <a:tint val="75000"/>
                  </a:schemeClr>
                </a:solidFill>
              </a:defRPr>
            </a:lvl5pPr>
            <a:lvl6pPr marL="2183816" indent="0" algn="ctr">
              <a:buNone/>
              <a:defRPr>
                <a:solidFill>
                  <a:schemeClr val="tx1">
                    <a:tint val="75000"/>
                  </a:schemeClr>
                </a:solidFill>
              </a:defRPr>
            </a:lvl6pPr>
            <a:lvl7pPr marL="2620579" indent="0" algn="ctr">
              <a:buNone/>
              <a:defRPr>
                <a:solidFill>
                  <a:schemeClr val="tx1">
                    <a:tint val="75000"/>
                  </a:schemeClr>
                </a:solidFill>
              </a:defRPr>
            </a:lvl7pPr>
            <a:lvl8pPr marL="3057342" indent="0" algn="ctr">
              <a:buNone/>
              <a:defRPr>
                <a:solidFill>
                  <a:schemeClr val="tx1">
                    <a:tint val="75000"/>
                  </a:schemeClr>
                </a:solidFill>
              </a:defRPr>
            </a:lvl8pPr>
            <a:lvl9pPr marL="349410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75D2753-FB5E-4443-BBEB-3F8E43B779FA}"/>
              </a:ext>
            </a:extLst>
          </p:cNvPr>
          <p:cNvSpPr>
            <a:spLocks noGrp="1"/>
          </p:cNvSpPr>
          <p:nvPr>
            <p:ph type="dt" sz="half" idx="10"/>
          </p:nvPr>
        </p:nvSpPr>
        <p:spPr/>
        <p:txBody>
          <a:bodyPr/>
          <a:lstStyle>
            <a:lvl1pPr>
              <a:defRPr/>
            </a:lvl1pPr>
          </a:lstStyle>
          <a:p>
            <a:pPr>
              <a:defRPr/>
            </a:pPr>
            <a:fld id="{003F3DAA-AA1D-5B4E-A3E1-0A1781653764}"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7F431BD5-89B6-8048-A945-3BE6443CF1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DF261D-FFE3-0349-90C3-954006EB5CB1}"/>
              </a:ext>
            </a:extLst>
          </p:cNvPr>
          <p:cNvSpPr>
            <a:spLocks noGrp="1"/>
          </p:cNvSpPr>
          <p:nvPr>
            <p:ph type="sldNum" sz="quarter" idx="12"/>
          </p:nvPr>
        </p:nvSpPr>
        <p:spPr/>
        <p:txBody>
          <a:bodyPr/>
          <a:lstStyle>
            <a:lvl1pPr>
              <a:defRPr/>
            </a:lvl1pPr>
          </a:lstStyle>
          <a:p>
            <a:pPr>
              <a:defRPr/>
            </a:pPr>
            <a:fld id="{C5B50534-FEC7-4F46-91C5-3D2E5B8B5D50}" type="slidenum">
              <a:rPr lang="en-US" altLang="en-US"/>
              <a:pPr>
                <a:defRPr/>
              </a:pPr>
              <a:t>‹#›</a:t>
            </a:fld>
            <a:endParaRPr lang="en-US" altLang="en-US" dirty="0"/>
          </a:p>
        </p:txBody>
      </p:sp>
    </p:spTree>
    <p:extLst>
      <p:ext uri="{BB962C8B-B14F-4D97-AF65-F5344CB8AC3E}">
        <p14:creationId xmlns:p14="http://schemas.microsoft.com/office/powerpoint/2010/main" val="164401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FB231-2358-C14A-893F-BC728BF83349}"/>
              </a:ext>
            </a:extLst>
          </p:cNvPr>
          <p:cNvSpPr>
            <a:spLocks noGrp="1"/>
          </p:cNvSpPr>
          <p:nvPr>
            <p:ph type="dt" sz="half" idx="10"/>
          </p:nvPr>
        </p:nvSpPr>
        <p:spPr/>
        <p:txBody>
          <a:bodyPr/>
          <a:lstStyle>
            <a:lvl1pPr>
              <a:defRPr/>
            </a:lvl1pPr>
          </a:lstStyle>
          <a:p>
            <a:pPr>
              <a:defRPr/>
            </a:pPr>
            <a:fld id="{6124BC85-4BA3-7A43-A97D-B68E20FF4467}"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B6D529C3-8129-BD4E-BF1A-B99D0D7848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BD813-3B2C-9C4D-BAD6-79C68BF449D1}"/>
              </a:ext>
            </a:extLst>
          </p:cNvPr>
          <p:cNvSpPr>
            <a:spLocks noGrp="1"/>
          </p:cNvSpPr>
          <p:nvPr>
            <p:ph type="sldNum" sz="quarter" idx="12"/>
          </p:nvPr>
        </p:nvSpPr>
        <p:spPr/>
        <p:txBody>
          <a:bodyPr/>
          <a:lstStyle>
            <a:lvl1pPr>
              <a:defRPr/>
            </a:lvl1pPr>
          </a:lstStyle>
          <a:p>
            <a:pPr>
              <a:defRPr/>
            </a:pPr>
            <a:fld id="{A50FF7D9-8C1F-8B40-9F27-FFE753858A37}" type="slidenum">
              <a:rPr lang="en-US" altLang="en-US"/>
              <a:pPr>
                <a:defRPr/>
              </a:pPr>
              <a:t>‹#›</a:t>
            </a:fld>
            <a:endParaRPr lang="en-US" altLang="en-US" dirty="0"/>
          </a:p>
        </p:txBody>
      </p:sp>
    </p:spTree>
    <p:extLst>
      <p:ext uri="{BB962C8B-B14F-4D97-AF65-F5344CB8AC3E}">
        <p14:creationId xmlns:p14="http://schemas.microsoft.com/office/powerpoint/2010/main" val="2013998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4098" y="4177375"/>
            <a:ext cx="746879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694098" y="2755323"/>
            <a:ext cx="7468791" cy="1422052"/>
          </a:xfrm>
        </p:spPr>
        <p:txBody>
          <a:bodyPr anchor="b"/>
          <a:lstStyle>
            <a:lvl1pPr marL="0" indent="0">
              <a:buNone/>
              <a:defRPr sz="1900">
                <a:solidFill>
                  <a:schemeClr val="tx1">
                    <a:tint val="75000"/>
                  </a:schemeClr>
                </a:solidFill>
              </a:defRPr>
            </a:lvl1pPr>
            <a:lvl2pPr marL="436763" indent="0">
              <a:buNone/>
              <a:defRPr sz="1700">
                <a:solidFill>
                  <a:schemeClr val="tx1">
                    <a:tint val="75000"/>
                  </a:schemeClr>
                </a:solidFill>
              </a:defRPr>
            </a:lvl2pPr>
            <a:lvl3pPr marL="873526" indent="0">
              <a:buNone/>
              <a:defRPr sz="1500">
                <a:solidFill>
                  <a:schemeClr val="tx1">
                    <a:tint val="75000"/>
                  </a:schemeClr>
                </a:solidFill>
              </a:defRPr>
            </a:lvl3pPr>
            <a:lvl4pPr marL="1310289" indent="0">
              <a:buNone/>
              <a:defRPr sz="1300">
                <a:solidFill>
                  <a:schemeClr val="tx1">
                    <a:tint val="75000"/>
                  </a:schemeClr>
                </a:solidFill>
              </a:defRPr>
            </a:lvl4pPr>
            <a:lvl5pPr marL="1747053" indent="0">
              <a:buNone/>
              <a:defRPr sz="1300">
                <a:solidFill>
                  <a:schemeClr val="tx1">
                    <a:tint val="75000"/>
                  </a:schemeClr>
                </a:solidFill>
              </a:defRPr>
            </a:lvl5pPr>
            <a:lvl6pPr marL="2183816" indent="0">
              <a:buNone/>
              <a:defRPr sz="1300">
                <a:solidFill>
                  <a:schemeClr val="tx1">
                    <a:tint val="75000"/>
                  </a:schemeClr>
                </a:solidFill>
              </a:defRPr>
            </a:lvl6pPr>
            <a:lvl7pPr marL="2620579" indent="0">
              <a:buNone/>
              <a:defRPr sz="1300">
                <a:solidFill>
                  <a:schemeClr val="tx1">
                    <a:tint val="75000"/>
                  </a:schemeClr>
                </a:solidFill>
              </a:defRPr>
            </a:lvl7pPr>
            <a:lvl8pPr marL="3057342" indent="0">
              <a:buNone/>
              <a:defRPr sz="1300">
                <a:solidFill>
                  <a:schemeClr val="tx1">
                    <a:tint val="75000"/>
                  </a:schemeClr>
                </a:solidFill>
              </a:defRPr>
            </a:lvl8pPr>
            <a:lvl9pPr marL="3494105"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EDE0A5-8038-0448-99B9-DB94BBAF4229}"/>
              </a:ext>
            </a:extLst>
          </p:cNvPr>
          <p:cNvSpPr>
            <a:spLocks noGrp="1"/>
          </p:cNvSpPr>
          <p:nvPr>
            <p:ph type="dt" sz="half" idx="10"/>
          </p:nvPr>
        </p:nvSpPr>
        <p:spPr/>
        <p:txBody>
          <a:bodyPr/>
          <a:lstStyle>
            <a:lvl1pPr>
              <a:defRPr/>
            </a:lvl1pPr>
          </a:lstStyle>
          <a:p>
            <a:pPr>
              <a:defRPr/>
            </a:pPr>
            <a:fld id="{1472B968-E086-6741-A5C2-7BB5B504B6D9}"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36335838-EE68-9C46-8930-45B0FEF4A0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D6CBC0-4C05-754D-945B-9BFDE4DD57D7}"/>
              </a:ext>
            </a:extLst>
          </p:cNvPr>
          <p:cNvSpPr>
            <a:spLocks noGrp="1"/>
          </p:cNvSpPr>
          <p:nvPr>
            <p:ph type="sldNum" sz="quarter" idx="12"/>
          </p:nvPr>
        </p:nvSpPr>
        <p:spPr/>
        <p:txBody>
          <a:bodyPr/>
          <a:lstStyle>
            <a:lvl1pPr>
              <a:defRPr/>
            </a:lvl1pPr>
          </a:lstStyle>
          <a:p>
            <a:pPr>
              <a:defRPr/>
            </a:pPr>
            <a:fld id="{AD49E416-610C-7641-B56B-018C987D8D50}" type="slidenum">
              <a:rPr lang="en-US" altLang="en-US"/>
              <a:pPr>
                <a:defRPr/>
              </a:pPr>
              <a:t>‹#›</a:t>
            </a:fld>
            <a:endParaRPr lang="en-US" altLang="en-US" dirty="0"/>
          </a:p>
        </p:txBody>
      </p:sp>
    </p:spTree>
    <p:extLst>
      <p:ext uri="{BB962C8B-B14F-4D97-AF65-F5344CB8AC3E}">
        <p14:creationId xmlns:p14="http://schemas.microsoft.com/office/powerpoint/2010/main" val="2410441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9341"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6630"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27F728F-F6C3-7043-8BB2-66D4432D44D3}"/>
              </a:ext>
            </a:extLst>
          </p:cNvPr>
          <p:cNvSpPr>
            <a:spLocks noGrp="1"/>
          </p:cNvSpPr>
          <p:nvPr>
            <p:ph type="dt" sz="half" idx="10"/>
          </p:nvPr>
        </p:nvSpPr>
        <p:spPr/>
        <p:txBody>
          <a:bodyPr/>
          <a:lstStyle>
            <a:lvl1pPr>
              <a:defRPr/>
            </a:lvl1pPr>
          </a:lstStyle>
          <a:p>
            <a:pPr>
              <a:defRPr/>
            </a:pPr>
            <a:fld id="{3DF7417F-7600-8D4C-A00A-B3BAC3FD1801}"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7F753ECE-042C-7949-ADA2-EFC0C395EE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932610-743C-1F4B-BCF9-95FFF7971815}"/>
              </a:ext>
            </a:extLst>
          </p:cNvPr>
          <p:cNvSpPr>
            <a:spLocks noGrp="1"/>
          </p:cNvSpPr>
          <p:nvPr>
            <p:ph type="sldNum" sz="quarter" idx="12"/>
          </p:nvPr>
        </p:nvSpPr>
        <p:spPr/>
        <p:txBody>
          <a:bodyPr/>
          <a:lstStyle>
            <a:lvl1pPr>
              <a:defRPr/>
            </a:lvl1pPr>
          </a:lstStyle>
          <a:p>
            <a:pPr>
              <a:defRPr/>
            </a:pPr>
            <a:fld id="{1E5482A5-9E82-AF4A-B5CF-3F6D9AA58B58}" type="slidenum">
              <a:rPr lang="en-US" altLang="en-US"/>
              <a:pPr>
                <a:defRPr/>
              </a:pPr>
              <a:t>‹#›</a:t>
            </a:fld>
            <a:endParaRPr lang="en-US" altLang="en-US" dirty="0"/>
          </a:p>
        </p:txBody>
      </p:sp>
    </p:spTree>
    <p:extLst>
      <p:ext uri="{BB962C8B-B14F-4D97-AF65-F5344CB8AC3E}">
        <p14:creationId xmlns:p14="http://schemas.microsoft.com/office/powerpoint/2010/main" val="2686405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341" y="1455159"/>
            <a:ext cx="3882368"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4" name="Content Placeholder 3"/>
          <p:cNvSpPr>
            <a:spLocks noGrp="1"/>
          </p:cNvSpPr>
          <p:nvPr>
            <p:ph sz="half" idx="2"/>
          </p:nvPr>
        </p:nvSpPr>
        <p:spPr>
          <a:xfrm>
            <a:off x="439341" y="2061600"/>
            <a:ext cx="388236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3580" y="1455159"/>
            <a:ext cx="3883893"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463580" y="2061600"/>
            <a:ext cx="3883893"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F61B57A-01D3-C241-8ABC-7DFA8758B6F3}"/>
              </a:ext>
            </a:extLst>
          </p:cNvPr>
          <p:cNvSpPr>
            <a:spLocks noGrp="1"/>
          </p:cNvSpPr>
          <p:nvPr>
            <p:ph type="dt" sz="half" idx="10"/>
          </p:nvPr>
        </p:nvSpPr>
        <p:spPr/>
        <p:txBody>
          <a:bodyPr/>
          <a:lstStyle>
            <a:lvl1pPr>
              <a:defRPr/>
            </a:lvl1pPr>
          </a:lstStyle>
          <a:p>
            <a:pPr>
              <a:defRPr/>
            </a:pPr>
            <a:fld id="{48985030-5AE4-C747-A34C-D4921A7FE0B7}" type="datetimeFigureOut">
              <a:rPr lang="en-US" altLang="en-US"/>
              <a:pPr>
                <a:defRPr/>
              </a:pPr>
              <a:t>11/4/20</a:t>
            </a:fld>
            <a:endParaRPr lang="en-US" altLang="en-US" dirty="0"/>
          </a:p>
        </p:txBody>
      </p:sp>
      <p:sp>
        <p:nvSpPr>
          <p:cNvPr id="8" name="Footer Placeholder 4">
            <a:extLst>
              <a:ext uri="{FF2B5EF4-FFF2-40B4-BE49-F238E27FC236}">
                <a16:creationId xmlns:a16="http://schemas.microsoft.com/office/drawing/2014/main" id="{0DF2F2C4-B8B9-D441-8FDF-D9DDAD3AD90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D6D0913-25E9-514F-8CA4-B0831FDAEB97}"/>
              </a:ext>
            </a:extLst>
          </p:cNvPr>
          <p:cNvSpPr>
            <a:spLocks noGrp="1"/>
          </p:cNvSpPr>
          <p:nvPr>
            <p:ph type="sldNum" sz="quarter" idx="12"/>
          </p:nvPr>
        </p:nvSpPr>
        <p:spPr/>
        <p:txBody>
          <a:bodyPr/>
          <a:lstStyle>
            <a:lvl1pPr>
              <a:defRPr/>
            </a:lvl1pPr>
          </a:lstStyle>
          <a:p>
            <a:pPr>
              <a:defRPr/>
            </a:pPr>
            <a:fld id="{A329CD27-A881-A749-B8EE-6D2DB58577E7}" type="slidenum">
              <a:rPr lang="en-US" altLang="en-US"/>
              <a:pPr>
                <a:defRPr/>
              </a:pPr>
              <a:t>‹#›</a:t>
            </a:fld>
            <a:endParaRPr lang="en-US" altLang="en-US" dirty="0"/>
          </a:p>
        </p:txBody>
      </p:sp>
    </p:spTree>
    <p:extLst>
      <p:ext uri="{BB962C8B-B14F-4D97-AF65-F5344CB8AC3E}">
        <p14:creationId xmlns:p14="http://schemas.microsoft.com/office/powerpoint/2010/main" val="478755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767A0-4485-604B-B60E-B1F6182E49C7}"/>
              </a:ext>
            </a:extLst>
          </p:cNvPr>
          <p:cNvSpPr>
            <a:spLocks noGrp="1"/>
          </p:cNvSpPr>
          <p:nvPr>
            <p:ph type="dt" sz="half" idx="10"/>
          </p:nvPr>
        </p:nvSpPr>
        <p:spPr/>
        <p:txBody>
          <a:bodyPr/>
          <a:lstStyle>
            <a:lvl1pPr>
              <a:defRPr/>
            </a:lvl1pPr>
          </a:lstStyle>
          <a:p>
            <a:pPr>
              <a:defRPr/>
            </a:pPr>
            <a:fld id="{87A5F908-6B9A-8D4A-99D3-204BB3064727}" type="datetimeFigureOut">
              <a:rPr lang="en-US" altLang="en-US"/>
              <a:pPr>
                <a:defRPr/>
              </a:pPr>
              <a:t>11/4/20</a:t>
            </a:fld>
            <a:endParaRPr lang="en-US" altLang="en-US" dirty="0"/>
          </a:p>
        </p:txBody>
      </p:sp>
      <p:sp>
        <p:nvSpPr>
          <p:cNvPr id="4" name="Footer Placeholder 4">
            <a:extLst>
              <a:ext uri="{FF2B5EF4-FFF2-40B4-BE49-F238E27FC236}">
                <a16:creationId xmlns:a16="http://schemas.microsoft.com/office/drawing/2014/main" id="{E615AB9C-0F1E-AD43-9D9E-D4B29916778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BC7FC97-EB6B-614D-BA36-DE5D8769F9F6}"/>
              </a:ext>
            </a:extLst>
          </p:cNvPr>
          <p:cNvSpPr>
            <a:spLocks noGrp="1"/>
          </p:cNvSpPr>
          <p:nvPr>
            <p:ph type="sldNum" sz="quarter" idx="12"/>
          </p:nvPr>
        </p:nvSpPr>
        <p:spPr/>
        <p:txBody>
          <a:bodyPr/>
          <a:lstStyle>
            <a:lvl1pPr>
              <a:defRPr/>
            </a:lvl1pPr>
          </a:lstStyle>
          <a:p>
            <a:pPr>
              <a:defRPr/>
            </a:pPr>
            <a:fld id="{310DA962-B864-F544-A8C0-ABF34C492A40}" type="slidenum">
              <a:rPr lang="en-US" altLang="en-US"/>
              <a:pPr>
                <a:defRPr/>
              </a:pPr>
              <a:t>‹#›</a:t>
            </a:fld>
            <a:endParaRPr lang="en-US" altLang="en-US" dirty="0"/>
          </a:p>
        </p:txBody>
      </p:sp>
    </p:spTree>
    <p:extLst>
      <p:ext uri="{BB962C8B-B14F-4D97-AF65-F5344CB8AC3E}">
        <p14:creationId xmlns:p14="http://schemas.microsoft.com/office/powerpoint/2010/main" val="3904476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565F5B6-5533-BE4E-B6E3-40F30E3F8CAC}"/>
              </a:ext>
            </a:extLst>
          </p:cNvPr>
          <p:cNvSpPr>
            <a:spLocks noGrp="1"/>
          </p:cNvSpPr>
          <p:nvPr>
            <p:ph type="dt" sz="half" idx="10"/>
          </p:nvPr>
        </p:nvSpPr>
        <p:spPr/>
        <p:txBody>
          <a:bodyPr/>
          <a:lstStyle>
            <a:lvl1pPr>
              <a:defRPr/>
            </a:lvl1pPr>
          </a:lstStyle>
          <a:p>
            <a:pPr>
              <a:defRPr/>
            </a:pPr>
            <a:fld id="{E7AD371F-F839-2E4E-9664-8557BB18396A}" type="datetimeFigureOut">
              <a:rPr lang="en-US" altLang="en-US"/>
              <a:pPr>
                <a:defRPr/>
              </a:pPr>
              <a:t>11/4/20</a:t>
            </a:fld>
            <a:endParaRPr lang="en-US" altLang="en-US" dirty="0"/>
          </a:p>
        </p:txBody>
      </p:sp>
      <p:sp>
        <p:nvSpPr>
          <p:cNvPr id="3" name="Footer Placeholder 4">
            <a:extLst>
              <a:ext uri="{FF2B5EF4-FFF2-40B4-BE49-F238E27FC236}">
                <a16:creationId xmlns:a16="http://schemas.microsoft.com/office/drawing/2014/main" id="{34474A6C-9E76-8C43-BEF2-A02611CD11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4D32FAB-C9FE-E947-B632-262486141818}"/>
              </a:ext>
            </a:extLst>
          </p:cNvPr>
          <p:cNvSpPr>
            <a:spLocks noGrp="1"/>
          </p:cNvSpPr>
          <p:nvPr>
            <p:ph type="sldNum" sz="quarter" idx="12"/>
          </p:nvPr>
        </p:nvSpPr>
        <p:spPr/>
        <p:txBody>
          <a:bodyPr/>
          <a:lstStyle>
            <a:lvl1pPr>
              <a:defRPr/>
            </a:lvl1pPr>
          </a:lstStyle>
          <a:p>
            <a:pPr>
              <a:defRPr/>
            </a:pPr>
            <a:fld id="{91F06D2F-EBB4-6541-95AD-4F91D803908D}" type="slidenum">
              <a:rPr lang="en-US" altLang="en-US"/>
              <a:pPr>
                <a:defRPr/>
              </a:pPr>
              <a:t>‹#›</a:t>
            </a:fld>
            <a:endParaRPr lang="en-US" altLang="en-US" dirty="0"/>
          </a:p>
        </p:txBody>
      </p:sp>
    </p:spTree>
    <p:extLst>
      <p:ext uri="{BB962C8B-B14F-4D97-AF65-F5344CB8AC3E}">
        <p14:creationId xmlns:p14="http://schemas.microsoft.com/office/powerpoint/2010/main" val="39559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4098" y="4177375"/>
            <a:ext cx="746879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694098" y="2755323"/>
            <a:ext cx="7468791" cy="1422052"/>
          </a:xfrm>
        </p:spPr>
        <p:txBody>
          <a:bodyPr anchor="b"/>
          <a:lstStyle>
            <a:lvl1pPr marL="0" indent="0">
              <a:buNone/>
              <a:defRPr sz="1900">
                <a:solidFill>
                  <a:schemeClr val="tx1">
                    <a:tint val="75000"/>
                  </a:schemeClr>
                </a:solidFill>
              </a:defRPr>
            </a:lvl1pPr>
            <a:lvl2pPr marL="436763" indent="0">
              <a:buNone/>
              <a:defRPr sz="1700">
                <a:solidFill>
                  <a:schemeClr val="tx1">
                    <a:tint val="75000"/>
                  </a:schemeClr>
                </a:solidFill>
              </a:defRPr>
            </a:lvl2pPr>
            <a:lvl3pPr marL="873526" indent="0">
              <a:buNone/>
              <a:defRPr sz="1500">
                <a:solidFill>
                  <a:schemeClr val="tx1">
                    <a:tint val="75000"/>
                  </a:schemeClr>
                </a:solidFill>
              </a:defRPr>
            </a:lvl3pPr>
            <a:lvl4pPr marL="1310289" indent="0">
              <a:buNone/>
              <a:defRPr sz="1300">
                <a:solidFill>
                  <a:schemeClr val="tx1">
                    <a:tint val="75000"/>
                  </a:schemeClr>
                </a:solidFill>
              </a:defRPr>
            </a:lvl4pPr>
            <a:lvl5pPr marL="1747053" indent="0">
              <a:buNone/>
              <a:defRPr sz="1300">
                <a:solidFill>
                  <a:schemeClr val="tx1">
                    <a:tint val="75000"/>
                  </a:schemeClr>
                </a:solidFill>
              </a:defRPr>
            </a:lvl5pPr>
            <a:lvl6pPr marL="2183816" indent="0">
              <a:buNone/>
              <a:defRPr sz="1300">
                <a:solidFill>
                  <a:schemeClr val="tx1">
                    <a:tint val="75000"/>
                  </a:schemeClr>
                </a:solidFill>
              </a:defRPr>
            </a:lvl6pPr>
            <a:lvl7pPr marL="2620579" indent="0">
              <a:buNone/>
              <a:defRPr sz="1300">
                <a:solidFill>
                  <a:schemeClr val="tx1">
                    <a:tint val="75000"/>
                  </a:schemeClr>
                </a:solidFill>
              </a:defRPr>
            </a:lvl7pPr>
            <a:lvl8pPr marL="3057342" indent="0">
              <a:buNone/>
              <a:defRPr sz="1300">
                <a:solidFill>
                  <a:schemeClr val="tx1">
                    <a:tint val="75000"/>
                  </a:schemeClr>
                </a:solidFill>
              </a:defRPr>
            </a:lvl8pPr>
            <a:lvl9pPr marL="3494105"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0B4C52-3247-5C4B-A3A5-B7DE5DAEA79D}"/>
              </a:ext>
            </a:extLst>
          </p:cNvPr>
          <p:cNvSpPr>
            <a:spLocks noGrp="1"/>
          </p:cNvSpPr>
          <p:nvPr>
            <p:ph type="dt" sz="half" idx="10"/>
          </p:nvPr>
        </p:nvSpPr>
        <p:spPr/>
        <p:txBody>
          <a:bodyPr/>
          <a:lstStyle>
            <a:lvl1pPr>
              <a:defRPr/>
            </a:lvl1pPr>
          </a:lstStyle>
          <a:p>
            <a:pPr>
              <a:defRPr/>
            </a:pPr>
            <a:fld id="{8406B8F8-CBBC-4D43-8FDA-7F9FE08328C4}"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429B94B8-D846-584F-BE43-3358D0B4BA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4CA8EE-B54E-D643-A300-4028A9F977B3}"/>
              </a:ext>
            </a:extLst>
          </p:cNvPr>
          <p:cNvSpPr>
            <a:spLocks noGrp="1"/>
          </p:cNvSpPr>
          <p:nvPr>
            <p:ph type="sldNum" sz="quarter" idx="12"/>
          </p:nvPr>
        </p:nvSpPr>
        <p:spPr/>
        <p:txBody>
          <a:bodyPr/>
          <a:lstStyle>
            <a:lvl1pPr>
              <a:defRPr/>
            </a:lvl1pPr>
          </a:lstStyle>
          <a:p>
            <a:pPr>
              <a:defRPr/>
            </a:pPr>
            <a:fld id="{8FBB4456-0DAD-F343-A4FF-6CB745DACC38}" type="slidenum">
              <a:rPr lang="en-US" altLang="en-US"/>
              <a:pPr>
                <a:defRPr/>
              </a:pPr>
              <a:t>‹#›</a:t>
            </a:fld>
            <a:endParaRPr lang="en-US" altLang="en-US" dirty="0"/>
          </a:p>
        </p:txBody>
      </p:sp>
    </p:spTree>
    <p:extLst>
      <p:ext uri="{BB962C8B-B14F-4D97-AF65-F5344CB8AC3E}">
        <p14:creationId xmlns:p14="http://schemas.microsoft.com/office/powerpoint/2010/main" val="964808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341" y="258828"/>
            <a:ext cx="2890801"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435400" y="258829"/>
            <a:ext cx="4912073"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9341" y="1360356"/>
            <a:ext cx="2890801" cy="4446737"/>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C12833F-BD0C-9E46-918C-F2AB54F31B98}"/>
              </a:ext>
            </a:extLst>
          </p:cNvPr>
          <p:cNvSpPr>
            <a:spLocks noGrp="1"/>
          </p:cNvSpPr>
          <p:nvPr>
            <p:ph type="dt" sz="half" idx="10"/>
          </p:nvPr>
        </p:nvSpPr>
        <p:spPr/>
        <p:txBody>
          <a:bodyPr/>
          <a:lstStyle>
            <a:lvl1pPr>
              <a:defRPr/>
            </a:lvl1pPr>
          </a:lstStyle>
          <a:p>
            <a:pPr>
              <a:defRPr/>
            </a:pPr>
            <a:fld id="{F83B402A-747E-C04A-936F-E2CDFF689BBE}"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65AC7476-2201-DC4F-9124-693383EEB2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1AEB11-8CF4-2549-B995-7E0C414596F3}"/>
              </a:ext>
            </a:extLst>
          </p:cNvPr>
          <p:cNvSpPr>
            <a:spLocks noGrp="1"/>
          </p:cNvSpPr>
          <p:nvPr>
            <p:ph type="sldNum" sz="quarter" idx="12"/>
          </p:nvPr>
        </p:nvSpPr>
        <p:spPr/>
        <p:txBody>
          <a:bodyPr/>
          <a:lstStyle>
            <a:lvl1pPr>
              <a:defRPr/>
            </a:lvl1pPr>
          </a:lstStyle>
          <a:p>
            <a:pPr>
              <a:defRPr/>
            </a:pPr>
            <a:fld id="{2D6EAA46-18C3-CA4F-8F3B-DBC84A114848}" type="slidenum">
              <a:rPr lang="en-US" altLang="en-US"/>
              <a:pPr>
                <a:defRPr/>
              </a:pPr>
              <a:t>‹#›</a:t>
            </a:fld>
            <a:endParaRPr lang="en-US" altLang="en-US" dirty="0"/>
          </a:p>
        </p:txBody>
      </p:sp>
    </p:spTree>
    <p:extLst>
      <p:ext uri="{BB962C8B-B14F-4D97-AF65-F5344CB8AC3E}">
        <p14:creationId xmlns:p14="http://schemas.microsoft.com/office/powerpoint/2010/main" val="1762335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2277" y="4550569"/>
            <a:ext cx="5272088"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22277" y="580860"/>
            <a:ext cx="5272088" cy="3900488"/>
          </a:xfrm>
        </p:spPr>
        <p:txBody>
          <a:bodyPr rtlCol="0">
            <a:normAutofit/>
          </a:bodyPr>
          <a:lstStyle>
            <a:lvl1pPr marL="0" indent="0">
              <a:buNone/>
              <a:defRPr sz="3100"/>
            </a:lvl1pPr>
            <a:lvl2pPr marL="436763" indent="0">
              <a:buNone/>
              <a:defRPr sz="2700"/>
            </a:lvl2pPr>
            <a:lvl3pPr marL="873526" indent="0">
              <a:buNone/>
              <a:defRPr sz="2300"/>
            </a:lvl3pPr>
            <a:lvl4pPr marL="1310289" indent="0">
              <a:buNone/>
              <a:defRPr sz="1900"/>
            </a:lvl4pPr>
            <a:lvl5pPr marL="1747053" indent="0">
              <a:buNone/>
              <a:defRPr sz="1900"/>
            </a:lvl5pPr>
            <a:lvl6pPr marL="2183816" indent="0">
              <a:buNone/>
              <a:defRPr sz="1900"/>
            </a:lvl6pPr>
            <a:lvl7pPr marL="2620579" indent="0">
              <a:buNone/>
              <a:defRPr sz="1900"/>
            </a:lvl7pPr>
            <a:lvl8pPr marL="3057342" indent="0">
              <a:buNone/>
              <a:defRPr sz="1900"/>
            </a:lvl8pPr>
            <a:lvl9pPr marL="3494105" indent="0">
              <a:buNone/>
              <a:defRPr sz="1900"/>
            </a:lvl9pPr>
          </a:lstStyle>
          <a:p>
            <a:pPr lvl="0"/>
            <a:endParaRPr lang="en-US" noProof="0" dirty="0"/>
          </a:p>
        </p:txBody>
      </p:sp>
      <p:sp>
        <p:nvSpPr>
          <p:cNvPr id="4" name="Text Placeholder 3"/>
          <p:cNvSpPr>
            <a:spLocks noGrp="1"/>
          </p:cNvSpPr>
          <p:nvPr>
            <p:ph type="body" sz="half" idx="2"/>
          </p:nvPr>
        </p:nvSpPr>
        <p:spPr>
          <a:xfrm>
            <a:off x="1722277" y="5087790"/>
            <a:ext cx="5272088" cy="762942"/>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3C70A34-20D4-594A-BC59-103F57C1E607}"/>
              </a:ext>
            </a:extLst>
          </p:cNvPr>
          <p:cNvSpPr>
            <a:spLocks noGrp="1"/>
          </p:cNvSpPr>
          <p:nvPr>
            <p:ph type="dt" sz="half" idx="10"/>
          </p:nvPr>
        </p:nvSpPr>
        <p:spPr/>
        <p:txBody>
          <a:bodyPr/>
          <a:lstStyle>
            <a:lvl1pPr>
              <a:defRPr/>
            </a:lvl1pPr>
          </a:lstStyle>
          <a:p>
            <a:pPr>
              <a:defRPr/>
            </a:pPr>
            <a:fld id="{80F48B23-3C87-6C4F-BA0C-D750DC338743}"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DDCCBF7B-92D6-F040-A1B3-6C9B07489B7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217B0D-D688-644F-83DC-3319AFE9CF66}"/>
              </a:ext>
            </a:extLst>
          </p:cNvPr>
          <p:cNvSpPr>
            <a:spLocks noGrp="1"/>
          </p:cNvSpPr>
          <p:nvPr>
            <p:ph type="sldNum" sz="quarter" idx="12"/>
          </p:nvPr>
        </p:nvSpPr>
        <p:spPr/>
        <p:txBody>
          <a:bodyPr/>
          <a:lstStyle>
            <a:lvl1pPr>
              <a:defRPr/>
            </a:lvl1pPr>
          </a:lstStyle>
          <a:p>
            <a:pPr>
              <a:defRPr/>
            </a:pPr>
            <a:fld id="{2DF8C3B9-2A03-DD4A-8748-F4E5626ECA75}" type="slidenum">
              <a:rPr lang="en-US" altLang="en-US"/>
              <a:pPr>
                <a:defRPr/>
              </a:pPr>
              <a:t>‹#›</a:t>
            </a:fld>
            <a:endParaRPr lang="en-US" altLang="en-US" dirty="0"/>
          </a:p>
        </p:txBody>
      </p:sp>
    </p:spTree>
    <p:extLst>
      <p:ext uri="{BB962C8B-B14F-4D97-AF65-F5344CB8AC3E}">
        <p14:creationId xmlns:p14="http://schemas.microsoft.com/office/powerpoint/2010/main" val="3985874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33A95-2DFE-844E-8A63-2096C6C1A40A}"/>
              </a:ext>
            </a:extLst>
          </p:cNvPr>
          <p:cNvSpPr>
            <a:spLocks noGrp="1"/>
          </p:cNvSpPr>
          <p:nvPr>
            <p:ph type="dt" sz="half" idx="10"/>
          </p:nvPr>
        </p:nvSpPr>
        <p:spPr/>
        <p:txBody>
          <a:bodyPr/>
          <a:lstStyle>
            <a:lvl1pPr>
              <a:defRPr/>
            </a:lvl1pPr>
          </a:lstStyle>
          <a:p>
            <a:pPr>
              <a:defRPr/>
            </a:pPr>
            <a:fld id="{5F6F122E-5D3F-6C42-8FB3-78452B98E650}"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29FAD4D2-3136-7A4E-8FD3-825FDDB999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63B250-AFF1-5445-A5B6-0CBA2D5E4B11}"/>
              </a:ext>
            </a:extLst>
          </p:cNvPr>
          <p:cNvSpPr>
            <a:spLocks noGrp="1"/>
          </p:cNvSpPr>
          <p:nvPr>
            <p:ph type="sldNum" sz="quarter" idx="12"/>
          </p:nvPr>
        </p:nvSpPr>
        <p:spPr/>
        <p:txBody>
          <a:bodyPr/>
          <a:lstStyle>
            <a:lvl1pPr>
              <a:defRPr/>
            </a:lvl1pPr>
          </a:lstStyle>
          <a:p>
            <a:pPr>
              <a:defRPr/>
            </a:pPr>
            <a:fld id="{8542822C-52C3-AA47-9DA9-4FA4F3D743B0}" type="slidenum">
              <a:rPr lang="en-US" altLang="en-US"/>
              <a:pPr>
                <a:defRPr/>
              </a:pPr>
              <a:t>‹#›</a:t>
            </a:fld>
            <a:endParaRPr lang="en-US" altLang="en-US" dirty="0"/>
          </a:p>
        </p:txBody>
      </p:sp>
    </p:spTree>
    <p:extLst>
      <p:ext uri="{BB962C8B-B14F-4D97-AF65-F5344CB8AC3E}">
        <p14:creationId xmlns:p14="http://schemas.microsoft.com/office/powerpoint/2010/main" val="2196591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70439" y="260335"/>
            <a:ext cx="1977033"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9341" y="260335"/>
            <a:ext cx="5784652"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AD1F6-28BE-9149-8BEC-470B9F655F9B}"/>
              </a:ext>
            </a:extLst>
          </p:cNvPr>
          <p:cNvSpPr>
            <a:spLocks noGrp="1"/>
          </p:cNvSpPr>
          <p:nvPr>
            <p:ph type="dt" sz="half" idx="10"/>
          </p:nvPr>
        </p:nvSpPr>
        <p:spPr/>
        <p:txBody>
          <a:bodyPr/>
          <a:lstStyle>
            <a:lvl1pPr>
              <a:defRPr/>
            </a:lvl1pPr>
          </a:lstStyle>
          <a:p>
            <a:pPr>
              <a:defRPr/>
            </a:pPr>
            <a:fld id="{38888C95-E68F-614F-9236-63AEDE8A7DFF}"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60BCBB0E-248F-A249-8550-362D2E5222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551A0F-791D-C848-BCDA-C91457B542FF}"/>
              </a:ext>
            </a:extLst>
          </p:cNvPr>
          <p:cNvSpPr>
            <a:spLocks noGrp="1"/>
          </p:cNvSpPr>
          <p:nvPr>
            <p:ph type="sldNum" sz="quarter" idx="12"/>
          </p:nvPr>
        </p:nvSpPr>
        <p:spPr/>
        <p:txBody>
          <a:bodyPr/>
          <a:lstStyle>
            <a:lvl1pPr>
              <a:defRPr/>
            </a:lvl1pPr>
          </a:lstStyle>
          <a:p>
            <a:pPr>
              <a:defRPr/>
            </a:pPr>
            <a:fld id="{C561C2DD-F708-1047-8AA4-F606EB8D5D73}" type="slidenum">
              <a:rPr lang="en-US" altLang="en-US"/>
              <a:pPr>
                <a:defRPr/>
              </a:pPr>
              <a:t>‹#›</a:t>
            </a:fld>
            <a:endParaRPr lang="en-US" altLang="en-US" dirty="0"/>
          </a:p>
        </p:txBody>
      </p:sp>
    </p:spTree>
    <p:extLst>
      <p:ext uri="{BB962C8B-B14F-4D97-AF65-F5344CB8AC3E}">
        <p14:creationId xmlns:p14="http://schemas.microsoft.com/office/powerpoint/2010/main" val="1967787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011" y="2019466"/>
            <a:ext cx="7468791" cy="1393461"/>
          </a:xfrm>
        </p:spPr>
        <p:txBody>
          <a:bodyPr/>
          <a:lstStyle/>
          <a:p>
            <a:r>
              <a:rPr lang="en-US"/>
              <a:t>Click to edit Master title style</a:t>
            </a:r>
          </a:p>
        </p:txBody>
      </p:sp>
      <p:sp>
        <p:nvSpPr>
          <p:cNvPr id="3" name="Subtitle 2"/>
          <p:cNvSpPr>
            <a:spLocks noGrp="1"/>
          </p:cNvSpPr>
          <p:nvPr>
            <p:ph type="subTitle" idx="1"/>
          </p:nvPr>
        </p:nvSpPr>
        <p:spPr>
          <a:xfrm>
            <a:off x="1318022" y="3683794"/>
            <a:ext cx="6150769" cy="1661319"/>
          </a:xfrm>
        </p:spPr>
        <p:txBody>
          <a:bodyPr/>
          <a:lstStyle>
            <a:lvl1pPr marL="0" indent="0" algn="ctr">
              <a:buNone/>
              <a:defRPr>
                <a:solidFill>
                  <a:schemeClr val="tx1">
                    <a:tint val="75000"/>
                  </a:schemeClr>
                </a:solidFill>
              </a:defRPr>
            </a:lvl1pPr>
            <a:lvl2pPr marL="436763" indent="0" algn="ctr">
              <a:buNone/>
              <a:defRPr>
                <a:solidFill>
                  <a:schemeClr val="tx1">
                    <a:tint val="75000"/>
                  </a:schemeClr>
                </a:solidFill>
              </a:defRPr>
            </a:lvl2pPr>
            <a:lvl3pPr marL="873526" indent="0" algn="ctr">
              <a:buNone/>
              <a:defRPr>
                <a:solidFill>
                  <a:schemeClr val="tx1">
                    <a:tint val="75000"/>
                  </a:schemeClr>
                </a:solidFill>
              </a:defRPr>
            </a:lvl3pPr>
            <a:lvl4pPr marL="1310289" indent="0" algn="ctr">
              <a:buNone/>
              <a:defRPr>
                <a:solidFill>
                  <a:schemeClr val="tx1">
                    <a:tint val="75000"/>
                  </a:schemeClr>
                </a:solidFill>
              </a:defRPr>
            </a:lvl4pPr>
            <a:lvl5pPr marL="1747053" indent="0" algn="ctr">
              <a:buNone/>
              <a:defRPr>
                <a:solidFill>
                  <a:schemeClr val="tx1">
                    <a:tint val="75000"/>
                  </a:schemeClr>
                </a:solidFill>
              </a:defRPr>
            </a:lvl5pPr>
            <a:lvl6pPr marL="2183816" indent="0" algn="ctr">
              <a:buNone/>
              <a:defRPr>
                <a:solidFill>
                  <a:schemeClr val="tx1">
                    <a:tint val="75000"/>
                  </a:schemeClr>
                </a:solidFill>
              </a:defRPr>
            </a:lvl6pPr>
            <a:lvl7pPr marL="2620579" indent="0" algn="ctr">
              <a:buNone/>
              <a:defRPr>
                <a:solidFill>
                  <a:schemeClr val="tx1">
                    <a:tint val="75000"/>
                  </a:schemeClr>
                </a:solidFill>
              </a:defRPr>
            </a:lvl7pPr>
            <a:lvl8pPr marL="3057342" indent="0" algn="ctr">
              <a:buNone/>
              <a:defRPr>
                <a:solidFill>
                  <a:schemeClr val="tx1">
                    <a:tint val="75000"/>
                  </a:schemeClr>
                </a:solidFill>
              </a:defRPr>
            </a:lvl8pPr>
            <a:lvl9pPr marL="349410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BF574D6-5137-8D4E-82F8-F3FA83FB311E}"/>
              </a:ext>
            </a:extLst>
          </p:cNvPr>
          <p:cNvSpPr>
            <a:spLocks noGrp="1"/>
          </p:cNvSpPr>
          <p:nvPr>
            <p:ph type="dt" sz="half" idx="10"/>
          </p:nvPr>
        </p:nvSpPr>
        <p:spPr/>
        <p:txBody>
          <a:bodyPr/>
          <a:lstStyle>
            <a:lvl1pPr>
              <a:defRPr/>
            </a:lvl1pPr>
          </a:lstStyle>
          <a:p>
            <a:pPr>
              <a:defRPr/>
            </a:pPr>
            <a:fld id="{A4221152-CD3D-DA4B-89BA-97EC458A678D}"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2A1E7567-DEE3-DA4A-AFC0-CA3B9D2066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B9E520-6602-6145-84D9-D6CC13C5EDFB}"/>
              </a:ext>
            </a:extLst>
          </p:cNvPr>
          <p:cNvSpPr>
            <a:spLocks noGrp="1"/>
          </p:cNvSpPr>
          <p:nvPr>
            <p:ph type="sldNum" sz="quarter" idx="12"/>
          </p:nvPr>
        </p:nvSpPr>
        <p:spPr/>
        <p:txBody>
          <a:bodyPr/>
          <a:lstStyle>
            <a:lvl1pPr>
              <a:defRPr/>
            </a:lvl1pPr>
          </a:lstStyle>
          <a:p>
            <a:pPr>
              <a:defRPr/>
            </a:pPr>
            <a:fld id="{418F8DBE-FC10-CA47-AA78-C221D405DD4D}" type="slidenum">
              <a:rPr lang="en-US" altLang="en-US"/>
              <a:pPr>
                <a:defRPr/>
              </a:pPr>
              <a:t>‹#›</a:t>
            </a:fld>
            <a:endParaRPr lang="en-US" altLang="en-US" dirty="0"/>
          </a:p>
        </p:txBody>
      </p:sp>
    </p:spTree>
    <p:extLst>
      <p:ext uri="{BB962C8B-B14F-4D97-AF65-F5344CB8AC3E}">
        <p14:creationId xmlns:p14="http://schemas.microsoft.com/office/powerpoint/2010/main" val="347744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3EC5C-8AB1-774E-9CA8-203EE2D8C17B}"/>
              </a:ext>
            </a:extLst>
          </p:cNvPr>
          <p:cNvSpPr>
            <a:spLocks noGrp="1"/>
          </p:cNvSpPr>
          <p:nvPr>
            <p:ph type="dt" sz="half" idx="10"/>
          </p:nvPr>
        </p:nvSpPr>
        <p:spPr/>
        <p:txBody>
          <a:bodyPr/>
          <a:lstStyle>
            <a:lvl1pPr>
              <a:defRPr/>
            </a:lvl1pPr>
          </a:lstStyle>
          <a:p>
            <a:pPr>
              <a:defRPr/>
            </a:pPr>
            <a:fld id="{79581206-4B5A-E14F-873B-75FB485B2D60}"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AA62607D-EE01-7F43-8C5E-A731AA5D31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9B3963-DFEB-BB4C-AFCA-326067C2E65C}"/>
              </a:ext>
            </a:extLst>
          </p:cNvPr>
          <p:cNvSpPr>
            <a:spLocks noGrp="1"/>
          </p:cNvSpPr>
          <p:nvPr>
            <p:ph type="sldNum" sz="quarter" idx="12"/>
          </p:nvPr>
        </p:nvSpPr>
        <p:spPr/>
        <p:txBody>
          <a:bodyPr/>
          <a:lstStyle>
            <a:lvl1pPr>
              <a:defRPr/>
            </a:lvl1pPr>
          </a:lstStyle>
          <a:p>
            <a:pPr>
              <a:defRPr/>
            </a:pPr>
            <a:fld id="{FE914CAF-CD11-E24E-9289-8710ABF3A31E}" type="slidenum">
              <a:rPr lang="en-US" altLang="en-US"/>
              <a:pPr>
                <a:defRPr/>
              </a:pPr>
              <a:t>‹#›</a:t>
            </a:fld>
            <a:endParaRPr lang="en-US" altLang="en-US" dirty="0"/>
          </a:p>
        </p:txBody>
      </p:sp>
    </p:spTree>
    <p:extLst>
      <p:ext uri="{BB962C8B-B14F-4D97-AF65-F5344CB8AC3E}">
        <p14:creationId xmlns:p14="http://schemas.microsoft.com/office/powerpoint/2010/main" val="311402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4098" y="4177375"/>
            <a:ext cx="746879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694098" y="2755323"/>
            <a:ext cx="7468791" cy="1422052"/>
          </a:xfrm>
        </p:spPr>
        <p:txBody>
          <a:bodyPr anchor="b"/>
          <a:lstStyle>
            <a:lvl1pPr marL="0" indent="0">
              <a:buNone/>
              <a:defRPr sz="1900">
                <a:solidFill>
                  <a:schemeClr val="tx1">
                    <a:tint val="75000"/>
                  </a:schemeClr>
                </a:solidFill>
              </a:defRPr>
            </a:lvl1pPr>
            <a:lvl2pPr marL="436763" indent="0">
              <a:buNone/>
              <a:defRPr sz="1700">
                <a:solidFill>
                  <a:schemeClr val="tx1">
                    <a:tint val="75000"/>
                  </a:schemeClr>
                </a:solidFill>
              </a:defRPr>
            </a:lvl2pPr>
            <a:lvl3pPr marL="873526" indent="0">
              <a:buNone/>
              <a:defRPr sz="1500">
                <a:solidFill>
                  <a:schemeClr val="tx1">
                    <a:tint val="75000"/>
                  </a:schemeClr>
                </a:solidFill>
              </a:defRPr>
            </a:lvl3pPr>
            <a:lvl4pPr marL="1310289" indent="0">
              <a:buNone/>
              <a:defRPr sz="1300">
                <a:solidFill>
                  <a:schemeClr val="tx1">
                    <a:tint val="75000"/>
                  </a:schemeClr>
                </a:solidFill>
              </a:defRPr>
            </a:lvl4pPr>
            <a:lvl5pPr marL="1747053" indent="0">
              <a:buNone/>
              <a:defRPr sz="1300">
                <a:solidFill>
                  <a:schemeClr val="tx1">
                    <a:tint val="75000"/>
                  </a:schemeClr>
                </a:solidFill>
              </a:defRPr>
            </a:lvl5pPr>
            <a:lvl6pPr marL="2183816" indent="0">
              <a:buNone/>
              <a:defRPr sz="1300">
                <a:solidFill>
                  <a:schemeClr val="tx1">
                    <a:tint val="75000"/>
                  </a:schemeClr>
                </a:solidFill>
              </a:defRPr>
            </a:lvl6pPr>
            <a:lvl7pPr marL="2620579" indent="0">
              <a:buNone/>
              <a:defRPr sz="1300">
                <a:solidFill>
                  <a:schemeClr val="tx1">
                    <a:tint val="75000"/>
                  </a:schemeClr>
                </a:solidFill>
              </a:defRPr>
            </a:lvl7pPr>
            <a:lvl8pPr marL="3057342" indent="0">
              <a:buNone/>
              <a:defRPr sz="1300">
                <a:solidFill>
                  <a:schemeClr val="tx1">
                    <a:tint val="75000"/>
                  </a:schemeClr>
                </a:solidFill>
              </a:defRPr>
            </a:lvl8pPr>
            <a:lvl9pPr marL="3494105"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FBAA5-D3E9-5746-B1C5-645C0F42A768}"/>
              </a:ext>
            </a:extLst>
          </p:cNvPr>
          <p:cNvSpPr>
            <a:spLocks noGrp="1"/>
          </p:cNvSpPr>
          <p:nvPr>
            <p:ph type="dt" sz="half" idx="10"/>
          </p:nvPr>
        </p:nvSpPr>
        <p:spPr/>
        <p:txBody>
          <a:bodyPr/>
          <a:lstStyle>
            <a:lvl1pPr>
              <a:defRPr/>
            </a:lvl1pPr>
          </a:lstStyle>
          <a:p>
            <a:pPr>
              <a:defRPr/>
            </a:pPr>
            <a:fld id="{384E0E4D-C055-6640-8040-01DAF0202361}"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0F06731B-E63F-1B40-A68D-BFB3671B5E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4E4C84-CD8F-CE46-A817-247609B9C6D6}"/>
              </a:ext>
            </a:extLst>
          </p:cNvPr>
          <p:cNvSpPr>
            <a:spLocks noGrp="1"/>
          </p:cNvSpPr>
          <p:nvPr>
            <p:ph type="sldNum" sz="quarter" idx="12"/>
          </p:nvPr>
        </p:nvSpPr>
        <p:spPr/>
        <p:txBody>
          <a:bodyPr/>
          <a:lstStyle>
            <a:lvl1pPr>
              <a:defRPr/>
            </a:lvl1pPr>
          </a:lstStyle>
          <a:p>
            <a:pPr>
              <a:defRPr/>
            </a:pPr>
            <a:fld id="{76AD955F-9004-184D-A6E2-3243F947EA88}" type="slidenum">
              <a:rPr lang="en-US" altLang="en-US"/>
              <a:pPr>
                <a:defRPr/>
              </a:pPr>
              <a:t>‹#›</a:t>
            </a:fld>
            <a:endParaRPr lang="en-US" altLang="en-US" dirty="0"/>
          </a:p>
        </p:txBody>
      </p:sp>
    </p:spTree>
    <p:extLst>
      <p:ext uri="{BB962C8B-B14F-4D97-AF65-F5344CB8AC3E}">
        <p14:creationId xmlns:p14="http://schemas.microsoft.com/office/powerpoint/2010/main" val="2360338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9341"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6630"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3B2324-3E02-3E4B-8AF4-9317CC0F8EB1}"/>
              </a:ext>
            </a:extLst>
          </p:cNvPr>
          <p:cNvSpPr>
            <a:spLocks noGrp="1"/>
          </p:cNvSpPr>
          <p:nvPr>
            <p:ph type="dt" sz="half" idx="10"/>
          </p:nvPr>
        </p:nvSpPr>
        <p:spPr/>
        <p:txBody>
          <a:bodyPr/>
          <a:lstStyle>
            <a:lvl1pPr>
              <a:defRPr/>
            </a:lvl1pPr>
          </a:lstStyle>
          <a:p>
            <a:pPr>
              <a:defRPr/>
            </a:pPr>
            <a:fld id="{70E5A232-B04F-B34C-98D4-CB2DF35799BD}"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AD48C06D-F96B-E74F-A0AB-3FD11F4A96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D38E12-70A4-5C4A-81AA-22ADBCC6CED6}"/>
              </a:ext>
            </a:extLst>
          </p:cNvPr>
          <p:cNvSpPr>
            <a:spLocks noGrp="1"/>
          </p:cNvSpPr>
          <p:nvPr>
            <p:ph type="sldNum" sz="quarter" idx="12"/>
          </p:nvPr>
        </p:nvSpPr>
        <p:spPr/>
        <p:txBody>
          <a:bodyPr/>
          <a:lstStyle>
            <a:lvl1pPr>
              <a:defRPr/>
            </a:lvl1pPr>
          </a:lstStyle>
          <a:p>
            <a:pPr>
              <a:defRPr/>
            </a:pPr>
            <a:fld id="{162DC355-FAD2-7348-A9CC-9CECF74942E1}" type="slidenum">
              <a:rPr lang="en-US" altLang="en-US"/>
              <a:pPr>
                <a:defRPr/>
              </a:pPr>
              <a:t>‹#›</a:t>
            </a:fld>
            <a:endParaRPr lang="en-US" altLang="en-US" dirty="0"/>
          </a:p>
        </p:txBody>
      </p:sp>
    </p:spTree>
    <p:extLst>
      <p:ext uri="{BB962C8B-B14F-4D97-AF65-F5344CB8AC3E}">
        <p14:creationId xmlns:p14="http://schemas.microsoft.com/office/powerpoint/2010/main" val="3618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341" y="1455159"/>
            <a:ext cx="3882368"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4" name="Content Placeholder 3"/>
          <p:cNvSpPr>
            <a:spLocks noGrp="1"/>
          </p:cNvSpPr>
          <p:nvPr>
            <p:ph sz="half" idx="2"/>
          </p:nvPr>
        </p:nvSpPr>
        <p:spPr>
          <a:xfrm>
            <a:off x="439341" y="2061600"/>
            <a:ext cx="388236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3580" y="1455159"/>
            <a:ext cx="3883893"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463580" y="2061600"/>
            <a:ext cx="3883893"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CB251F-F6CF-D540-B36F-389981F8EE16}"/>
              </a:ext>
            </a:extLst>
          </p:cNvPr>
          <p:cNvSpPr>
            <a:spLocks noGrp="1"/>
          </p:cNvSpPr>
          <p:nvPr>
            <p:ph type="dt" sz="half" idx="10"/>
          </p:nvPr>
        </p:nvSpPr>
        <p:spPr/>
        <p:txBody>
          <a:bodyPr/>
          <a:lstStyle>
            <a:lvl1pPr>
              <a:defRPr/>
            </a:lvl1pPr>
          </a:lstStyle>
          <a:p>
            <a:pPr>
              <a:defRPr/>
            </a:pPr>
            <a:fld id="{E1C0393A-4E71-444F-9262-AC9A9F1FF593}" type="datetimeFigureOut">
              <a:rPr lang="en-US" altLang="en-US"/>
              <a:pPr>
                <a:defRPr/>
              </a:pPr>
              <a:t>11/4/20</a:t>
            </a:fld>
            <a:endParaRPr lang="en-US" altLang="en-US" dirty="0"/>
          </a:p>
        </p:txBody>
      </p:sp>
      <p:sp>
        <p:nvSpPr>
          <p:cNvPr id="8" name="Footer Placeholder 4">
            <a:extLst>
              <a:ext uri="{FF2B5EF4-FFF2-40B4-BE49-F238E27FC236}">
                <a16:creationId xmlns:a16="http://schemas.microsoft.com/office/drawing/2014/main" id="{C9909077-99F6-774F-BDA4-0299E30E4C4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E8CCE92-58A9-A141-BB9D-9C388139F9BE}"/>
              </a:ext>
            </a:extLst>
          </p:cNvPr>
          <p:cNvSpPr>
            <a:spLocks noGrp="1"/>
          </p:cNvSpPr>
          <p:nvPr>
            <p:ph type="sldNum" sz="quarter" idx="12"/>
          </p:nvPr>
        </p:nvSpPr>
        <p:spPr/>
        <p:txBody>
          <a:bodyPr/>
          <a:lstStyle>
            <a:lvl1pPr>
              <a:defRPr/>
            </a:lvl1pPr>
          </a:lstStyle>
          <a:p>
            <a:pPr>
              <a:defRPr/>
            </a:pPr>
            <a:fld id="{9F8974C7-EE5A-6046-A028-2BE3BF9856E9}" type="slidenum">
              <a:rPr lang="en-US" altLang="en-US"/>
              <a:pPr>
                <a:defRPr/>
              </a:pPr>
              <a:t>‹#›</a:t>
            </a:fld>
            <a:endParaRPr lang="en-US" altLang="en-US" dirty="0"/>
          </a:p>
        </p:txBody>
      </p:sp>
    </p:spTree>
    <p:extLst>
      <p:ext uri="{BB962C8B-B14F-4D97-AF65-F5344CB8AC3E}">
        <p14:creationId xmlns:p14="http://schemas.microsoft.com/office/powerpoint/2010/main" val="2821453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1313DD5-6AE6-9C41-BE29-02FB9FD19EFC}"/>
              </a:ext>
            </a:extLst>
          </p:cNvPr>
          <p:cNvSpPr>
            <a:spLocks noGrp="1"/>
          </p:cNvSpPr>
          <p:nvPr>
            <p:ph type="dt" sz="half" idx="10"/>
          </p:nvPr>
        </p:nvSpPr>
        <p:spPr/>
        <p:txBody>
          <a:bodyPr/>
          <a:lstStyle>
            <a:lvl1pPr>
              <a:defRPr/>
            </a:lvl1pPr>
          </a:lstStyle>
          <a:p>
            <a:pPr>
              <a:defRPr/>
            </a:pPr>
            <a:fld id="{0E0D0569-C051-C943-9421-F362C307E911}" type="datetimeFigureOut">
              <a:rPr lang="en-US" altLang="en-US"/>
              <a:pPr>
                <a:defRPr/>
              </a:pPr>
              <a:t>11/4/20</a:t>
            </a:fld>
            <a:endParaRPr lang="en-US" altLang="en-US" dirty="0"/>
          </a:p>
        </p:txBody>
      </p:sp>
      <p:sp>
        <p:nvSpPr>
          <p:cNvPr id="4" name="Footer Placeholder 4">
            <a:extLst>
              <a:ext uri="{FF2B5EF4-FFF2-40B4-BE49-F238E27FC236}">
                <a16:creationId xmlns:a16="http://schemas.microsoft.com/office/drawing/2014/main" id="{B8AA5D79-0DA3-FB46-A13A-8F415DEDF08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CABC1FB-87C5-6149-B47F-41FAAD000996}"/>
              </a:ext>
            </a:extLst>
          </p:cNvPr>
          <p:cNvSpPr>
            <a:spLocks noGrp="1"/>
          </p:cNvSpPr>
          <p:nvPr>
            <p:ph type="sldNum" sz="quarter" idx="12"/>
          </p:nvPr>
        </p:nvSpPr>
        <p:spPr/>
        <p:txBody>
          <a:bodyPr/>
          <a:lstStyle>
            <a:lvl1pPr>
              <a:defRPr/>
            </a:lvl1pPr>
          </a:lstStyle>
          <a:p>
            <a:pPr>
              <a:defRPr/>
            </a:pPr>
            <a:fld id="{1690317B-6E66-0240-B84B-E553E1205E54}" type="slidenum">
              <a:rPr lang="en-US" altLang="en-US"/>
              <a:pPr>
                <a:defRPr/>
              </a:pPr>
              <a:t>‹#›</a:t>
            </a:fld>
            <a:endParaRPr lang="en-US" altLang="en-US" dirty="0"/>
          </a:p>
        </p:txBody>
      </p:sp>
    </p:spTree>
    <p:extLst>
      <p:ext uri="{BB962C8B-B14F-4D97-AF65-F5344CB8AC3E}">
        <p14:creationId xmlns:p14="http://schemas.microsoft.com/office/powerpoint/2010/main" val="279192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9341"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6630"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1C7A48F-A87E-1F4B-BC0A-8D13FC7E7BDB}"/>
              </a:ext>
            </a:extLst>
          </p:cNvPr>
          <p:cNvSpPr>
            <a:spLocks noGrp="1"/>
          </p:cNvSpPr>
          <p:nvPr>
            <p:ph type="dt" sz="half" idx="10"/>
          </p:nvPr>
        </p:nvSpPr>
        <p:spPr/>
        <p:txBody>
          <a:bodyPr/>
          <a:lstStyle>
            <a:lvl1pPr>
              <a:defRPr/>
            </a:lvl1pPr>
          </a:lstStyle>
          <a:p>
            <a:pPr>
              <a:defRPr/>
            </a:pPr>
            <a:fld id="{6223313F-FEC7-A744-BCC3-BF86C217DB85}"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B3E2ABA4-6B7F-4444-A013-15973F8C2B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101BE3-DBA9-5842-9A3A-E8538A597B22}"/>
              </a:ext>
            </a:extLst>
          </p:cNvPr>
          <p:cNvSpPr>
            <a:spLocks noGrp="1"/>
          </p:cNvSpPr>
          <p:nvPr>
            <p:ph type="sldNum" sz="quarter" idx="12"/>
          </p:nvPr>
        </p:nvSpPr>
        <p:spPr/>
        <p:txBody>
          <a:bodyPr/>
          <a:lstStyle>
            <a:lvl1pPr>
              <a:defRPr/>
            </a:lvl1pPr>
          </a:lstStyle>
          <a:p>
            <a:pPr>
              <a:defRPr/>
            </a:pPr>
            <a:fld id="{7F93882F-0B81-8F4A-BA5A-27D2066325DA}" type="slidenum">
              <a:rPr lang="en-US" altLang="en-US"/>
              <a:pPr>
                <a:defRPr/>
              </a:pPr>
              <a:t>‹#›</a:t>
            </a:fld>
            <a:endParaRPr lang="en-US" altLang="en-US" dirty="0"/>
          </a:p>
        </p:txBody>
      </p:sp>
    </p:spTree>
    <p:extLst>
      <p:ext uri="{BB962C8B-B14F-4D97-AF65-F5344CB8AC3E}">
        <p14:creationId xmlns:p14="http://schemas.microsoft.com/office/powerpoint/2010/main" val="748470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4F2EED-7DD9-2E40-9767-80F8F0CFC271}"/>
              </a:ext>
            </a:extLst>
          </p:cNvPr>
          <p:cNvSpPr>
            <a:spLocks noGrp="1"/>
          </p:cNvSpPr>
          <p:nvPr>
            <p:ph type="dt" sz="half" idx="10"/>
          </p:nvPr>
        </p:nvSpPr>
        <p:spPr/>
        <p:txBody>
          <a:bodyPr/>
          <a:lstStyle>
            <a:lvl1pPr>
              <a:defRPr/>
            </a:lvl1pPr>
          </a:lstStyle>
          <a:p>
            <a:pPr>
              <a:defRPr/>
            </a:pPr>
            <a:fld id="{5DC272CD-C75A-EE42-B490-21F94CB94833}" type="datetimeFigureOut">
              <a:rPr lang="en-US" altLang="en-US"/>
              <a:pPr>
                <a:defRPr/>
              </a:pPr>
              <a:t>11/4/20</a:t>
            </a:fld>
            <a:endParaRPr lang="en-US" altLang="en-US" dirty="0"/>
          </a:p>
        </p:txBody>
      </p:sp>
      <p:sp>
        <p:nvSpPr>
          <p:cNvPr id="3" name="Footer Placeholder 4">
            <a:extLst>
              <a:ext uri="{FF2B5EF4-FFF2-40B4-BE49-F238E27FC236}">
                <a16:creationId xmlns:a16="http://schemas.microsoft.com/office/drawing/2014/main" id="{8792D505-B8E5-3D44-B882-07BC94BBF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16BD5DA-8F1E-E143-8782-9E7AF2AB2744}"/>
              </a:ext>
            </a:extLst>
          </p:cNvPr>
          <p:cNvSpPr>
            <a:spLocks noGrp="1"/>
          </p:cNvSpPr>
          <p:nvPr>
            <p:ph type="sldNum" sz="quarter" idx="12"/>
          </p:nvPr>
        </p:nvSpPr>
        <p:spPr/>
        <p:txBody>
          <a:bodyPr/>
          <a:lstStyle>
            <a:lvl1pPr>
              <a:defRPr/>
            </a:lvl1pPr>
          </a:lstStyle>
          <a:p>
            <a:pPr>
              <a:defRPr/>
            </a:pPr>
            <a:fld id="{B7A5F9C7-6F56-0647-B925-C60FCC491EBF}" type="slidenum">
              <a:rPr lang="en-US" altLang="en-US"/>
              <a:pPr>
                <a:defRPr/>
              </a:pPr>
              <a:t>‹#›</a:t>
            </a:fld>
            <a:endParaRPr lang="en-US" altLang="en-US" dirty="0"/>
          </a:p>
        </p:txBody>
      </p:sp>
    </p:spTree>
    <p:extLst>
      <p:ext uri="{BB962C8B-B14F-4D97-AF65-F5344CB8AC3E}">
        <p14:creationId xmlns:p14="http://schemas.microsoft.com/office/powerpoint/2010/main" val="2188141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341" y="258828"/>
            <a:ext cx="2890801"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435400" y="258829"/>
            <a:ext cx="4912073"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9341" y="1360356"/>
            <a:ext cx="2890801" cy="4446737"/>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17570BA-6D06-0247-9DAC-01F99F08BFBB}"/>
              </a:ext>
            </a:extLst>
          </p:cNvPr>
          <p:cNvSpPr>
            <a:spLocks noGrp="1"/>
          </p:cNvSpPr>
          <p:nvPr>
            <p:ph type="dt" sz="half" idx="10"/>
          </p:nvPr>
        </p:nvSpPr>
        <p:spPr/>
        <p:txBody>
          <a:bodyPr/>
          <a:lstStyle>
            <a:lvl1pPr>
              <a:defRPr/>
            </a:lvl1pPr>
          </a:lstStyle>
          <a:p>
            <a:pPr>
              <a:defRPr/>
            </a:pPr>
            <a:fld id="{D3220257-FE97-724A-A9A8-F99DFD7578E6}"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A7858B86-EB06-614C-9971-0A4FEC835C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3492A8-5262-EA44-87A9-BF733E212FFB}"/>
              </a:ext>
            </a:extLst>
          </p:cNvPr>
          <p:cNvSpPr>
            <a:spLocks noGrp="1"/>
          </p:cNvSpPr>
          <p:nvPr>
            <p:ph type="sldNum" sz="quarter" idx="12"/>
          </p:nvPr>
        </p:nvSpPr>
        <p:spPr/>
        <p:txBody>
          <a:bodyPr/>
          <a:lstStyle>
            <a:lvl1pPr>
              <a:defRPr/>
            </a:lvl1pPr>
          </a:lstStyle>
          <a:p>
            <a:pPr>
              <a:defRPr/>
            </a:pPr>
            <a:fld id="{698D95DC-6A6D-7C48-90FE-22B7C7CC2B4A}" type="slidenum">
              <a:rPr lang="en-US" altLang="en-US"/>
              <a:pPr>
                <a:defRPr/>
              </a:pPr>
              <a:t>‹#›</a:t>
            </a:fld>
            <a:endParaRPr lang="en-US" altLang="en-US" dirty="0"/>
          </a:p>
        </p:txBody>
      </p:sp>
    </p:spTree>
    <p:extLst>
      <p:ext uri="{BB962C8B-B14F-4D97-AF65-F5344CB8AC3E}">
        <p14:creationId xmlns:p14="http://schemas.microsoft.com/office/powerpoint/2010/main" val="881172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2277" y="4550569"/>
            <a:ext cx="5272088"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22277" y="580860"/>
            <a:ext cx="5272088" cy="3900488"/>
          </a:xfrm>
        </p:spPr>
        <p:txBody>
          <a:bodyPr rtlCol="0">
            <a:normAutofit/>
          </a:bodyPr>
          <a:lstStyle>
            <a:lvl1pPr marL="0" indent="0">
              <a:buNone/>
              <a:defRPr sz="3100"/>
            </a:lvl1pPr>
            <a:lvl2pPr marL="436763" indent="0">
              <a:buNone/>
              <a:defRPr sz="2700"/>
            </a:lvl2pPr>
            <a:lvl3pPr marL="873526" indent="0">
              <a:buNone/>
              <a:defRPr sz="2300"/>
            </a:lvl3pPr>
            <a:lvl4pPr marL="1310289" indent="0">
              <a:buNone/>
              <a:defRPr sz="1900"/>
            </a:lvl4pPr>
            <a:lvl5pPr marL="1747053" indent="0">
              <a:buNone/>
              <a:defRPr sz="1900"/>
            </a:lvl5pPr>
            <a:lvl6pPr marL="2183816" indent="0">
              <a:buNone/>
              <a:defRPr sz="1900"/>
            </a:lvl6pPr>
            <a:lvl7pPr marL="2620579" indent="0">
              <a:buNone/>
              <a:defRPr sz="1900"/>
            </a:lvl7pPr>
            <a:lvl8pPr marL="3057342" indent="0">
              <a:buNone/>
              <a:defRPr sz="1900"/>
            </a:lvl8pPr>
            <a:lvl9pPr marL="3494105" indent="0">
              <a:buNone/>
              <a:defRPr sz="1900"/>
            </a:lvl9pPr>
          </a:lstStyle>
          <a:p>
            <a:pPr lvl="0"/>
            <a:endParaRPr lang="en-US" noProof="0" dirty="0"/>
          </a:p>
        </p:txBody>
      </p:sp>
      <p:sp>
        <p:nvSpPr>
          <p:cNvPr id="4" name="Text Placeholder 3"/>
          <p:cNvSpPr>
            <a:spLocks noGrp="1"/>
          </p:cNvSpPr>
          <p:nvPr>
            <p:ph type="body" sz="half" idx="2"/>
          </p:nvPr>
        </p:nvSpPr>
        <p:spPr>
          <a:xfrm>
            <a:off x="1722277" y="5087790"/>
            <a:ext cx="5272088" cy="762942"/>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9685E8-1269-964B-AFF7-090CCC42769A}"/>
              </a:ext>
            </a:extLst>
          </p:cNvPr>
          <p:cNvSpPr>
            <a:spLocks noGrp="1"/>
          </p:cNvSpPr>
          <p:nvPr>
            <p:ph type="dt" sz="half" idx="10"/>
          </p:nvPr>
        </p:nvSpPr>
        <p:spPr/>
        <p:txBody>
          <a:bodyPr/>
          <a:lstStyle>
            <a:lvl1pPr>
              <a:defRPr/>
            </a:lvl1pPr>
          </a:lstStyle>
          <a:p>
            <a:pPr>
              <a:defRPr/>
            </a:pPr>
            <a:fld id="{756E8334-498F-A94F-AB67-DC027C3ABE4E}"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1DEB0EB9-7609-1448-90B0-702ADFA9A2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5CF9B2-5990-0548-9EFB-D503680BA35C}"/>
              </a:ext>
            </a:extLst>
          </p:cNvPr>
          <p:cNvSpPr>
            <a:spLocks noGrp="1"/>
          </p:cNvSpPr>
          <p:nvPr>
            <p:ph type="sldNum" sz="quarter" idx="12"/>
          </p:nvPr>
        </p:nvSpPr>
        <p:spPr/>
        <p:txBody>
          <a:bodyPr/>
          <a:lstStyle>
            <a:lvl1pPr>
              <a:defRPr/>
            </a:lvl1pPr>
          </a:lstStyle>
          <a:p>
            <a:pPr>
              <a:defRPr/>
            </a:pPr>
            <a:fld id="{9B537A84-34D9-5A46-A0D0-841F5F87A114}" type="slidenum">
              <a:rPr lang="en-US" altLang="en-US"/>
              <a:pPr>
                <a:defRPr/>
              </a:pPr>
              <a:t>‹#›</a:t>
            </a:fld>
            <a:endParaRPr lang="en-US" altLang="en-US" dirty="0"/>
          </a:p>
        </p:txBody>
      </p:sp>
    </p:spTree>
    <p:extLst>
      <p:ext uri="{BB962C8B-B14F-4D97-AF65-F5344CB8AC3E}">
        <p14:creationId xmlns:p14="http://schemas.microsoft.com/office/powerpoint/2010/main" val="2938190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8667-6A31-F246-8091-264FD5244016}"/>
              </a:ext>
            </a:extLst>
          </p:cNvPr>
          <p:cNvSpPr>
            <a:spLocks noGrp="1"/>
          </p:cNvSpPr>
          <p:nvPr>
            <p:ph type="dt" sz="half" idx="10"/>
          </p:nvPr>
        </p:nvSpPr>
        <p:spPr/>
        <p:txBody>
          <a:bodyPr/>
          <a:lstStyle>
            <a:lvl1pPr>
              <a:defRPr/>
            </a:lvl1pPr>
          </a:lstStyle>
          <a:p>
            <a:pPr>
              <a:defRPr/>
            </a:pPr>
            <a:fld id="{55CC8621-4C67-2346-BED5-C21A5C050F68}"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F62CF7BD-B7A8-D341-9322-2A3DECBF8E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CB8BBA-9B8F-8440-B1E5-950ADC7843D3}"/>
              </a:ext>
            </a:extLst>
          </p:cNvPr>
          <p:cNvSpPr>
            <a:spLocks noGrp="1"/>
          </p:cNvSpPr>
          <p:nvPr>
            <p:ph type="sldNum" sz="quarter" idx="12"/>
          </p:nvPr>
        </p:nvSpPr>
        <p:spPr/>
        <p:txBody>
          <a:bodyPr/>
          <a:lstStyle>
            <a:lvl1pPr>
              <a:defRPr/>
            </a:lvl1pPr>
          </a:lstStyle>
          <a:p>
            <a:pPr>
              <a:defRPr/>
            </a:pPr>
            <a:fld id="{49783E9E-6C3E-8F4E-8A56-F82460800D95}" type="slidenum">
              <a:rPr lang="en-US" altLang="en-US"/>
              <a:pPr>
                <a:defRPr/>
              </a:pPr>
              <a:t>‹#›</a:t>
            </a:fld>
            <a:endParaRPr lang="en-US" altLang="en-US" dirty="0"/>
          </a:p>
        </p:txBody>
      </p:sp>
    </p:spTree>
    <p:extLst>
      <p:ext uri="{BB962C8B-B14F-4D97-AF65-F5344CB8AC3E}">
        <p14:creationId xmlns:p14="http://schemas.microsoft.com/office/powerpoint/2010/main" val="3629753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70439" y="260335"/>
            <a:ext cx="1977033"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9341" y="260335"/>
            <a:ext cx="5784652"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17803-A023-224A-A38D-C525556375C1}"/>
              </a:ext>
            </a:extLst>
          </p:cNvPr>
          <p:cNvSpPr>
            <a:spLocks noGrp="1"/>
          </p:cNvSpPr>
          <p:nvPr>
            <p:ph type="dt" sz="half" idx="10"/>
          </p:nvPr>
        </p:nvSpPr>
        <p:spPr/>
        <p:txBody>
          <a:bodyPr/>
          <a:lstStyle>
            <a:lvl1pPr>
              <a:defRPr/>
            </a:lvl1pPr>
          </a:lstStyle>
          <a:p>
            <a:pPr>
              <a:defRPr/>
            </a:pPr>
            <a:fld id="{C8EDDE87-8D86-0E42-809A-71E34EB99DF1}"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25615E15-40A9-6D49-8C88-632FA701BB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4929D2-BD26-AD4E-BAF6-30582E3FD3CA}"/>
              </a:ext>
            </a:extLst>
          </p:cNvPr>
          <p:cNvSpPr>
            <a:spLocks noGrp="1"/>
          </p:cNvSpPr>
          <p:nvPr>
            <p:ph type="sldNum" sz="quarter" idx="12"/>
          </p:nvPr>
        </p:nvSpPr>
        <p:spPr/>
        <p:txBody>
          <a:bodyPr/>
          <a:lstStyle>
            <a:lvl1pPr>
              <a:defRPr/>
            </a:lvl1pPr>
          </a:lstStyle>
          <a:p>
            <a:pPr>
              <a:defRPr/>
            </a:pPr>
            <a:fld id="{49CD6EA4-756D-B842-BCB0-FF6592121738}" type="slidenum">
              <a:rPr lang="en-US" altLang="en-US"/>
              <a:pPr>
                <a:defRPr/>
              </a:pPr>
              <a:t>‹#›</a:t>
            </a:fld>
            <a:endParaRPr lang="en-US" altLang="en-US" dirty="0"/>
          </a:p>
        </p:txBody>
      </p:sp>
    </p:spTree>
    <p:extLst>
      <p:ext uri="{BB962C8B-B14F-4D97-AF65-F5344CB8AC3E}">
        <p14:creationId xmlns:p14="http://schemas.microsoft.com/office/powerpoint/2010/main" val="3585928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2 lines - white.eps">
            <a:extLst>
              <a:ext uri="{FF2B5EF4-FFF2-40B4-BE49-F238E27FC236}">
                <a16:creationId xmlns:a16="http://schemas.microsoft.com/office/drawing/2014/main" id="{BC4698C2-4461-6247-B8C8-3644A2D8DFE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1150" y="5734050"/>
            <a:ext cx="416083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59011" y="2019466"/>
            <a:ext cx="7468791" cy="1393461"/>
          </a:xfrm>
        </p:spPr>
        <p:txBody>
          <a:bodyPr/>
          <a:lstStyle/>
          <a:p>
            <a:r>
              <a:rPr lang="en-US"/>
              <a:t>Click to edit Master title style</a:t>
            </a:r>
          </a:p>
        </p:txBody>
      </p:sp>
      <p:sp>
        <p:nvSpPr>
          <p:cNvPr id="3" name="Subtitle 2"/>
          <p:cNvSpPr>
            <a:spLocks noGrp="1"/>
          </p:cNvSpPr>
          <p:nvPr>
            <p:ph type="subTitle" idx="1"/>
          </p:nvPr>
        </p:nvSpPr>
        <p:spPr>
          <a:xfrm>
            <a:off x="1318022" y="3683794"/>
            <a:ext cx="6150769" cy="1661319"/>
          </a:xfrm>
        </p:spPr>
        <p:txBody>
          <a:bodyPr/>
          <a:lstStyle>
            <a:lvl1pPr marL="0" indent="0" algn="ctr">
              <a:buNone/>
              <a:defRPr>
                <a:solidFill>
                  <a:schemeClr val="tx1">
                    <a:tint val="75000"/>
                  </a:schemeClr>
                </a:solidFill>
              </a:defRPr>
            </a:lvl1pPr>
            <a:lvl2pPr marL="436763" indent="0" algn="ctr">
              <a:buNone/>
              <a:defRPr>
                <a:solidFill>
                  <a:schemeClr val="tx1">
                    <a:tint val="75000"/>
                  </a:schemeClr>
                </a:solidFill>
              </a:defRPr>
            </a:lvl2pPr>
            <a:lvl3pPr marL="873526" indent="0" algn="ctr">
              <a:buNone/>
              <a:defRPr>
                <a:solidFill>
                  <a:schemeClr val="tx1">
                    <a:tint val="75000"/>
                  </a:schemeClr>
                </a:solidFill>
              </a:defRPr>
            </a:lvl3pPr>
            <a:lvl4pPr marL="1310289" indent="0" algn="ctr">
              <a:buNone/>
              <a:defRPr>
                <a:solidFill>
                  <a:schemeClr val="tx1">
                    <a:tint val="75000"/>
                  </a:schemeClr>
                </a:solidFill>
              </a:defRPr>
            </a:lvl4pPr>
            <a:lvl5pPr marL="1747053" indent="0" algn="ctr">
              <a:buNone/>
              <a:defRPr>
                <a:solidFill>
                  <a:schemeClr val="tx1">
                    <a:tint val="75000"/>
                  </a:schemeClr>
                </a:solidFill>
              </a:defRPr>
            </a:lvl5pPr>
            <a:lvl6pPr marL="2183816" indent="0" algn="ctr">
              <a:buNone/>
              <a:defRPr>
                <a:solidFill>
                  <a:schemeClr val="tx1">
                    <a:tint val="75000"/>
                  </a:schemeClr>
                </a:solidFill>
              </a:defRPr>
            </a:lvl6pPr>
            <a:lvl7pPr marL="2620579" indent="0" algn="ctr">
              <a:buNone/>
              <a:defRPr>
                <a:solidFill>
                  <a:schemeClr val="tx1">
                    <a:tint val="75000"/>
                  </a:schemeClr>
                </a:solidFill>
              </a:defRPr>
            </a:lvl7pPr>
            <a:lvl8pPr marL="3057342" indent="0" algn="ctr">
              <a:buNone/>
              <a:defRPr>
                <a:solidFill>
                  <a:schemeClr val="tx1">
                    <a:tint val="75000"/>
                  </a:schemeClr>
                </a:solidFill>
              </a:defRPr>
            </a:lvl8pPr>
            <a:lvl9pPr marL="3494105" indent="0" algn="ctr">
              <a:buNone/>
              <a:defRPr>
                <a:solidFill>
                  <a:schemeClr val="tx1">
                    <a:tint val="75000"/>
                  </a:schemeClr>
                </a:solidFill>
              </a:defRPr>
            </a:lvl9pPr>
          </a:lstStyle>
          <a:p>
            <a:r>
              <a:rPr lang="en-US"/>
              <a:t>Click to edit Master subtitle style</a:t>
            </a:r>
          </a:p>
        </p:txBody>
      </p:sp>
      <p:sp>
        <p:nvSpPr>
          <p:cNvPr id="5" name="Date Placeholder 3">
            <a:extLst>
              <a:ext uri="{FF2B5EF4-FFF2-40B4-BE49-F238E27FC236}">
                <a16:creationId xmlns:a16="http://schemas.microsoft.com/office/drawing/2014/main" id="{A06FF5E4-97E8-2D41-9E5E-2892383AF61B}"/>
              </a:ext>
            </a:extLst>
          </p:cNvPr>
          <p:cNvSpPr>
            <a:spLocks noGrp="1"/>
          </p:cNvSpPr>
          <p:nvPr>
            <p:ph type="dt" sz="half" idx="10"/>
          </p:nvPr>
        </p:nvSpPr>
        <p:spPr/>
        <p:txBody>
          <a:bodyPr/>
          <a:lstStyle>
            <a:lvl1pPr>
              <a:defRPr/>
            </a:lvl1pPr>
          </a:lstStyle>
          <a:p>
            <a:pPr>
              <a:defRPr/>
            </a:pPr>
            <a:fld id="{BB74D4C4-8F6B-9042-8A2A-43D67DF5939C}"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2C9643AA-B34C-D94A-BB48-6105A4198A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18CE7B-5896-1E4A-BFD5-A004E9CE368C}"/>
              </a:ext>
            </a:extLst>
          </p:cNvPr>
          <p:cNvSpPr>
            <a:spLocks noGrp="1"/>
          </p:cNvSpPr>
          <p:nvPr>
            <p:ph type="sldNum" sz="quarter" idx="12"/>
          </p:nvPr>
        </p:nvSpPr>
        <p:spPr/>
        <p:txBody>
          <a:bodyPr/>
          <a:lstStyle>
            <a:lvl1pPr>
              <a:defRPr/>
            </a:lvl1pPr>
          </a:lstStyle>
          <a:p>
            <a:pPr>
              <a:defRPr/>
            </a:pPr>
            <a:fld id="{822673A3-71D1-3443-8199-C8FF9885215D}" type="slidenum">
              <a:rPr lang="en-US" altLang="en-US"/>
              <a:pPr>
                <a:defRPr/>
              </a:pPr>
              <a:t>‹#›</a:t>
            </a:fld>
            <a:endParaRPr lang="en-US" altLang="en-US" dirty="0"/>
          </a:p>
        </p:txBody>
      </p:sp>
    </p:spTree>
    <p:extLst>
      <p:ext uri="{BB962C8B-B14F-4D97-AF65-F5344CB8AC3E}">
        <p14:creationId xmlns:p14="http://schemas.microsoft.com/office/powerpoint/2010/main" val="3203600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272C4-0156-474D-B228-E2B8D65B752D}"/>
              </a:ext>
            </a:extLst>
          </p:cNvPr>
          <p:cNvSpPr>
            <a:spLocks noGrp="1"/>
          </p:cNvSpPr>
          <p:nvPr>
            <p:ph type="dt" sz="half" idx="10"/>
          </p:nvPr>
        </p:nvSpPr>
        <p:spPr/>
        <p:txBody>
          <a:bodyPr/>
          <a:lstStyle>
            <a:lvl1pPr>
              <a:defRPr/>
            </a:lvl1pPr>
          </a:lstStyle>
          <a:p>
            <a:pPr>
              <a:defRPr/>
            </a:pPr>
            <a:fld id="{DA27CB72-F5CD-8447-9B47-48F7A49DE5A8}"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496D318D-C8A8-E94B-BFC0-BA68D1CFC1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47027F-8BB0-9647-B800-FFDBE5A316EA}"/>
              </a:ext>
            </a:extLst>
          </p:cNvPr>
          <p:cNvSpPr>
            <a:spLocks noGrp="1"/>
          </p:cNvSpPr>
          <p:nvPr>
            <p:ph type="sldNum" sz="quarter" idx="12"/>
          </p:nvPr>
        </p:nvSpPr>
        <p:spPr/>
        <p:txBody>
          <a:bodyPr/>
          <a:lstStyle>
            <a:lvl1pPr>
              <a:defRPr/>
            </a:lvl1pPr>
          </a:lstStyle>
          <a:p>
            <a:pPr>
              <a:defRPr/>
            </a:pPr>
            <a:fld id="{8AC2590B-6AAC-8C45-BF3E-94E0242837EF}" type="slidenum">
              <a:rPr lang="en-US" altLang="en-US"/>
              <a:pPr>
                <a:defRPr/>
              </a:pPr>
              <a:t>‹#›</a:t>
            </a:fld>
            <a:endParaRPr lang="en-US" altLang="en-US" dirty="0"/>
          </a:p>
        </p:txBody>
      </p:sp>
    </p:spTree>
    <p:extLst>
      <p:ext uri="{BB962C8B-B14F-4D97-AF65-F5344CB8AC3E}">
        <p14:creationId xmlns:p14="http://schemas.microsoft.com/office/powerpoint/2010/main" val="3467011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4098" y="4177375"/>
            <a:ext cx="7468791" cy="1291134"/>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694098" y="2755323"/>
            <a:ext cx="7468791" cy="1422052"/>
          </a:xfrm>
        </p:spPr>
        <p:txBody>
          <a:bodyPr anchor="b"/>
          <a:lstStyle>
            <a:lvl1pPr marL="0" indent="0">
              <a:buNone/>
              <a:defRPr sz="1900">
                <a:solidFill>
                  <a:schemeClr val="tx1">
                    <a:tint val="75000"/>
                  </a:schemeClr>
                </a:solidFill>
              </a:defRPr>
            </a:lvl1pPr>
            <a:lvl2pPr marL="436763" indent="0">
              <a:buNone/>
              <a:defRPr sz="1700">
                <a:solidFill>
                  <a:schemeClr val="tx1">
                    <a:tint val="75000"/>
                  </a:schemeClr>
                </a:solidFill>
              </a:defRPr>
            </a:lvl2pPr>
            <a:lvl3pPr marL="873526" indent="0">
              <a:buNone/>
              <a:defRPr sz="1500">
                <a:solidFill>
                  <a:schemeClr val="tx1">
                    <a:tint val="75000"/>
                  </a:schemeClr>
                </a:solidFill>
              </a:defRPr>
            </a:lvl3pPr>
            <a:lvl4pPr marL="1310289" indent="0">
              <a:buNone/>
              <a:defRPr sz="1300">
                <a:solidFill>
                  <a:schemeClr val="tx1">
                    <a:tint val="75000"/>
                  </a:schemeClr>
                </a:solidFill>
              </a:defRPr>
            </a:lvl4pPr>
            <a:lvl5pPr marL="1747053" indent="0">
              <a:buNone/>
              <a:defRPr sz="1300">
                <a:solidFill>
                  <a:schemeClr val="tx1">
                    <a:tint val="75000"/>
                  </a:schemeClr>
                </a:solidFill>
              </a:defRPr>
            </a:lvl5pPr>
            <a:lvl6pPr marL="2183816" indent="0">
              <a:buNone/>
              <a:defRPr sz="1300">
                <a:solidFill>
                  <a:schemeClr val="tx1">
                    <a:tint val="75000"/>
                  </a:schemeClr>
                </a:solidFill>
              </a:defRPr>
            </a:lvl6pPr>
            <a:lvl7pPr marL="2620579" indent="0">
              <a:buNone/>
              <a:defRPr sz="1300">
                <a:solidFill>
                  <a:schemeClr val="tx1">
                    <a:tint val="75000"/>
                  </a:schemeClr>
                </a:solidFill>
              </a:defRPr>
            </a:lvl7pPr>
            <a:lvl8pPr marL="3057342" indent="0">
              <a:buNone/>
              <a:defRPr sz="1300">
                <a:solidFill>
                  <a:schemeClr val="tx1">
                    <a:tint val="75000"/>
                  </a:schemeClr>
                </a:solidFill>
              </a:defRPr>
            </a:lvl8pPr>
            <a:lvl9pPr marL="3494105"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52AC4B-8652-FB4D-A326-787F64F25B0D}"/>
              </a:ext>
            </a:extLst>
          </p:cNvPr>
          <p:cNvSpPr>
            <a:spLocks noGrp="1"/>
          </p:cNvSpPr>
          <p:nvPr>
            <p:ph type="dt" sz="half" idx="10"/>
          </p:nvPr>
        </p:nvSpPr>
        <p:spPr/>
        <p:txBody>
          <a:bodyPr/>
          <a:lstStyle>
            <a:lvl1pPr>
              <a:defRPr/>
            </a:lvl1pPr>
          </a:lstStyle>
          <a:p>
            <a:pPr>
              <a:defRPr/>
            </a:pPr>
            <a:fld id="{C8E9DE33-F72C-1340-90F2-E07AAA7DC0E2}"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A8119EBB-46AC-2844-8A8B-DAB9B70059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B87A25-4232-FE41-B4AE-FC1E288A7BCE}"/>
              </a:ext>
            </a:extLst>
          </p:cNvPr>
          <p:cNvSpPr>
            <a:spLocks noGrp="1"/>
          </p:cNvSpPr>
          <p:nvPr>
            <p:ph type="sldNum" sz="quarter" idx="12"/>
          </p:nvPr>
        </p:nvSpPr>
        <p:spPr/>
        <p:txBody>
          <a:bodyPr/>
          <a:lstStyle>
            <a:lvl1pPr>
              <a:defRPr/>
            </a:lvl1pPr>
          </a:lstStyle>
          <a:p>
            <a:pPr>
              <a:defRPr/>
            </a:pPr>
            <a:fld id="{3DA1EED1-3B85-5D48-9860-51A28505E014}" type="slidenum">
              <a:rPr lang="en-US" altLang="en-US"/>
              <a:pPr>
                <a:defRPr/>
              </a:pPr>
              <a:t>‹#›</a:t>
            </a:fld>
            <a:endParaRPr lang="en-US" altLang="en-US" dirty="0"/>
          </a:p>
        </p:txBody>
      </p:sp>
    </p:spTree>
    <p:extLst>
      <p:ext uri="{BB962C8B-B14F-4D97-AF65-F5344CB8AC3E}">
        <p14:creationId xmlns:p14="http://schemas.microsoft.com/office/powerpoint/2010/main" val="24050082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9341"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6630" y="1516857"/>
            <a:ext cx="3880842" cy="429023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21EB1CF-6B06-3746-AB21-146172B6C2A6}"/>
              </a:ext>
            </a:extLst>
          </p:cNvPr>
          <p:cNvSpPr>
            <a:spLocks noGrp="1"/>
          </p:cNvSpPr>
          <p:nvPr>
            <p:ph type="dt" sz="half" idx="10"/>
          </p:nvPr>
        </p:nvSpPr>
        <p:spPr/>
        <p:txBody>
          <a:bodyPr/>
          <a:lstStyle>
            <a:lvl1pPr>
              <a:defRPr/>
            </a:lvl1pPr>
          </a:lstStyle>
          <a:p>
            <a:pPr>
              <a:defRPr/>
            </a:pPr>
            <a:fld id="{5B044473-0FB1-B541-A890-5167A2D811B7}"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B78BA35E-1645-C745-B406-AC3E083353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F8DEA2-CD9E-E644-BAE1-429202045FCC}"/>
              </a:ext>
            </a:extLst>
          </p:cNvPr>
          <p:cNvSpPr>
            <a:spLocks noGrp="1"/>
          </p:cNvSpPr>
          <p:nvPr>
            <p:ph type="sldNum" sz="quarter" idx="12"/>
          </p:nvPr>
        </p:nvSpPr>
        <p:spPr/>
        <p:txBody>
          <a:bodyPr/>
          <a:lstStyle>
            <a:lvl1pPr>
              <a:defRPr/>
            </a:lvl1pPr>
          </a:lstStyle>
          <a:p>
            <a:pPr>
              <a:defRPr/>
            </a:pPr>
            <a:fld id="{EC59386A-EDA3-7E41-BF4C-03F9E36F206A}" type="slidenum">
              <a:rPr lang="en-US" altLang="en-US"/>
              <a:pPr>
                <a:defRPr/>
              </a:pPr>
              <a:t>‹#›</a:t>
            </a:fld>
            <a:endParaRPr lang="en-US" altLang="en-US" dirty="0"/>
          </a:p>
        </p:txBody>
      </p:sp>
    </p:spTree>
    <p:extLst>
      <p:ext uri="{BB962C8B-B14F-4D97-AF65-F5344CB8AC3E}">
        <p14:creationId xmlns:p14="http://schemas.microsoft.com/office/powerpoint/2010/main" val="2175219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341" y="1455159"/>
            <a:ext cx="3882368"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4" name="Content Placeholder 3"/>
          <p:cNvSpPr>
            <a:spLocks noGrp="1"/>
          </p:cNvSpPr>
          <p:nvPr>
            <p:ph sz="half" idx="2"/>
          </p:nvPr>
        </p:nvSpPr>
        <p:spPr>
          <a:xfrm>
            <a:off x="439341" y="2061600"/>
            <a:ext cx="388236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3580" y="1455159"/>
            <a:ext cx="3883893"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463580" y="2061600"/>
            <a:ext cx="3883893"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874D0B0-ABF0-2E42-AC8B-2FFC0C32F5D2}"/>
              </a:ext>
            </a:extLst>
          </p:cNvPr>
          <p:cNvSpPr>
            <a:spLocks noGrp="1"/>
          </p:cNvSpPr>
          <p:nvPr>
            <p:ph type="dt" sz="half" idx="10"/>
          </p:nvPr>
        </p:nvSpPr>
        <p:spPr/>
        <p:txBody>
          <a:bodyPr/>
          <a:lstStyle>
            <a:lvl1pPr>
              <a:defRPr/>
            </a:lvl1pPr>
          </a:lstStyle>
          <a:p>
            <a:pPr>
              <a:defRPr/>
            </a:pPr>
            <a:fld id="{F7CC6635-E93B-3641-834A-FB2FD7236A75}" type="datetimeFigureOut">
              <a:rPr lang="en-US" altLang="en-US"/>
              <a:pPr>
                <a:defRPr/>
              </a:pPr>
              <a:t>11/4/20</a:t>
            </a:fld>
            <a:endParaRPr lang="en-US" altLang="en-US" dirty="0"/>
          </a:p>
        </p:txBody>
      </p:sp>
      <p:sp>
        <p:nvSpPr>
          <p:cNvPr id="8" name="Footer Placeholder 4">
            <a:extLst>
              <a:ext uri="{FF2B5EF4-FFF2-40B4-BE49-F238E27FC236}">
                <a16:creationId xmlns:a16="http://schemas.microsoft.com/office/drawing/2014/main" id="{341091FD-DD72-2A4C-9160-3795B171BE7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EC1FF84-7243-9443-B038-F596C201BA0F}"/>
              </a:ext>
            </a:extLst>
          </p:cNvPr>
          <p:cNvSpPr>
            <a:spLocks noGrp="1"/>
          </p:cNvSpPr>
          <p:nvPr>
            <p:ph type="sldNum" sz="quarter" idx="12"/>
          </p:nvPr>
        </p:nvSpPr>
        <p:spPr/>
        <p:txBody>
          <a:bodyPr/>
          <a:lstStyle>
            <a:lvl1pPr>
              <a:defRPr/>
            </a:lvl1pPr>
          </a:lstStyle>
          <a:p>
            <a:pPr>
              <a:defRPr/>
            </a:pPr>
            <a:fld id="{786405E3-39CE-414A-96B7-4854F0F86091}" type="slidenum">
              <a:rPr lang="en-US" altLang="en-US"/>
              <a:pPr>
                <a:defRPr/>
              </a:pPr>
              <a:t>‹#›</a:t>
            </a:fld>
            <a:endParaRPr lang="en-US" altLang="en-US" dirty="0"/>
          </a:p>
        </p:txBody>
      </p:sp>
    </p:spTree>
    <p:extLst>
      <p:ext uri="{BB962C8B-B14F-4D97-AF65-F5344CB8AC3E}">
        <p14:creationId xmlns:p14="http://schemas.microsoft.com/office/powerpoint/2010/main" val="314843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341" y="1455159"/>
            <a:ext cx="3882368"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4" name="Content Placeholder 3"/>
          <p:cNvSpPr>
            <a:spLocks noGrp="1"/>
          </p:cNvSpPr>
          <p:nvPr>
            <p:ph sz="half" idx="2"/>
          </p:nvPr>
        </p:nvSpPr>
        <p:spPr>
          <a:xfrm>
            <a:off x="439341" y="2061600"/>
            <a:ext cx="3882368"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3580" y="1455159"/>
            <a:ext cx="3883893" cy="606441"/>
          </a:xfrm>
        </p:spPr>
        <p:txBody>
          <a:bodyPr anchor="b"/>
          <a:lstStyle>
            <a:lvl1pPr marL="0" indent="0">
              <a:buNone/>
              <a:defRPr sz="2300" b="1"/>
            </a:lvl1pPr>
            <a:lvl2pPr marL="436763" indent="0">
              <a:buNone/>
              <a:defRPr sz="1900" b="1"/>
            </a:lvl2pPr>
            <a:lvl3pPr marL="873526" indent="0">
              <a:buNone/>
              <a:defRPr sz="1700" b="1"/>
            </a:lvl3pPr>
            <a:lvl4pPr marL="1310289" indent="0">
              <a:buNone/>
              <a:defRPr sz="1500" b="1"/>
            </a:lvl4pPr>
            <a:lvl5pPr marL="1747053" indent="0">
              <a:buNone/>
              <a:defRPr sz="1500" b="1"/>
            </a:lvl5pPr>
            <a:lvl6pPr marL="2183816" indent="0">
              <a:buNone/>
              <a:defRPr sz="1500" b="1"/>
            </a:lvl6pPr>
            <a:lvl7pPr marL="2620579" indent="0">
              <a:buNone/>
              <a:defRPr sz="1500" b="1"/>
            </a:lvl7pPr>
            <a:lvl8pPr marL="3057342" indent="0">
              <a:buNone/>
              <a:defRPr sz="1500" b="1"/>
            </a:lvl8pPr>
            <a:lvl9pPr marL="349410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463580" y="2061600"/>
            <a:ext cx="3883893" cy="3745492"/>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CD97694-0790-E145-B57D-C810EC5A38E0}"/>
              </a:ext>
            </a:extLst>
          </p:cNvPr>
          <p:cNvSpPr>
            <a:spLocks noGrp="1"/>
          </p:cNvSpPr>
          <p:nvPr>
            <p:ph type="dt" sz="half" idx="10"/>
          </p:nvPr>
        </p:nvSpPr>
        <p:spPr/>
        <p:txBody>
          <a:bodyPr/>
          <a:lstStyle>
            <a:lvl1pPr>
              <a:defRPr/>
            </a:lvl1pPr>
          </a:lstStyle>
          <a:p>
            <a:pPr>
              <a:defRPr/>
            </a:pPr>
            <a:fld id="{9B6ABA21-56E6-214B-8A9F-79F1ED57F436}" type="datetimeFigureOut">
              <a:rPr lang="en-US" altLang="en-US"/>
              <a:pPr>
                <a:defRPr/>
              </a:pPr>
              <a:t>11/4/20</a:t>
            </a:fld>
            <a:endParaRPr lang="en-US" altLang="en-US" dirty="0"/>
          </a:p>
        </p:txBody>
      </p:sp>
      <p:sp>
        <p:nvSpPr>
          <p:cNvPr id="8" name="Footer Placeholder 4">
            <a:extLst>
              <a:ext uri="{FF2B5EF4-FFF2-40B4-BE49-F238E27FC236}">
                <a16:creationId xmlns:a16="http://schemas.microsoft.com/office/drawing/2014/main" id="{C36C0229-13B5-0E4B-9ABC-60BED477A21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880D06C-70D8-784C-8217-6465FD7A734A}"/>
              </a:ext>
            </a:extLst>
          </p:cNvPr>
          <p:cNvSpPr>
            <a:spLocks noGrp="1"/>
          </p:cNvSpPr>
          <p:nvPr>
            <p:ph type="sldNum" sz="quarter" idx="12"/>
          </p:nvPr>
        </p:nvSpPr>
        <p:spPr/>
        <p:txBody>
          <a:bodyPr/>
          <a:lstStyle>
            <a:lvl1pPr>
              <a:defRPr/>
            </a:lvl1pPr>
          </a:lstStyle>
          <a:p>
            <a:pPr>
              <a:defRPr/>
            </a:pPr>
            <a:fld id="{DB29E7ED-2CE0-7B49-A94F-2BA3EF4658CB}" type="slidenum">
              <a:rPr lang="en-US" altLang="en-US"/>
              <a:pPr>
                <a:defRPr/>
              </a:pPr>
              <a:t>‹#›</a:t>
            </a:fld>
            <a:endParaRPr lang="en-US" altLang="en-US" dirty="0"/>
          </a:p>
        </p:txBody>
      </p:sp>
    </p:spTree>
    <p:extLst>
      <p:ext uri="{BB962C8B-B14F-4D97-AF65-F5344CB8AC3E}">
        <p14:creationId xmlns:p14="http://schemas.microsoft.com/office/powerpoint/2010/main" val="991994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CC506F-1760-0E44-889A-3081878F5925}"/>
              </a:ext>
            </a:extLst>
          </p:cNvPr>
          <p:cNvSpPr>
            <a:spLocks noGrp="1"/>
          </p:cNvSpPr>
          <p:nvPr>
            <p:ph type="dt" sz="half" idx="10"/>
          </p:nvPr>
        </p:nvSpPr>
        <p:spPr/>
        <p:txBody>
          <a:bodyPr/>
          <a:lstStyle>
            <a:lvl1pPr>
              <a:defRPr/>
            </a:lvl1pPr>
          </a:lstStyle>
          <a:p>
            <a:pPr>
              <a:defRPr/>
            </a:pPr>
            <a:fld id="{83A4B9B7-3231-1D42-ACA3-631114DA7A68}" type="datetimeFigureOut">
              <a:rPr lang="en-US" altLang="en-US"/>
              <a:pPr>
                <a:defRPr/>
              </a:pPr>
              <a:t>11/4/20</a:t>
            </a:fld>
            <a:endParaRPr lang="en-US" altLang="en-US" dirty="0"/>
          </a:p>
        </p:txBody>
      </p:sp>
      <p:sp>
        <p:nvSpPr>
          <p:cNvPr id="4" name="Footer Placeholder 4">
            <a:extLst>
              <a:ext uri="{FF2B5EF4-FFF2-40B4-BE49-F238E27FC236}">
                <a16:creationId xmlns:a16="http://schemas.microsoft.com/office/drawing/2014/main" id="{5C4A6147-E5FC-F14F-A249-4C5099D8090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541DC4B-0F21-E044-A72E-E34BD2CC22A8}"/>
              </a:ext>
            </a:extLst>
          </p:cNvPr>
          <p:cNvSpPr>
            <a:spLocks noGrp="1"/>
          </p:cNvSpPr>
          <p:nvPr>
            <p:ph type="sldNum" sz="quarter" idx="12"/>
          </p:nvPr>
        </p:nvSpPr>
        <p:spPr/>
        <p:txBody>
          <a:bodyPr/>
          <a:lstStyle>
            <a:lvl1pPr>
              <a:defRPr/>
            </a:lvl1pPr>
          </a:lstStyle>
          <a:p>
            <a:pPr>
              <a:defRPr/>
            </a:pPr>
            <a:fld id="{048F0630-EEAA-A544-9BA4-0067E4A48E55}" type="slidenum">
              <a:rPr lang="en-US" altLang="en-US"/>
              <a:pPr>
                <a:defRPr/>
              </a:pPr>
              <a:t>‹#›</a:t>
            </a:fld>
            <a:endParaRPr lang="en-US" altLang="en-US" dirty="0"/>
          </a:p>
        </p:txBody>
      </p:sp>
    </p:spTree>
    <p:extLst>
      <p:ext uri="{BB962C8B-B14F-4D97-AF65-F5344CB8AC3E}">
        <p14:creationId xmlns:p14="http://schemas.microsoft.com/office/powerpoint/2010/main" val="192349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1775C8-A4CD-8D41-AB47-27E21A78C91A}"/>
              </a:ext>
            </a:extLst>
          </p:cNvPr>
          <p:cNvSpPr>
            <a:spLocks noGrp="1"/>
          </p:cNvSpPr>
          <p:nvPr>
            <p:ph type="dt" sz="half" idx="10"/>
          </p:nvPr>
        </p:nvSpPr>
        <p:spPr/>
        <p:txBody>
          <a:bodyPr/>
          <a:lstStyle>
            <a:lvl1pPr>
              <a:defRPr/>
            </a:lvl1pPr>
          </a:lstStyle>
          <a:p>
            <a:pPr>
              <a:defRPr/>
            </a:pPr>
            <a:fld id="{4999FE89-CCE4-D140-8180-B7D96FC3169D}" type="datetimeFigureOut">
              <a:rPr lang="en-US" altLang="en-US"/>
              <a:pPr>
                <a:defRPr/>
              </a:pPr>
              <a:t>11/4/20</a:t>
            </a:fld>
            <a:endParaRPr lang="en-US" altLang="en-US" dirty="0"/>
          </a:p>
        </p:txBody>
      </p:sp>
      <p:sp>
        <p:nvSpPr>
          <p:cNvPr id="3" name="Footer Placeholder 4">
            <a:extLst>
              <a:ext uri="{FF2B5EF4-FFF2-40B4-BE49-F238E27FC236}">
                <a16:creationId xmlns:a16="http://schemas.microsoft.com/office/drawing/2014/main" id="{3C0E8293-57BF-704D-B8C7-487A49DE1B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4D7D1B8-02A2-E64F-95ED-DB3FE379E977}"/>
              </a:ext>
            </a:extLst>
          </p:cNvPr>
          <p:cNvSpPr>
            <a:spLocks noGrp="1"/>
          </p:cNvSpPr>
          <p:nvPr>
            <p:ph type="sldNum" sz="quarter" idx="12"/>
          </p:nvPr>
        </p:nvSpPr>
        <p:spPr/>
        <p:txBody>
          <a:bodyPr/>
          <a:lstStyle>
            <a:lvl1pPr>
              <a:defRPr/>
            </a:lvl1pPr>
          </a:lstStyle>
          <a:p>
            <a:pPr>
              <a:defRPr/>
            </a:pPr>
            <a:fld id="{F88D2079-C39D-D940-B33F-7389BFB3499C}" type="slidenum">
              <a:rPr lang="en-US" altLang="en-US"/>
              <a:pPr>
                <a:defRPr/>
              </a:pPr>
              <a:t>‹#›</a:t>
            </a:fld>
            <a:endParaRPr lang="en-US" altLang="en-US" dirty="0"/>
          </a:p>
        </p:txBody>
      </p:sp>
    </p:spTree>
    <p:extLst>
      <p:ext uri="{BB962C8B-B14F-4D97-AF65-F5344CB8AC3E}">
        <p14:creationId xmlns:p14="http://schemas.microsoft.com/office/powerpoint/2010/main" val="2575333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341" y="258828"/>
            <a:ext cx="2890801"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435400" y="258829"/>
            <a:ext cx="4912073"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9341" y="1360356"/>
            <a:ext cx="2890801" cy="4446737"/>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5687072-7439-2E41-9D2F-6577F3BA4708}"/>
              </a:ext>
            </a:extLst>
          </p:cNvPr>
          <p:cNvSpPr>
            <a:spLocks noGrp="1"/>
          </p:cNvSpPr>
          <p:nvPr>
            <p:ph type="dt" sz="half" idx="10"/>
          </p:nvPr>
        </p:nvSpPr>
        <p:spPr/>
        <p:txBody>
          <a:bodyPr/>
          <a:lstStyle>
            <a:lvl1pPr>
              <a:defRPr/>
            </a:lvl1pPr>
          </a:lstStyle>
          <a:p>
            <a:pPr>
              <a:defRPr/>
            </a:pPr>
            <a:fld id="{A1D93654-0F80-C547-A0FF-2BB2046CF53B}"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766FE118-5E12-2247-BFF4-8570C6B827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6D96AF-33D5-EF40-B27F-7AEF62052F82}"/>
              </a:ext>
            </a:extLst>
          </p:cNvPr>
          <p:cNvSpPr>
            <a:spLocks noGrp="1"/>
          </p:cNvSpPr>
          <p:nvPr>
            <p:ph type="sldNum" sz="quarter" idx="12"/>
          </p:nvPr>
        </p:nvSpPr>
        <p:spPr/>
        <p:txBody>
          <a:bodyPr/>
          <a:lstStyle>
            <a:lvl1pPr>
              <a:defRPr/>
            </a:lvl1pPr>
          </a:lstStyle>
          <a:p>
            <a:pPr>
              <a:defRPr/>
            </a:pPr>
            <a:fld id="{79DEC114-7B23-AC4E-B6D7-519AE3E56F7B}" type="slidenum">
              <a:rPr lang="en-US" altLang="en-US"/>
              <a:pPr>
                <a:defRPr/>
              </a:pPr>
              <a:t>‹#›</a:t>
            </a:fld>
            <a:endParaRPr lang="en-US" altLang="en-US" dirty="0"/>
          </a:p>
        </p:txBody>
      </p:sp>
    </p:spTree>
    <p:extLst>
      <p:ext uri="{BB962C8B-B14F-4D97-AF65-F5344CB8AC3E}">
        <p14:creationId xmlns:p14="http://schemas.microsoft.com/office/powerpoint/2010/main" val="3722672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2277" y="4550569"/>
            <a:ext cx="5272088"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22277" y="580860"/>
            <a:ext cx="5272088" cy="3900488"/>
          </a:xfrm>
        </p:spPr>
        <p:txBody>
          <a:bodyPr rtlCol="0">
            <a:normAutofit/>
          </a:bodyPr>
          <a:lstStyle>
            <a:lvl1pPr marL="0" indent="0">
              <a:buNone/>
              <a:defRPr sz="3100"/>
            </a:lvl1pPr>
            <a:lvl2pPr marL="436763" indent="0">
              <a:buNone/>
              <a:defRPr sz="2700"/>
            </a:lvl2pPr>
            <a:lvl3pPr marL="873526" indent="0">
              <a:buNone/>
              <a:defRPr sz="2300"/>
            </a:lvl3pPr>
            <a:lvl4pPr marL="1310289" indent="0">
              <a:buNone/>
              <a:defRPr sz="1900"/>
            </a:lvl4pPr>
            <a:lvl5pPr marL="1747053" indent="0">
              <a:buNone/>
              <a:defRPr sz="1900"/>
            </a:lvl5pPr>
            <a:lvl6pPr marL="2183816" indent="0">
              <a:buNone/>
              <a:defRPr sz="1900"/>
            </a:lvl6pPr>
            <a:lvl7pPr marL="2620579" indent="0">
              <a:buNone/>
              <a:defRPr sz="1900"/>
            </a:lvl7pPr>
            <a:lvl8pPr marL="3057342" indent="0">
              <a:buNone/>
              <a:defRPr sz="1900"/>
            </a:lvl8pPr>
            <a:lvl9pPr marL="3494105" indent="0">
              <a:buNone/>
              <a:defRPr sz="1900"/>
            </a:lvl9pPr>
          </a:lstStyle>
          <a:p>
            <a:pPr lvl="0"/>
            <a:endParaRPr lang="en-US" noProof="0" dirty="0"/>
          </a:p>
        </p:txBody>
      </p:sp>
      <p:sp>
        <p:nvSpPr>
          <p:cNvPr id="4" name="Text Placeholder 3"/>
          <p:cNvSpPr>
            <a:spLocks noGrp="1"/>
          </p:cNvSpPr>
          <p:nvPr>
            <p:ph type="body" sz="half" idx="2"/>
          </p:nvPr>
        </p:nvSpPr>
        <p:spPr>
          <a:xfrm>
            <a:off x="1722277" y="5087790"/>
            <a:ext cx="5272088" cy="762942"/>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ABECECB-EE7F-BB48-AAC0-6BEB694BAA39}"/>
              </a:ext>
            </a:extLst>
          </p:cNvPr>
          <p:cNvSpPr>
            <a:spLocks noGrp="1"/>
          </p:cNvSpPr>
          <p:nvPr>
            <p:ph type="dt" sz="half" idx="10"/>
          </p:nvPr>
        </p:nvSpPr>
        <p:spPr/>
        <p:txBody>
          <a:bodyPr/>
          <a:lstStyle>
            <a:lvl1pPr>
              <a:defRPr/>
            </a:lvl1pPr>
          </a:lstStyle>
          <a:p>
            <a:pPr>
              <a:defRPr/>
            </a:pPr>
            <a:fld id="{C0CBE093-C6C4-E348-9E3C-311FFB001FF1}"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0BA304C9-F772-BB47-91A6-BE13CBDCE0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89E3DC-B61A-0646-9183-F30AAC43C615}"/>
              </a:ext>
            </a:extLst>
          </p:cNvPr>
          <p:cNvSpPr>
            <a:spLocks noGrp="1"/>
          </p:cNvSpPr>
          <p:nvPr>
            <p:ph type="sldNum" sz="quarter" idx="12"/>
          </p:nvPr>
        </p:nvSpPr>
        <p:spPr/>
        <p:txBody>
          <a:bodyPr/>
          <a:lstStyle>
            <a:lvl1pPr>
              <a:defRPr/>
            </a:lvl1pPr>
          </a:lstStyle>
          <a:p>
            <a:pPr>
              <a:defRPr/>
            </a:pPr>
            <a:fld id="{EDACB4CE-701A-1E41-9E90-5C3D5A4BFC7E}" type="slidenum">
              <a:rPr lang="en-US" altLang="en-US"/>
              <a:pPr>
                <a:defRPr/>
              </a:pPr>
              <a:t>‹#›</a:t>
            </a:fld>
            <a:endParaRPr lang="en-US" altLang="en-US" dirty="0"/>
          </a:p>
        </p:txBody>
      </p:sp>
    </p:spTree>
    <p:extLst>
      <p:ext uri="{BB962C8B-B14F-4D97-AF65-F5344CB8AC3E}">
        <p14:creationId xmlns:p14="http://schemas.microsoft.com/office/powerpoint/2010/main" val="1200709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29E20-773B-114C-AEE0-AB66EE8CF8C7}"/>
              </a:ext>
            </a:extLst>
          </p:cNvPr>
          <p:cNvSpPr>
            <a:spLocks noGrp="1"/>
          </p:cNvSpPr>
          <p:nvPr>
            <p:ph type="dt" sz="half" idx="10"/>
          </p:nvPr>
        </p:nvSpPr>
        <p:spPr/>
        <p:txBody>
          <a:bodyPr/>
          <a:lstStyle>
            <a:lvl1pPr>
              <a:defRPr/>
            </a:lvl1pPr>
          </a:lstStyle>
          <a:p>
            <a:pPr>
              <a:defRPr/>
            </a:pPr>
            <a:fld id="{33A61E7F-7FC8-FC45-ABF1-9818CDB7DB0D}"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5FFE5AD2-6B85-7449-A834-F76EABDC84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040EC-D50A-F949-A9FD-8A645CAB6AF4}"/>
              </a:ext>
            </a:extLst>
          </p:cNvPr>
          <p:cNvSpPr>
            <a:spLocks noGrp="1"/>
          </p:cNvSpPr>
          <p:nvPr>
            <p:ph type="sldNum" sz="quarter" idx="12"/>
          </p:nvPr>
        </p:nvSpPr>
        <p:spPr/>
        <p:txBody>
          <a:bodyPr/>
          <a:lstStyle>
            <a:lvl1pPr>
              <a:defRPr/>
            </a:lvl1pPr>
          </a:lstStyle>
          <a:p>
            <a:pPr>
              <a:defRPr/>
            </a:pPr>
            <a:fld id="{71C2E0DD-6A1A-DD43-8B51-85A716F69D59}" type="slidenum">
              <a:rPr lang="en-US" altLang="en-US"/>
              <a:pPr>
                <a:defRPr/>
              </a:pPr>
              <a:t>‹#›</a:t>
            </a:fld>
            <a:endParaRPr lang="en-US" altLang="en-US" dirty="0"/>
          </a:p>
        </p:txBody>
      </p:sp>
    </p:spTree>
    <p:extLst>
      <p:ext uri="{BB962C8B-B14F-4D97-AF65-F5344CB8AC3E}">
        <p14:creationId xmlns:p14="http://schemas.microsoft.com/office/powerpoint/2010/main" val="466176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70439" y="260335"/>
            <a:ext cx="1977033" cy="5546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9341" y="260335"/>
            <a:ext cx="5784652" cy="5546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17AD6-89BF-2744-8C85-7E509C8476F1}"/>
              </a:ext>
            </a:extLst>
          </p:cNvPr>
          <p:cNvSpPr>
            <a:spLocks noGrp="1"/>
          </p:cNvSpPr>
          <p:nvPr>
            <p:ph type="dt" sz="half" idx="10"/>
          </p:nvPr>
        </p:nvSpPr>
        <p:spPr/>
        <p:txBody>
          <a:bodyPr/>
          <a:lstStyle>
            <a:lvl1pPr>
              <a:defRPr/>
            </a:lvl1pPr>
          </a:lstStyle>
          <a:p>
            <a:pPr>
              <a:defRPr/>
            </a:pPr>
            <a:fld id="{82F8552B-F199-4246-9253-85F7FF50926E}"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0B563AA7-AB58-2343-ACD7-A1150CFBF8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17B1A1-2AD4-6342-BD92-2175BAB8315B}"/>
              </a:ext>
            </a:extLst>
          </p:cNvPr>
          <p:cNvSpPr>
            <a:spLocks noGrp="1"/>
          </p:cNvSpPr>
          <p:nvPr>
            <p:ph type="sldNum" sz="quarter" idx="12"/>
          </p:nvPr>
        </p:nvSpPr>
        <p:spPr/>
        <p:txBody>
          <a:bodyPr/>
          <a:lstStyle>
            <a:lvl1pPr>
              <a:defRPr/>
            </a:lvl1pPr>
          </a:lstStyle>
          <a:p>
            <a:pPr>
              <a:defRPr/>
            </a:pPr>
            <a:fld id="{D3FFD3C8-883F-DE4B-8584-248179A535D2}" type="slidenum">
              <a:rPr lang="en-US" altLang="en-US"/>
              <a:pPr>
                <a:defRPr/>
              </a:pPr>
              <a:t>‹#›</a:t>
            </a:fld>
            <a:endParaRPr lang="en-US" altLang="en-US" dirty="0"/>
          </a:p>
        </p:txBody>
      </p:sp>
    </p:spTree>
    <p:extLst>
      <p:ext uri="{BB962C8B-B14F-4D97-AF65-F5344CB8AC3E}">
        <p14:creationId xmlns:p14="http://schemas.microsoft.com/office/powerpoint/2010/main" val="337632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04C5665-90B3-6547-86C0-09C240807D9D}"/>
              </a:ext>
            </a:extLst>
          </p:cNvPr>
          <p:cNvSpPr>
            <a:spLocks noGrp="1"/>
          </p:cNvSpPr>
          <p:nvPr>
            <p:ph type="dt" sz="half" idx="10"/>
          </p:nvPr>
        </p:nvSpPr>
        <p:spPr/>
        <p:txBody>
          <a:bodyPr/>
          <a:lstStyle>
            <a:lvl1pPr>
              <a:defRPr/>
            </a:lvl1pPr>
          </a:lstStyle>
          <a:p>
            <a:pPr>
              <a:defRPr/>
            </a:pPr>
            <a:fld id="{10CE3002-522A-4646-9A82-F629DE1E5989}" type="datetimeFigureOut">
              <a:rPr lang="en-US" altLang="en-US"/>
              <a:pPr>
                <a:defRPr/>
              </a:pPr>
              <a:t>11/4/20</a:t>
            </a:fld>
            <a:endParaRPr lang="en-US" altLang="en-US" dirty="0"/>
          </a:p>
        </p:txBody>
      </p:sp>
      <p:sp>
        <p:nvSpPr>
          <p:cNvPr id="4" name="Footer Placeholder 4">
            <a:extLst>
              <a:ext uri="{FF2B5EF4-FFF2-40B4-BE49-F238E27FC236}">
                <a16:creationId xmlns:a16="http://schemas.microsoft.com/office/drawing/2014/main" id="{7B07CAA3-EE8B-2741-BBC9-DFDD844B7CE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98BDC1-5DC8-F541-87A9-C0A3C0F80E4D}"/>
              </a:ext>
            </a:extLst>
          </p:cNvPr>
          <p:cNvSpPr>
            <a:spLocks noGrp="1"/>
          </p:cNvSpPr>
          <p:nvPr>
            <p:ph type="sldNum" sz="quarter" idx="12"/>
          </p:nvPr>
        </p:nvSpPr>
        <p:spPr/>
        <p:txBody>
          <a:bodyPr/>
          <a:lstStyle>
            <a:lvl1pPr>
              <a:defRPr/>
            </a:lvl1pPr>
          </a:lstStyle>
          <a:p>
            <a:pPr>
              <a:defRPr/>
            </a:pPr>
            <a:fld id="{468A51FB-1912-984B-B35F-8CB3FF1801F6}" type="slidenum">
              <a:rPr lang="en-US" altLang="en-US"/>
              <a:pPr>
                <a:defRPr/>
              </a:pPr>
              <a:t>‹#›</a:t>
            </a:fld>
            <a:endParaRPr lang="en-US" altLang="en-US" dirty="0"/>
          </a:p>
        </p:txBody>
      </p:sp>
    </p:spTree>
    <p:extLst>
      <p:ext uri="{BB962C8B-B14F-4D97-AF65-F5344CB8AC3E}">
        <p14:creationId xmlns:p14="http://schemas.microsoft.com/office/powerpoint/2010/main" val="3515323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62A6998-DE47-F24D-B2B5-8BA6FE34AAD7}"/>
              </a:ext>
            </a:extLst>
          </p:cNvPr>
          <p:cNvSpPr>
            <a:spLocks noGrp="1"/>
          </p:cNvSpPr>
          <p:nvPr>
            <p:ph type="dt" sz="half" idx="10"/>
          </p:nvPr>
        </p:nvSpPr>
        <p:spPr/>
        <p:txBody>
          <a:bodyPr/>
          <a:lstStyle>
            <a:lvl1pPr>
              <a:defRPr/>
            </a:lvl1pPr>
          </a:lstStyle>
          <a:p>
            <a:pPr>
              <a:defRPr/>
            </a:pPr>
            <a:fld id="{6EDFB82F-B81E-1B4F-88C6-BE57570226C7}" type="datetimeFigureOut">
              <a:rPr lang="en-US" altLang="en-US"/>
              <a:pPr>
                <a:defRPr/>
              </a:pPr>
              <a:t>11/4/20</a:t>
            </a:fld>
            <a:endParaRPr lang="en-US" altLang="en-US" dirty="0"/>
          </a:p>
        </p:txBody>
      </p:sp>
      <p:sp>
        <p:nvSpPr>
          <p:cNvPr id="3" name="Footer Placeholder 4">
            <a:extLst>
              <a:ext uri="{FF2B5EF4-FFF2-40B4-BE49-F238E27FC236}">
                <a16:creationId xmlns:a16="http://schemas.microsoft.com/office/drawing/2014/main" id="{DAC70138-431C-3A4F-A203-22374A2EBA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1C3A1F2-A871-4647-981C-D6167D64433E}"/>
              </a:ext>
            </a:extLst>
          </p:cNvPr>
          <p:cNvSpPr>
            <a:spLocks noGrp="1"/>
          </p:cNvSpPr>
          <p:nvPr>
            <p:ph type="sldNum" sz="quarter" idx="12"/>
          </p:nvPr>
        </p:nvSpPr>
        <p:spPr/>
        <p:txBody>
          <a:bodyPr/>
          <a:lstStyle>
            <a:lvl1pPr>
              <a:defRPr/>
            </a:lvl1pPr>
          </a:lstStyle>
          <a:p>
            <a:pPr>
              <a:defRPr/>
            </a:pPr>
            <a:fld id="{E0F3BCEC-46F9-B341-9CF4-ABDEFA90F553}" type="slidenum">
              <a:rPr lang="en-US" altLang="en-US"/>
              <a:pPr>
                <a:defRPr/>
              </a:pPr>
              <a:t>‹#›</a:t>
            </a:fld>
            <a:endParaRPr lang="en-US" altLang="en-US" dirty="0"/>
          </a:p>
        </p:txBody>
      </p:sp>
    </p:spTree>
    <p:extLst>
      <p:ext uri="{BB962C8B-B14F-4D97-AF65-F5344CB8AC3E}">
        <p14:creationId xmlns:p14="http://schemas.microsoft.com/office/powerpoint/2010/main" val="245020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341" y="258828"/>
            <a:ext cx="2890801" cy="110152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435400" y="258829"/>
            <a:ext cx="4912073" cy="554826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9341" y="1360356"/>
            <a:ext cx="2890801" cy="4446737"/>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330AACC-121F-A24D-9232-25F2EEB85713}"/>
              </a:ext>
            </a:extLst>
          </p:cNvPr>
          <p:cNvSpPr>
            <a:spLocks noGrp="1"/>
          </p:cNvSpPr>
          <p:nvPr>
            <p:ph type="dt" sz="half" idx="10"/>
          </p:nvPr>
        </p:nvSpPr>
        <p:spPr/>
        <p:txBody>
          <a:bodyPr/>
          <a:lstStyle>
            <a:lvl1pPr>
              <a:defRPr/>
            </a:lvl1pPr>
          </a:lstStyle>
          <a:p>
            <a:pPr>
              <a:defRPr/>
            </a:pPr>
            <a:fld id="{90D5DB94-8529-7C4E-B609-6321194AA747}"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62A897D0-42D8-514B-84DA-0A765E3956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726BED-7AF7-EB4C-88C5-F2EBB512B7CB}"/>
              </a:ext>
            </a:extLst>
          </p:cNvPr>
          <p:cNvSpPr>
            <a:spLocks noGrp="1"/>
          </p:cNvSpPr>
          <p:nvPr>
            <p:ph type="sldNum" sz="quarter" idx="12"/>
          </p:nvPr>
        </p:nvSpPr>
        <p:spPr/>
        <p:txBody>
          <a:bodyPr/>
          <a:lstStyle>
            <a:lvl1pPr>
              <a:defRPr/>
            </a:lvl1pPr>
          </a:lstStyle>
          <a:p>
            <a:pPr>
              <a:defRPr/>
            </a:pPr>
            <a:fld id="{361746DE-06CF-CD43-8CBF-35D7765C3397}" type="slidenum">
              <a:rPr lang="en-US" altLang="en-US"/>
              <a:pPr>
                <a:defRPr/>
              </a:pPr>
              <a:t>‹#›</a:t>
            </a:fld>
            <a:endParaRPr lang="en-US" altLang="en-US" dirty="0"/>
          </a:p>
        </p:txBody>
      </p:sp>
    </p:spTree>
    <p:extLst>
      <p:ext uri="{BB962C8B-B14F-4D97-AF65-F5344CB8AC3E}">
        <p14:creationId xmlns:p14="http://schemas.microsoft.com/office/powerpoint/2010/main" val="374172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2277" y="4550569"/>
            <a:ext cx="5272088" cy="53722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22277" y="580860"/>
            <a:ext cx="5272088" cy="3900488"/>
          </a:xfrm>
        </p:spPr>
        <p:txBody>
          <a:bodyPr rtlCol="0">
            <a:normAutofit/>
          </a:bodyPr>
          <a:lstStyle>
            <a:lvl1pPr marL="0" indent="0">
              <a:buNone/>
              <a:defRPr sz="3100"/>
            </a:lvl1pPr>
            <a:lvl2pPr marL="436763" indent="0">
              <a:buNone/>
              <a:defRPr sz="2700"/>
            </a:lvl2pPr>
            <a:lvl3pPr marL="873526" indent="0">
              <a:buNone/>
              <a:defRPr sz="2300"/>
            </a:lvl3pPr>
            <a:lvl4pPr marL="1310289" indent="0">
              <a:buNone/>
              <a:defRPr sz="1900"/>
            </a:lvl4pPr>
            <a:lvl5pPr marL="1747053" indent="0">
              <a:buNone/>
              <a:defRPr sz="1900"/>
            </a:lvl5pPr>
            <a:lvl6pPr marL="2183816" indent="0">
              <a:buNone/>
              <a:defRPr sz="1900"/>
            </a:lvl6pPr>
            <a:lvl7pPr marL="2620579" indent="0">
              <a:buNone/>
              <a:defRPr sz="1900"/>
            </a:lvl7pPr>
            <a:lvl8pPr marL="3057342" indent="0">
              <a:buNone/>
              <a:defRPr sz="1900"/>
            </a:lvl8pPr>
            <a:lvl9pPr marL="3494105" indent="0">
              <a:buNone/>
              <a:defRPr sz="1900"/>
            </a:lvl9pPr>
          </a:lstStyle>
          <a:p>
            <a:pPr lvl="0"/>
            <a:endParaRPr lang="en-US" noProof="0" dirty="0"/>
          </a:p>
        </p:txBody>
      </p:sp>
      <p:sp>
        <p:nvSpPr>
          <p:cNvPr id="4" name="Text Placeholder 3"/>
          <p:cNvSpPr>
            <a:spLocks noGrp="1"/>
          </p:cNvSpPr>
          <p:nvPr>
            <p:ph type="body" sz="half" idx="2"/>
          </p:nvPr>
        </p:nvSpPr>
        <p:spPr>
          <a:xfrm>
            <a:off x="1722277" y="5087790"/>
            <a:ext cx="5272088" cy="762942"/>
          </a:xfrm>
        </p:spPr>
        <p:txBody>
          <a:bodyPr/>
          <a:lstStyle>
            <a:lvl1pPr marL="0" indent="0">
              <a:buNone/>
              <a:defRPr sz="1300"/>
            </a:lvl1pPr>
            <a:lvl2pPr marL="436763" indent="0">
              <a:buNone/>
              <a:defRPr sz="1100"/>
            </a:lvl2pPr>
            <a:lvl3pPr marL="873526" indent="0">
              <a:buNone/>
              <a:defRPr sz="1000"/>
            </a:lvl3pPr>
            <a:lvl4pPr marL="1310289" indent="0">
              <a:buNone/>
              <a:defRPr sz="900"/>
            </a:lvl4pPr>
            <a:lvl5pPr marL="1747053" indent="0">
              <a:buNone/>
              <a:defRPr sz="900"/>
            </a:lvl5pPr>
            <a:lvl6pPr marL="2183816" indent="0">
              <a:buNone/>
              <a:defRPr sz="900"/>
            </a:lvl6pPr>
            <a:lvl7pPr marL="2620579" indent="0">
              <a:buNone/>
              <a:defRPr sz="900"/>
            </a:lvl7pPr>
            <a:lvl8pPr marL="3057342" indent="0">
              <a:buNone/>
              <a:defRPr sz="900"/>
            </a:lvl8pPr>
            <a:lvl9pPr marL="349410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CC88C54-2F73-BC49-8B43-0237F5C1F90F}"/>
              </a:ext>
            </a:extLst>
          </p:cNvPr>
          <p:cNvSpPr>
            <a:spLocks noGrp="1"/>
          </p:cNvSpPr>
          <p:nvPr>
            <p:ph type="dt" sz="half" idx="10"/>
          </p:nvPr>
        </p:nvSpPr>
        <p:spPr/>
        <p:txBody>
          <a:bodyPr/>
          <a:lstStyle>
            <a:lvl1pPr>
              <a:defRPr/>
            </a:lvl1pPr>
          </a:lstStyle>
          <a:p>
            <a:pPr>
              <a:defRPr/>
            </a:pPr>
            <a:fld id="{FD339E4F-93EC-7A40-BB07-6A2B62F9E302}" type="datetimeFigureOut">
              <a:rPr lang="en-US" altLang="en-US"/>
              <a:pPr>
                <a:defRPr/>
              </a:pPr>
              <a:t>11/4/20</a:t>
            </a:fld>
            <a:endParaRPr lang="en-US" altLang="en-US" dirty="0"/>
          </a:p>
        </p:txBody>
      </p:sp>
      <p:sp>
        <p:nvSpPr>
          <p:cNvPr id="6" name="Footer Placeholder 4">
            <a:extLst>
              <a:ext uri="{FF2B5EF4-FFF2-40B4-BE49-F238E27FC236}">
                <a16:creationId xmlns:a16="http://schemas.microsoft.com/office/drawing/2014/main" id="{4C2DD17B-5FEA-254C-8B77-7277EEF9A5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50771B-A8B7-EC4D-8BEF-74D5B2594FB8}"/>
              </a:ext>
            </a:extLst>
          </p:cNvPr>
          <p:cNvSpPr>
            <a:spLocks noGrp="1"/>
          </p:cNvSpPr>
          <p:nvPr>
            <p:ph type="sldNum" sz="quarter" idx="12"/>
          </p:nvPr>
        </p:nvSpPr>
        <p:spPr/>
        <p:txBody>
          <a:bodyPr/>
          <a:lstStyle>
            <a:lvl1pPr>
              <a:defRPr/>
            </a:lvl1pPr>
          </a:lstStyle>
          <a:p>
            <a:pPr>
              <a:defRPr/>
            </a:pPr>
            <a:fld id="{9B3EA32B-F9F4-D441-A0C7-964A65D186F1}" type="slidenum">
              <a:rPr lang="en-US" altLang="en-US"/>
              <a:pPr>
                <a:defRPr/>
              </a:pPr>
              <a:t>‹#›</a:t>
            </a:fld>
            <a:endParaRPr lang="en-US" altLang="en-US" dirty="0"/>
          </a:p>
        </p:txBody>
      </p:sp>
    </p:spTree>
    <p:extLst>
      <p:ext uri="{BB962C8B-B14F-4D97-AF65-F5344CB8AC3E}">
        <p14:creationId xmlns:p14="http://schemas.microsoft.com/office/powerpoint/2010/main" val="372060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48A141-509B-B241-8516-0A2DCBD51E6B}"/>
              </a:ext>
            </a:extLst>
          </p:cNvPr>
          <p:cNvSpPr>
            <a:spLocks noGrp="1"/>
          </p:cNvSpPr>
          <p:nvPr>
            <p:ph type="title"/>
          </p:nvPr>
        </p:nvSpPr>
        <p:spPr bwMode="auto">
          <a:xfrm>
            <a:off x="439738" y="260350"/>
            <a:ext cx="79073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D798511-3455-5249-92ED-68AFEF348419}"/>
              </a:ext>
            </a:extLst>
          </p:cNvPr>
          <p:cNvSpPr>
            <a:spLocks noGrp="1"/>
          </p:cNvSpPr>
          <p:nvPr>
            <p:ph type="body" idx="1"/>
          </p:nvPr>
        </p:nvSpPr>
        <p:spPr bwMode="auto">
          <a:xfrm>
            <a:off x="439738" y="1517650"/>
            <a:ext cx="790733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2D6B6E-A301-BF4A-8E4A-BBA697698656}"/>
              </a:ext>
            </a:extLst>
          </p:cNvPr>
          <p:cNvSpPr>
            <a:spLocks noGrp="1"/>
          </p:cNvSpPr>
          <p:nvPr>
            <p:ph type="dt" sz="half" idx="2"/>
          </p:nvPr>
        </p:nvSpPr>
        <p:spPr>
          <a:xfrm>
            <a:off x="439738" y="6024563"/>
            <a:ext cx="2049462"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defRPr>
            </a:lvl1pPr>
          </a:lstStyle>
          <a:p>
            <a:pPr>
              <a:defRPr/>
            </a:pPr>
            <a:fld id="{E989DAAF-62A9-E341-B0CE-9A4109BD43D1}"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39B46CBB-A35C-FF4B-A8D6-19E751B641F4}"/>
              </a:ext>
            </a:extLst>
          </p:cNvPr>
          <p:cNvSpPr>
            <a:spLocks noGrp="1"/>
          </p:cNvSpPr>
          <p:nvPr>
            <p:ph type="ftr" sz="quarter" idx="3"/>
          </p:nvPr>
        </p:nvSpPr>
        <p:spPr>
          <a:xfrm>
            <a:off x="3001963" y="6024563"/>
            <a:ext cx="2782887" cy="346075"/>
          </a:xfrm>
          <a:prstGeom prst="rect">
            <a:avLst/>
          </a:prstGeom>
        </p:spPr>
        <p:txBody>
          <a:bodyPr vert="horz" lIns="87353" tIns="43676" rIns="87353" bIns="43676" rtlCol="0" anchor="ctr"/>
          <a:lstStyle>
            <a:lvl1pPr algn="ctr" defTabSz="43676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B51CD68-2A1B-BB48-86E7-F7F3E689BFC5}"/>
              </a:ext>
            </a:extLst>
          </p:cNvPr>
          <p:cNvSpPr>
            <a:spLocks noGrp="1"/>
          </p:cNvSpPr>
          <p:nvPr>
            <p:ph type="sldNum" sz="quarter" idx="4"/>
          </p:nvPr>
        </p:nvSpPr>
        <p:spPr>
          <a:xfrm>
            <a:off x="6297613" y="6024563"/>
            <a:ext cx="2049462"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defRPr>
            </a:lvl1pPr>
          </a:lstStyle>
          <a:p>
            <a:pPr>
              <a:defRPr/>
            </a:pPr>
            <a:fld id="{3293A41D-FF08-874A-A759-008D326CD41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xStyles>
    <p:titleStyle>
      <a:lvl1pPr algn="ctr" defTabSz="436563" rtl="0" eaLnBrk="0" fontAlgn="base" hangingPunct="0">
        <a:spcBef>
          <a:spcPct val="0"/>
        </a:spcBef>
        <a:spcAft>
          <a:spcPct val="0"/>
        </a:spcAft>
        <a:defRPr sz="4200" kern="1200">
          <a:solidFill>
            <a:schemeClr val="tx1"/>
          </a:solidFill>
          <a:latin typeface="+mj-lt"/>
          <a:ea typeface="ＭＳ Ｐゴシック" charset="0"/>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5pPr>
      <a:lvl6pPr marL="43676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26"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289"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5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ＭＳ Ｐゴシック" charset="0"/>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charset="0"/>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charset="0"/>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5pPr>
      <a:lvl6pPr marL="2402197" indent="-218382" algn="l" defTabSz="436763" rtl="0" eaLnBrk="1" latinLnBrk="0" hangingPunct="1">
        <a:spcBef>
          <a:spcPct val="20000"/>
        </a:spcBef>
        <a:buFont typeface="Arial"/>
        <a:buChar char="•"/>
        <a:defRPr sz="1900" kern="1200">
          <a:solidFill>
            <a:schemeClr val="tx1"/>
          </a:solidFill>
          <a:latin typeface="+mn-lt"/>
          <a:ea typeface="+mn-ea"/>
          <a:cs typeface="+mn-cs"/>
        </a:defRPr>
      </a:lvl6pPr>
      <a:lvl7pPr marL="2838961" indent="-218382" algn="l" defTabSz="436763" rtl="0" eaLnBrk="1" latinLnBrk="0" hangingPunct="1">
        <a:spcBef>
          <a:spcPct val="20000"/>
        </a:spcBef>
        <a:buFont typeface="Arial"/>
        <a:buChar char="•"/>
        <a:defRPr sz="1900" kern="1200">
          <a:solidFill>
            <a:schemeClr val="tx1"/>
          </a:solidFill>
          <a:latin typeface="+mn-lt"/>
          <a:ea typeface="+mn-ea"/>
          <a:cs typeface="+mn-cs"/>
        </a:defRPr>
      </a:lvl7pPr>
      <a:lvl8pPr marL="3275724" indent="-218382" algn="l" defTabSz="436763" rtl="0" eaLnBrk="1" latinLnBrk="0" hangingPunct="1">
        <a:spcBef>
          <a:spcPct val="20000"/>
        </a:spcBef>
        <a:buFont typeface="Arial"/>
        <a:buChar char="•"/>
        <a:defRPr sz="1900" kern="1200">
          <a:solidFill>
            <a:schemeClr val="tx1"/>
          </a:solidFill>
          <a:latin typeface="+mn-lt"/>
          <a:ea typeface="+mn-ea"/>
          <a:cs typeface="+mn-cs"/>
        </a:defRPr>
      </a:lvl8pPr>
      <a:lvl9pPr marL="3712487" indent="-218382" algn="l" defTabSz="43676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63" rtl="0" eaLnBrk="1" latinLnBrk="0" hangingPunct="1">
        <a:defRPr sz="1700" kern="1200">
          <a:solidFill>
            <a:schemeClr val="tx1"/>
          </a:solidFill>
          <a:latin typeface="+mn-lt"/>
          <a:ea typeface="+mn-ea"/>
          <a:cs typeface="+mn-cs"/>
        </a:defRPr>
      </a:lvl1pPr>
      <a:lvl2pPr marL="436763" algn="l" defTabSz="436763" rtl="0" eaLnBrk="1" latinLnBrk="0" hangingPunct="1">
        <a:defRPr sz="1700" kern="1200">
          <a:solidFill>
            <a:schemeClr val="tx1"/>
          </a:solidFill>
          <a:latin typeface="+mn-lt"/>
          <a:ea typeface="+mn-ea"/>
          <a:cs typeface="+mn-cs"/>
        </a:defRPr>
      </a:lvl2pPr>
      <a:lvl3pPr marL="873526" algn="l" defTabSz="436763" rtl="0" eaLnBrk="1" latinLnBrk="0" hangingPunct="1">
        <a:defRPr sz="1700" kern="1200">
          <a:solidFill>
            <a:schemeClr val="tx1"/>
          </a:solidFill>
          <a:latin typeface="+mn-lt"/>
          <a:ea typeface="+mn-ea"/>
          <a:cs typeface="+mn-cs"/>
        </a:defRPr>
      </a:lvl3pPr>
      <a:lvl4pPr marL="1310289" algn="l" defTabSz="436763" rtl="0" eaLnBrk="1" latinLnBrk="0" hangingPunct="1">
        <a:defRPr sz="1700" kern="1200">
          <a:solidFill>
            <a:schemeClr val="tx1"/>
          </a:solidFill>
          <a:latin typeface="+mn-lt"/>
          <a:ea typeface="+mn-ea"/>
          <a:cs typeface="+mn-cs"/>
        </a:defRPr>
      </a:lvl4pPr>
      <a:lvl5pPr marL="1747053" algn="l" defTabSz="436763" rtl="0" eaLnBrk="1" latinLnBrk="0" hangingPunct="1">
        <a:defRPr sz="1700" kern="1200">
          <a:solidFill>
            <a:schemeClr val="tx1"/>
          </a:solidFill>
          <a:latin typeface="+mn-lt"/>
          <a:ea typeface="+mn-ea"/>
          <a:cs typeface="+mn-cs"/>
        </a:defRPr>
      </a:lvl5pPr>
      <a:lvl6pPr marL="2183816" algn="l" defTabSz="436763" rtl="0" eaLnBrk="1" latinLnBrk="0" hangingPunct="1">
        <a:defRPr sz="1700" kern="1200">
          <a:solidFill>
            <a:schemeClr val="tx1"/>
          </a:solidFill>
          <a:latin typeface="+mn-lt"/>
          <a:ea typeface="+mn-ea"/>
          <a:cs typeface="+mn-cs"/>
        </a:defRPr>
      </a:lvl6pPr>
      <a:lvl7pPr marL="2620579" algn="l" defTabSz="436763" rtl="0" eaLnBrk="1" latinLnBrk="0" hangingPunct="1">
        <a:defRPr sz="1700" kern="1200">
          <a:solidFill>
            <a:schemeClr val="tx1"/>
          </a:solidFill>
          <a:latin typeface="+mn-lt"/>
          <a:ea typeface="+mn-ea"/>
          <a:cs typeface="+mn-cs"/>
        </a:defRPr>
      </a:lvl7pPr>
      <a:lvl8pPr marL="3057342" algn="l" defTabSz="436763" rtl="0" eaLnBrk="1" latinLnBrk="0" hangingPunct="1">
        <a:defRPr sz="1700" kern="1200">
          <a:solidFill>
            <a:schemeClr val="tx1"/>
          </a:solidFill>
          <a:latin typeface="+mn-lt"/>
          <a:ea typeface="+mn-ea"/>
          <a:cs typeface="+mn-cs"/>
        </a:defRPr>
      </a:lvl8pPr>
      <a:lvl9pPr marL="3494105" algn="l" defTabSz="436763"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3B59644B-AD21-C74F-A1B4-350C92DFDD4C}"/>
              </a:ext>
            </a:extLst>
          </p:cNvPr>
          <p:cNvSpPr>
            <a:spLocks noGrp="1"/>
          </p:cNvSpPr>
          <p:nvPr>
            <p:ph type="title"/>
          </p:nvPr>
        </p:nvSpPr>
        <p:spPr bwMode="auto">
          <a:xfrm>
            <a:off x="439738" y="260350"/>
            <a:ext cx="79073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EF199691-02D4-3B47-8D4E-0779C4B40A57}"/>
              </a:ext>
            </a:extLst>
          </p:cNvPr>
          <p:cNvSpPr>
            <a:spLocks noGrp="1"/>
          </p:cNvSpPr>
          <p:nvPr>
            <p:ph type="body" idx="1"/>
          </p:nvPr>
        </p:nvSpPr>
        <p:spPr bwMode="auto">
          <a:xfrm>
            <a:off x="439738" y="1517650"/>
            <a:ext cx="790733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F7CCC52-BBA7-BF4D-9F88-3A1218511991}"/>
              </a:ext>
            </a:extLst>
          </p:cNvPr>
          <p:cNvSpPr>
            <a:spLocks noGrp="1"/>
          </p:cNvSpPr>
          <p:nvPr>
            <p:ph type="dt" sz="half" idx="2"/>
          </p:nvPr>
        </p:nvSpPr>
        <p:spPr>
          <a:xfrm>
            <a:off x="439738" y="6024563"/>
            <a:ext cx="2049462"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defRPr>
            </a:lvl1pPr>
          </a:lstStyle>
          <a:p>
            <a:pPr>
              <a:defRPr/>
            </a:pPr>
            <a:fld id="{DC126932-5706-1A49-A7D6-A3B186E94705}"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1560E2EA-A999-8545-BDF6-61F324889B2C}"/>
              </a:ext>
            </a:extLst>
          </p:cNvPr>
          <p:cNvSpPr>
            <a:spLocks noGrp="1"/>
          </p:cNvSpPr>
          <p:nvPr>
            <p:ph type="ftr" sz="quarter" idx="3"/>
          </p:nvPr>
        </p:nvSpPr>
        <p:spPr>
          <a:xfrm>
            <a:off x="3001963" y="6024563"/>
            <a:ext cx="2782887" cy="346075"/>
          </a:xfrm>
          <a:prstGeom prst="rect">
            <a:avLst/>
          </a:prstGeom>
        </p:spPr>
        <p:txBody>
          <a:bodyPr vert="horz" lIns="87353" tIns="43676" rIns="87353" bIns="43676" rtlCol="0" anchor="ctr"/>
          <a:lstStyle>
            <a:lvl1pPr algn="ctr" defTabSz="43676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CF60B9D-1ECC-2149-89C8-ADB24F0E6D22}"/>
              </a:ext>
            </a:extLst>
          </p:cNvPr>
          <p:cNvSpPr>
            <a:spLocks noGrp="1"/>
          </p:cNvSpPr>
          <p:nvPr>
            <p:ph type="sldNum" sz="quarter" idx="4"/>
          </p:nvPr>
        </p:nvSpPr>
        <p:spPr>
          <a:xfrm>
            <a:off x="6297613" y="6024563"/>
            <a:ext cx="2049462"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defRPr>
            </a:lvl1pPr>
          </a:lstStyle>
          <a:p>
            <a:pPr>
              <a:defRPr/>
            </a:pPr>
            <a:fld id="{1ACDFB78-369C-204C-966B-3BC0F9141B00}" type="slidenum">
              <a:rPr lang="en-US" altLang="en-US"/>
              <a:pPr>
                <a:defRPr/>
              </a:pPr>
              <a:t>‹#›</a:t>
            </a:fld>
            <a:endParaRPr lang="en-US" altLang="en-US" dirty="0"/>
          </a:p>
        </p:txBody>
      </p:sp>
      <p:sp>
        <p:nvSpPr>
          <p:cNvPr id="7" name="Rectangle 6">
            <a:extLst>
              <a:ext uri="{FF2B5EF4-FFF2-40B4-BE49-F238E27FC236}">
                <a16:creationId xmlns:a16="http://schemas.microsoft.com/office/drawing/2014/main" id="{F28B362E-122A-8845-AFD1-FBB1345EEB1A}"/>
              </a:ext>
            </a:extLst>
          </p:cNvPr>
          <p:cNvSpPr>
            <a:spLocks noChangeArrowheads="1"/>
          </p:cNvSpPr>
          <p:nvPr userDrawn="1"/>
        </p:nvSpPr>
        <p:spPr bwMode="auto">
          <a:xfrm>
            <a:off x="0" y="5707063"/>
            <a:ext cx="8786813" cy="79375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lIns="87353" tIns="43676" rIns="87353" bIns="43676" anchor="ctr"/>
          <a:lstStyle/>
          <a:p>
            <a:pPr algn="ctr" defTabSz="436763" eaLnBrk="1" hangingPunct="1">
              <a:defRPr/>
            </a:pPr>
            <a:endParaRPr lang="en-US" dirty="0">
              <a:solidFill>
                <a:schemeClr val="lt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6140" r:id="rId1"/>
    <p:sldLayoutId id="2147486141" r:id="rId2"/>
    <p:sldLayoutId id="2147486142" r:id="rId3"/>
    <p:sldLayoutId id="2147486143" r:id="rId4"/>
    <p:sldLayoutId id="2147486144" r:id="rId5"/>
    <p:sldLayoutId id="2147486145" r:id="rId6"/>
    <p:sldLayoutId id="2147486146" r:id="rId7"/>
    <p:sldLayoutId id="2147486147" r:id="rId8"/>
    <p:sldLayoutId id="2147486148" r:id="rId9"/>
    <p:sldLayoutId id="2147486149" r:id="rId10"/>
    <p:sldLayoutId id="2147486150" r:id="rId11"/>
  </p:sldLayoutIdLst>
  <p:txStyles>
    <p:titleStyle>
      <a:lvl1pPr algn="ctr" defTabSz="436563" rtl="0" eaLnBrk="0" fontAlgn="base" hangingPunct="0">
        <a:spcBef>
          <a:spcPct val="0"/>
        </a:spcBef>
        <a:spcAft>
          <a:spcPct val="0"/>
        </a:spcAft>
        <a:defRPr sz="4200" kern="1200">
          <a:solidFill>
            <a:schemeClr val="tx1"/>
          </a:solidFill>
          <a:latin typeface="+mj-lt"/>
          <a:ea typeface="ＭＳ Ｐゴシック" charset="0"/>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5pPr>
      <a:lvl6pPr marL="43676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26"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289"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5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ＭＳ Ｐゴシック" charset="0"/>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charset="0"/>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charset="0"/>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5pPr>
      <a:lvl6pPr marL="2402197" indent="-218382" algn="l" defTabSz="436763" rtl="0" eaLnBrk="1" latinLnBrk="0" hangingPunct="1">
        <a:spcBef>
          <a:spcPct val="20000"/>
        </a:spcBef>
        <a:buFont typeface="Arial"/>
        <a:buChar char="•"/>
        <a:defRPr sz="1900" kern="1200">
          <a:solidFill>
            <a:schemeClr val="tx1"/>
          </a:solidFill>
          <a:latin typeface="+mn-lt"/>
          <a:ea typeface="+mn-ea"/>
          <a:cs typeface="+mn-cs"/>
        </a:defRPr>
      </a:lvl6pPr>
      <a:lvl7pPr marL="2838961" indent="-218382" algn="l" defTabSz="436763" rtl="0" eaLnBrk="1" latinLnBrk="0" hangingPunct="1">
        <a:spcBef>
          <a:spcPct val="20000"/>
        </a:spcBef>
        <a:buFont typeface="Arial"/>
        <a:buChar char="•"/>
        <a:defRPr sz="1900" kern="1200">
          <a:solidFill>
            <a:schemeClr val="tx1"/>
          </a:solidFill>
          <a:latin typeface="+mn-lt"/>
          <a:ea typeface="+mn-ea"/>
          <a:cs typeface="+mn-cs"/>
        </a:defRPr>
      </a:lvl7pPr>
      <a:lvl8pPr marL="3275724" indent="-218382" algn="l" defTabSz="436763" rtl="0" eaLnBrk="1" latinLnBrk="0" hangingPunct="1">
        <a:spcBef>
          <a:spcPct val="20000"/>
        </a:spcBef>
        <a:buFont typeface="Arial"/>
        <a:buChar char="•"/>
        <a:defRPr sz="1900" kern="1200">
          <a:solidFill>
            <a:schemeClr val="tx1"/>
          </a:solidFill>
          <a:latin typeface="+mn-lt"/>
          <a:ea typeface="+mn-ea"/>
          <a:cs typeface="+mn-cs"/>
        </a:defRPr>
      </a:lvl8pPr>
      <a:lvl9pPr marL="3712487" indent="-218382" algn="l" defTabSz="43676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63" rtl="0" eaLnBrk="1" latinLnBrk="0" hangingPunct="1">
        <a:defRPr sz="1700" kern="1200">
          <a:solidFill>
            <a:schemeClr val="tx1"/>
          </a:solidFill>
          <a:latin typeface="+mn-lt"/>
          <a:ea typeface="+mn-ea"/>
          <a:cs typeface="+mn-cs"/>
        </a:defRPr>
      </a:lvl1pPr>
      <a:lvl2pPr marL="436763" algn="l" defTabSz="436763" rtl="0" eaLnBrk="1" latinLnBrk="0" hangingPunct="1">
        <a:defRPr sz="1700" kern="1200">
          <a:solidFill>
            <a:schemeClr val="tx1"/>
          </a:solidFill>
          <a:latin typeface="+mn-lt"/>
          <a:ea typeface="+mn-ea"/>
          <a:cs typeface="+mn-cs"/>
        </a:defRPr>
      </a:lvl2pPr>
      <a:lvl3pPr marL="873526" algn="l" defTabSz="436763" rtl="0" eaLnBrk="1" latinLnBrk="0" hangingPunct="1">
        <a:defRPr sz="1700" kern="1200">
          <a:solidFill>
            <a:schemeClr val="tx1"/>
          </a:solidFill>
          <a:latin typeface="+mn-lt"/>
          <a:ea typeface="+mn-ea"/>
          <a:cs typeface="+mn-cs"/>
        </a:defRPr>
      </a:lvl3pPr>
      <a:lvl4pPr marL="1310289" algn="l" defTabSz="436763" rtl="0" eaLnBrk="1" latinLnBrk="0" hangingPunct="1">
        <a:defRPr sz="1700" kern="1200">
          <a:solidFill>
            <a:schemeClr val="tx1"/>
          </a:solidFill>
          <a:latin typeface="+mn-lt"/>
          <a:ea typeface="+mn-ea"/>
          <a:cs typeface="+mn-cs"/>
        </a:defRPr>
      </a:lvl4pPr>
      <a:lvl5pPr marL="1747053" algn="l" defTabSz="436763" rtl="0" eaLnBrk="1" latinLnBrk="0" hangingPunct="1">
        <a:defRPr sz="1700" kern="1200">
          <a:solidFill>
            <a:schemeClr val="tx1"/>
          </a:solidFill>
          <a:latin typeface="+mn-lt"/>
          <a:ea typeface="+mn-ea"/>
          <a:cs typeface="+mn-cs"/>
        </a:defRPr>
      </a:lvl5pPr>
      <a:lvl6pPr marL="2183816" algn="l" defTabSz="436763" rtl="0" eaLnBrk="1" latinLnBrk="0" hangingPunct="1">
        <a:defRPr sz="1700" kern="1200">
          <a:solidFill>
            <a:schemeClr val="tx1"/>
          </a:solidFill>
          <a:latin typeface="+mn-lt"/>
          <a:ea typeface="+mn-ea"/>
          <a:cs typeface="+mn-cs"/>
        </a:defRPr>
      </a:lvl6pPr>
      <a:lvl7pPr marL="2620579" algn="l" defTabSz="436763" rtl="0" eaLnBrk="1" latinLnBrk="0" hangingPunct="1">
        <a:defRPr sz="1700" kern="1200">
          <a:solidFill>
            <a:schemeClr val="tx1"/>
          </a:solidFill>
          <a:latin typeface="+mn-lt"/>
          <a:ea typeface="+mn-ea"/>
          <a:cs typeface="+mn-cs"/>
        </a:defRPr>
      </a:lvl7pPr>
      <a:lvl8pPr marL="3057342" algn="l" defTabSz="436763" rtl="0" eaLnBrk="1" latinLnBrk="0" hangingPunct="1">
        <a:defRPr sz="1700" kern="1200">
          <a:solidFill>
            <a:schemeClr val="tx1"/>
          </a:solidFill>
          <a:latin typeface="+mn-lt"/>
          <a:ea typeface="+mn-ea"/>
          <a:cs typeface="+mn-cs"/>
        </a:defRPr>
      </a:lvl8pPr>
      <a:lvl9pPr marL="3494105" algn="l" defTabSz="436763"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2031B41E-5CE3-2B49-BEF7-8833A2324897}"/>
              </a:ext>
            </a:extLst>
          </p:cNvPr>
          <p:cNvSpPr>
            <a:spLocks noGrp="1"/>
          </p:cNvSpPr>
          <p:nvPr>
            <p:ph type="title"/>
          </p:nvPr>
        </p:nvSpPr>
        <p:spPr bwMode="auto">
          <a:xfrm>
            <a:off x="439738" y="260350"/>
            <a:ext cx="79073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51E80D5D-21D6-D94D-B503-6C6E028CBF8E}"/>
              </a:ext>
            </a:extLst>
          </p:cNvPr>
          <p:cNvSpPr>
            <a:spLocks noGrp="1"/>
          </p:cNvSpPr>
          <p:nvPr>
            <p:ph type="body" idx="1"/>
          </p:nvPr>
        </p:nvSpPr>
        <p:spPr bwMode="auto">
          <a:xfrm>
            <a:off x="439738" y="1517650"/>
            <a:ext cx="790733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4BB5CA2-9987-554F-B117-D8A36E644AAE}"/>
              </a:ext>
            </a:extLst>
          </p:cNvPr>
          <p:cNvSpPr>
            <a:spLocks noGrp="1"/>
          </p:cNvSpPr>
          <p:nvPr>
            <p:ph type="dt" sz="half" idx="2"/>
          </p:nvPr>
        </p:nvSpPr>
        <p:spPr>
          <a:xfrm>
            <a:off x="439738" y="6024563"/>
            <a:ext cx="2049462"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defRPr>
            </a:lvl1pPr>
          </a:lstStyle>
          <a:p>
            <a:pPr>
              <a:defRPr/>
            </a:pPr>
            <a:fld id="{60EF792E-F706-AE46-AE8D-09A6A806FCF2}"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ACE1500C-E7A9-E042-BD6D-2641BCFF1CAF}"/>
              </a:ext>
            </a:extLst>
          </p:cNvPr>
          <p:cNvSpPr>
            <a:spLocks noGrp="1"/>
          </p:cNvSpPr>
          <p:nvPr>
            <p:ph type="ftr" sz="quarter" idx="3"/>
          </p:nvPr>
        </p:nvSpPr>
        <p:spPr>
          <a:xfrm>
            <a:off x="3001963" y="6024563"/>
            <a:ext cx="2782887" cy="346075"/>
          </a:xfrm>
          <a:prstGeom prst="rect">
            <a:avLst/>
          </a:prstGeom>
        </p:spPr>
        <p:txBody>
          <a:bodyPr vert="horz" lIns="87353" tIns="43676" rIns="87353" bIns="43676" rtlCol="0" anchor="ctr"/>
          <a:lstStyle>
            <a:lvl1pPr algn="ctr" defTabSz="43676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159BB58-701C-4244-999B-CF13BA0F024E}"/>
              </a:ext>
            </a:extLst>
          </p:cNvPr>
          <p:cNvSpPr>
            <a:spLocks noGrp="1"/>
          </p:cNvSpPr>
          <p:nvPr>
            <p:ph type="sldNum" sz="quarter" idx="4"/>
          </p:nvPr>
        </p:nvSpPr>
        <p:spPr>
          <a:xfrm>
            <a:off x="6297613" y="6024563"/>
            <a:ext cx="2049462"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defRPr>
            </a:lvl1pPr>
          </a:lstStyle>
          <a:p>
            <a:pPr>
              <a:defRPr/>
            </a:pPr>
            <a:fld id="{4DE820B7-B6F6-DF47-A260-97494E9F2F4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Lst>
  <p:txStyles>
    <p:titleStyle>
      <a:lvl1pPr algn="ctr" defTabSz="436563" rtl="0" eaLnBrk="0" fontAlgn="base" hangingPunct="0">
        <a:spcBef>
          <a:spcPct val="0"/>
        </a:spcBef>
        <a:spcAft>
          <a:spcPct val="0"/>
        </a:spcAft>
        <a:defRPr sz="4200" kern="1200">
          <a:solidFill>
            <a:schemeClr val="tx1"/>
          </a:solidFill>
          <a:latin typeface="+mj-lt"/>
          <a:ea typeface="ＭＳ Ｐゴシック" charset="0"/>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5pPr>
      <a:lvl6pPr marL="43676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26"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289"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5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ＭＳ Ｐゴシック" charset="0"/>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charset="0"/>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charset="0"/>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5pPr>
      <a:lvl6pPr marL="2402197" indent="-218382" algn="l" defTabSz="436763" rtl="0" eaLnBrk="1" latinLnBrk="0" hangingPunct="1">
        <a:spcBef>
          <a:spcPct val="20000"/>
        </a:spcBef>
        <a:buFont typeface="Arial"/>
        <a:buChar char="•"/>
        <a:defRPr sz="1900" kern="1200">
          <a:solidFill>
            <a:schemeClr val="tx1"/>
          </a:solidFill>
          <a:latin typeface="+mn-lt"/>
          <a:ea typeface="+mn-ea"/>
          <a:cs typeface="+mn-cs"/>
        </a:defRPr>
      </a:lvl6pPr>
      <a:lvl7pPr marL="2838961" indent="-218382" algn="l" defTabSz="436763" rtl="0" eaLnBrk="1" latinLnBrk="0" hangingPunct="1">
        <a:spcBef>
          <a:spcPct val="20000"/>
        </a:spcBef>
        <a:buFont typeface="Arial"/>
        <a:buChar char="•"/>
        <a:defRPr sz="1900" kern="1200">
          <a:solidFill>
            <a:schemeClr val="tx1"/>
          </a:solidFill>
          <a:latin typeface="+mn-lt"/>
          <a:ea typeface="+mn-ea"/>
          <a:cs typeface="+mn-cs"/>
        </a:defRPr>
      </a:lvl7pPr>
      <a:lvl8pPr marL="3275724" indent="-218382" algn="l" defTabSz="436763" rtl="0" eaLnBrk="1" latinLnBrk="0" hangingPunct="1">
        <a:spcBef>
          <a:spcPct val="20000"/>
        </a:spcBef>
        <a:buFont typeface="Arial"/>
        <a:buChar char="•"/>
        <a:defRPr sz="1900" kern="1200">
          <a:solidFill>
            <a:schemeClr val="tx1"/>
          </a:solidFill>
          <a:latin typeface="+mn-lt"/>
          <a:ea typeface="+mn-ea"/>
          <a:cs typeface="+mn-cs"/>
        </a:defRPr>
      </a:lvl8pPr>
      <a:lvl9pPr marL="3712487" indent="-218382" algn="l" defTabSz="43676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63" rtl="0" eaLnBrk="1" latinLnBrk="0" hangingPunct="1">
        <a:defRPr sz="1700" kern="1200">
          <a:solidFill>
            <a:schemeClr val="tx1"/>
          </a:solidFill>
          <a:latin typeface="+mn-lt"/>
          <a:ea typeface="+mn-ea"/>
          <a:cs typeface="+mn-cs"/>
        </a:defRPr>
      </a:lvl1pPr>
      <a:lvl2pPr marL="436763" algn="l" defTabSz="436763" rtl="0" eaLnBrk="1" latinLnBrk="0" hangingPunct="1">
        <a:defRPr sz="1700" kern="1200">
          <a:solidFill>
            <a:schemeClr val="tx1"/>
          </a:solidFill>
          <a:latin typeface="+mn-lt"/>
          <a:ea typeface="+mn-ea"/>
          <a:cs typeface="+mn-cs"/>
        </a:defRPr>
      </a:lvl2pPr>
      <a:lvl3pPr marL="873526" algn="l" defTabSz="436763" rtl="0" eaLnBrk="1" latinLnBrk="0" hangingPunct="1">
        <a:defRPr sz="1700" kern="1200">
          <a:solidFill>
            <a:schemeClr val="tx1"/>
          </a:solidFill>
          <a:latin typeface="+mn-lt"/>
          <a:ea typeface="+mn-ea"/>
          <a:cs typeface="+mn-cs"/>
        </a:defRPr>
      </a:lvl3pPr>
      <a:lvl4pPr marL="1310289" algn="l" defTabSz="436763" rtl="0" eaLnBrk="1" latinLnBrk="0" hangingPunct="1">
        <a:defRPr sz="1700" kern="1200">
          <a:solidFill>
            <a:schemeClr val="tx1"/>
          </a:solidFill>
          <a:latin typeface="+mn-lt"/>
          <a:ea typeface="+mn-ea"/>
          <a:cs typeface="+mn-cs"/>
        </a:defRPr>
      </a:lvl4pPr>
      <a:lvl5pPr marL="1747053" algn="l" defTabSz="436763" rtl="0" eaLnBrk="1" latinLnBrk="0" hangingPunct="1">
        <a:defRPr sz="1700" kern="1200">
          <a:solidFill>
            <a:schemeClr val="tx1"/>
          </a:solidFill>
          <a:latin typeface="+mn-lt"/>
          <a:ea typeface="+mn-ea"/>
          <a:cs typeface="+mn-cs"/>
        </a:defRPr>
      </a:lvl5pPr>
      <a:lvl6pPr marL="2183816" algn="l" defTabSz="436763" rtl="0" eaLnBrk="1" latinLnBrk="0" hangingPunct="1">
        <a:defRPr sz="1700" kern="1200">
          <a:solidFill>
            <a:schemeClr val="tx1"/>
          </a:solidFill>
          <a:latin typeface="+mn-lt"/>
          <a:ea typeface="+mn-ea"/>
          <a:cs typeface="+mn-cs"/>
        </a:defRPr>
      </a:lvl6pPr>
      <a:lvl7pPr marL="2620579" algn="l" defTabSz="436763" rtl="0" eaLnBrk="1" latinLnBrk="0" hangingPunct="1">
        <a:defRPr sz="1700" kern="1200">
          <a:solidFill>
            <a:schemeClr val="tx1"/>
          </a:solidFill>
          <a:latin typeface="+mn-lt"/>
          <a:ea typeface="+mn-ea"/>
          <a:cs typeface="+mn-cs"/>
        </a:defRPr>
      </a:lvl7pPr>
      <a:lvl8pPr marL="3057342" algn="l" defTabSz="436763" rtl="0" eaLnBrk="1" latinLnBrk="0" hangingPunct="1">
        <a:defRPr sz="1700" kern="1200">
          <a:solidFill>
            <a:schemeClr val="tx1"/>
          </a:solidFill>
          <a:latin typeface="+mn-lt"/>
          <a:ea typeface="+mn-ea"/>
          <a:cs typeface="+mn-cs"/>
        </a:defRPr>
      </a:lvl8pPr>
      <a:lvl9pPr marL="3494105" algn="l" defTabSz="436763"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Title Placeholder 1">
            <a:extLst>
              <a:ext uri="{FF2B5EF4-FFF2-40B4-BE49-F238E27FC236}">
                <a16:creationId xmlns:a16="http://schemas.microsoft.com/office/drawing/2014/main" id="{74CACA5A-3B19-2F41-879D-04F096B33FA9}"/>
              </a:ext>
            </a:extLst>
          </p:cNvPr>
          <p:cNvSpPr>
            <a:spLocks noGrp="1"/>
          </p:cNvSpPr>
          <p:nvPr>
            <p:ph type="title"/>
          </p:nvPr>
        </p:nvSpPr>
        <p:spPr bwMode="auto">
          <a:xfrm>
            <a:off x="439738" y="260350"/>
            <a:ext cx="79073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37891" name="Text Placeholder 2">
            <a:extLst>
              <a:ext uri="{FF2B5EF4-FFF2-40B4-BE49-F238E27FC236}">
                <a16:creationId xmlns:a16="http://schemas.microsoft.com/office/drawing/2014/main" id="{7F93C94E-D0C3-3145-A15C-9F9960163D34}"/>
              </a:ext>
            </a:extLst>
          </p:cNvPr>
          <p:cNvSpPr>
            <a:spLocks noGrp="1"/>
          </p:cNvSpPr>
          <p:nvPr>
            <p:ph type="body" idx="1"/>
          </p:nvPr>
        </p:nvSpPr>
        <p:spPr bwMode="auto">
          <a:xfrm>
            <a:off x="439738" y="1517650"/>
            <a:ext cx="790733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1DCA90-BE94-6B44-83B1-76D123A3F41B}"/>
              </a:ext>
            </a:extLst>
          </p:cNvPr>
          <p:cNvSpPr>
            <a:spLocks noGrp="1"/>
          </p:cNvSpPr>
          <p:nvPr>
            <p:ph type="dt" sz="half" idx="2"/>
          </p:nvPr>
        </p:nvSpPr>
        <p:spPr>
          <a:xfrm>
            <a:off x="439738" y="6024563"/>
            <a:ext cx="2049462"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defRPr>
            </a:lvl1pPr>
          </a:lstStyle>
          <a:p>
            <a:pPr>
              <a:defRPr/>
            </a:pPr>
            <a:fld id="{12C03D01-5B4D-4A43-AA5A-CB51EF091CDD}"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BF91112E-779B-2344-8565-7C9CB9BC5EA6}"/>
              </a:ext>
            </a:extLst>
          </p:cNvPr>
          <p:cNvSpPr>
            <a:spLocks noGrp="1"/>
          </p:cNvSpPr>
          <p:nvPr>
            <p:ph type="ftr" sz="quarter" idx="3"/>
          </p:nvPr>
        </p:nvSpPr>
        <p:spPr>
          <a:xfrm>
            <a:off x="3001963" y="6024563"/>
            <a:ext cx="2782887" cy="346075"/>
          </a:xfrm>
          <a:prstGeom prst="rect">
            <a:avLst/>
          </a:prstGeom>
        </p:spPr>
        <p:txBody>
          <a:bodyPr vert="horz" lIns="87353" tIns="43676" rIns="87353" bIns="43676" rtlCol="0" anchor="ctr"/>
          <a:lstStyle>
            <a:lvl1pPr algn="ctr" defTabSz="43676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18308A1-3968-EA4F-8398-D73878DE49DF}"/>
              </a:ext>
            </a:extLst>
          </p:cNvPr>
          <p:cNvSpPr>
            <a:spLocks noGrp="1"/>
          </p:cNvSpPr>
          <p:nvPr>
            <p:ph type="sldNum" sz="quarter" idx="4"/>
          </p:nvPr>
        </p:nvSpPr>
        <p:spPr>
          <a:xfrm>
            <a:off x="6297613" y="6024563"/>
            <a:ext cx="2049462"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defRPr>
            </a:lvl1pPr>
          </a:lstStyle>
          <a:p>
            <a:pPr>
              <a:defRPr/>
            </a:pPr>
            <a:fld id="{F856166D-579B-9B4B-A18F-1A37C1D3557A}" type="slidenum">
              <a:rPr lang="en-US" altLang="en-US"/>
              <a:pPr>
                <a:defRPr/>
              </a:pPr>
              <a:t>‹#›</a:t>
            </a:fld>
            <a:endParaRPr lang="en-US" altLang="en-US" dirty="0"/>
          </a:p>
        </p:txBody>
      </p:sp>
      <p:sp>
        <p:nvSpPr>
          <p:cNvPr id="7" name="Rectangle 6">
            <a:extLst>
              <a:ext uri="{FF2B5EF4-FFF2-40B4-BE49-F238E27FC236}">
                <a16:creationId xmlns:a16="http://schemas.microsoft.com/office/drawing/2014/main" id="{6E8FCDD4-5C49-1E40-90A6-C95C0F2DBC48}"/>
              </a:ext>
            </a:extLst>
          </p:cNvPr>
          <p:cNvSpPr>
            <a:spLocks noChangeArrowheads="1"/>
          </p:cNvSpPr>
          <p:nvPr userDrawn="1"/>
        </p:nvSpPr>
        <p:spPr bwMode="auto">
          <a:xfrm>
            <a:off x="0" y="5570538"/>
            <a:ext cx="8786813" cy="930275"/>
          </a:xfrm>
          <a:prstGeom prst="rect">
            <a:avLst/>
          </a:prstGeom>
          <a:solidFill>
            <a:srgbClr val="739933"/>
          </a:solidFill>
          <a:ln>
            <a:noFill/>
          </a:ln>
          <a:effectLst>
            <a:outerShdw blurRad="40000" dist="23000" dir="5400000" rotWithShape="0">
              <a:srgbClr val="808080">
                <a:alpha val="34999"/>
              </a:srgbClr>
            </a:outerShdw>
          </a:effectLst>
        </p:spPr>
        <p:txBody>
          <a:bodyPr lIns="87353" tIns="43676" rIns="87353" bIns="43676" anchor="ctr"/>
          <a:lstStyle/>
          <a:p>
            <a:pPr algn="ctr" defTabSz="436763" eaLnBrk="1" hangingPunct="1">
              <a:defRPr/>
            </a:pPr>
            <a:endParaRPr lang="en-US" dirty="0">
              <a:solidFill>
                <a:schemeClr val="lt1"/>
              </a:solidFill>
              <a:latin typeface="+mn-lt"/>
              <a:ea typeface="+mn-ea"/>
            </a:endParaRPr>
          </a:p>
        </p:txBody>
      </p:sp>
      <p:pic>
        <p:nvPicPr>
          <p:cNvPr id="37896" name="Picture 7" descr="2 lines - white.eps">
            <a:extLst>
              <a:ext uri="{FF2B5EF4-FFF2-40B4-BE49-F238E27FC236}">
                <a16:creationId xmlns:a16="http://schemas.microsoft.com/office/drawing/2014/main" id="{A49AC742-AA4E-2746-A60F-4E3024B5AB46}"/>
              </a:ext>
            </a:extLst>
          </p:cNvPr>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387350" y="5722938"/>
            <a:ext cx="42037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62" r:id="rId1"/>
    <p:sldLayoutId id="2147486163" r:id="rId2"/>
    <p:sldLayoutId id="2147486164" r:id="rId3"/>
    <p:sldLayoutId id="2147486165" r:id="rId4"/>
    <p:sldLayoutId id="2147486166" r:id="rId5"/>
    <p:sldLayoutId id="2147486167" r:id="rId6"/>
    <p:sldLayoutId id="2147486168" r:id="rId7"/>
    <p:sldLayoutId id="2147486169" r:id="rId8"/>
    <p:sldLayoutId id="2147486170" r:id="rId9"/>
    <p:sldLayoutId id="2147486171" r:id="rId10"/>
    <p:sldLayoutId id="2147486172" r:id="rId11"/>
  </p:sldLayoutIdLst>
  <p:txStyles>
    <p:titleStyle>
      <a:lvl1pPr algn="ctr" defTabSz="436563" rtl="0" eaLnBrk="0" fontAlgn="base" hangingPunct="0">
        <a:spcBef>
          <a:spcPct val="0"/>
        </a:spcBef>
        <a:spcAft>
          <a:spcPct val="0"/>
        </a:spcAft>
        <a:defRPr sz="4200" kern="1200">
          <a:solidFill>
            <a:schemeClr val="tx1"/>
          </a:solidFill>
          <a:latin typeface="+mj-lt"/>
          <a:ea typeface="ＭＳ Ｐゴシック" charset="0"/>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5pPr>
      <a:lvl6pPr marL="43676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26"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289"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5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ＭＳ Ｐゴシック" charset="0"/>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charset="0"/>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charset="0"/>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5pPr>
      <a:lvl6pPr marL="2402197" indent="-218382" algn="l" defTabSz="436763" rtl="0" eaLnBrk="1" latinLnBrk="0" hangingPunct="1">
        <a:spcBef>
          <a:spcPct val="20000"/>
        </a:spcBef>
        <a:buFont typeface="Arial"/>
        <a:buChar char="•"/>
        <a:defRPr sz="1900" kern="1200">
          <a:solidFill>
            <a:schemeClr val="tx1"/>
          </a:solidFill>
          <a:latin typeface="+mn-lt"/>
          <a:ea typeface="+mn-ea"/>
          <a:cs typeface="+mn-cs"/>
        </a:defRPr>
      </a:lvl6pPr>
      <a:lvl7pPr marL="2838961" indent="-218382" algn="l" defTabSz="436763" rtl="0" eaLnBrk="1" latinLnBrk="0" hangingPunct="1">
        <a:spcBef>
          <a:spcPct val="20000"/>
        </a:spcBef>
        <a:buFont typeface="Arial"/>
        <a:buChar char="•"/>
        <a:defRPr sz="1900" kern="1200">
          <a:solidFill>
            <a:schemeClr val="tx1"/>
          </a:solidFill>
          <a:latin typeface="+mn-lt"/>
          <a:ea typeface="+mn-ea"/>
          <a:cs typeface="+mn-cs"/>
        </a:defRPr>
      </a:lvl7pPr>
      <a:lvl8pPr marL="3275724" indent="-218382" algn="l" defTabSz="436763" rtl="0" eaLnBrk="1" latinLnBrk="0" hangingPunct="1">
        <a:spcBef>
          <a:spcPct val="20000"/>
        </a:spcBef>
        <a:buFont typeface="Arial"/>
        <a:buChar char="•"/>
        <a:defRPr sz="1900" kern="1200">
          <a:solidFill>
            <a:schemeClr val="tx1"/>
          </a:solidFill>
          <a:latin typeface="+mn-lt"/>
          <a:ea typeface="+mn-ea"/>
          <a:cs typeface="+mn-cs"/>
        </a:defRPr>
      </a:lvl8pPr>
      <a:lvl9pPr marL="3712487" indent="-218382" algn="l" defTabSz="43676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63" rtl="0" eaLnBrk="1" latinLnBrk="0" hangingPunct="1">
        <a:defRPr sz="1700" kern="1200">
          <a:solidFill>
            <a:schemeClr val="tx1"/>
          </a:solidFill>
          <a:latin typeface="+mn-lt"/>
          <a:ea typeface="+mn-ea"/>
          <a:cs typeface="+mn-cs"/>
        </a:defRPr>
      </a:lvl1pPr>
      <a:lvl2pPr marL="436763" algn="l" defTabSz="436763" rtl="0" eaLnBrk="1" latinLnBrk="0" hangingPunct="1">
        <a:defRPr sz="1700" kern="1200">
          <a:solidFill>
            <a:schemeClr val="tx1"/>
          </a:solidFill>
          <a:latin typeface="+mn-lt"/>
          <a:ea typeface="+mn-ea"/>
          <a:cs typeface="+mn-cs"/>
        </a:defRPr>
      </a:lvl2pPr>
      <a:lvl3pPr marL="873526" algn="l" defTabSz="436763" rtl="0" eaLnBrk="1" latinLnBrk="0" hangingPunct="1">
        <a:defRPr sz="1700" kern="1200">
          <a:solidFill>
            <a:schemeClr val="tx1"/>
          </a:solidFill>
          <a:latin typeface="+mn-lt"/>
          <a:ea typeface="+mn-ea"/>
          <a:cs typeface="+mn-cs"/>
        </a:defRPr>
      </a:lvl3pPr>
      <a:lvl4pPr marL="1310289" algn="l" defTabSz="436763" rtl="0" eaLnBrk="1" latinLnBrk="0" hangingPunct="1">
        <a:defRPr sz="1700" kern="1200">
          <a:solidFill>
            <a:schemeClr val="tx1"/>
          </a:solidFill>
          <a:latin typeface="+mn-lt"/>
          <a:ea typeface="+mn-ea"/>
          <a:cs typeface="+mn-cs"/>
        </a:defRPr>
      </a:lvl4pPr>
      <a:lvl5pPr marL="1747053" algn="l" defTabSz="436763" rtl="0" eaLnBrk="1" latinLnBrk="0" hangingPunct="1">
        <a:defRPr sz="1700" kern="1200">
          <a:solidFill>
            <a:schemeClr val="tx1"/>
          </a:solidFill>
          <a:latin typeface="+mn-lt"/>
          <a:ea typeface="+mn-ea"/>
          <a:cs typeface="+mn-cs"/>
        </a:defRPr>
      </a:lvl5pPr>
      <a:lvl6pPr marL="2183816" algn="l" defTabSz="436763" rtl="0" eaLnBrk="1" latinLnBrk="0" hangingPunct="1">
        <a:defRPr sz="1700" kern="1200">
          <a:solidFill>
            <a:schemeClr val="tx1"/>
          </a:solidFill>
          <a:latin typeface="+mn-lt"/>
          <a:ea typeface="+mn-ea"/>
          <a:cs typeface="+mn-cs"/>
        </a:defRPr>
      </a:lvl6pPr>
      <a:lvl7pPr marL="2620579" algn="l" defTabSz="436763" rtl="0" eaLnBrk="1" latinLnBrk="0" hangingPunct="1">
        <a:defRPr sz="1700" kern="1200">
          <a:solidFill>
            <a:schemeClr val="tx1"/>
          </a:solidFill>
          <a:latin typeface="+mn-lt"/>
          <a:ea typeface="+mn-ea"/>
          <a:cs typeface="+mn-cs"/>
        </a:defRPr>
      </a:lvl7pPr>
      <a:lvl8pPr marL="3057342" algn="l" defTabSz="436763" rtl="0" eaLnBrk="1" latinLnBrk="0" hangingPunct="1">
        <a:defRPr sz="1700" kern="1200">
          <a:solidFill>
            <a:schemeClr val="tx1"/>
          </a:solidFill>
          <a:latin typeface="+mn-lt"/>
          <a:ea typeface="+mn-ea"/>
          <a:cs typeface="+mn-cs"/>
        </a:defRPr>
      </a:lvl8pPr>
      <a:lvl9pPr marL="3494105" algn="l" defTabSz="436763"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Title Placeholder 1">
            <a:extLst>
              <a:ext uri="{FF2B5EF4-FFF2-40B4-BE49-F238E27FC236}">
                <a16:creationId xmlns:a16="http://schemas.microsoft.com/office/drawing/2014/main" id="{00CCF81E-8BBE-AD48-9F9A-FB7290D46F66}"/>
              </a:ext>
            </a:extLst>
          </p:cNvPr>
          <p:cNvSpPr>
            <a:spLocks noGrp="1"/>
          </p:cNvSpPr>
          <p:nvPr>
            <p:ph type="title"/>
          </p:nvPr>
        </p:nvSpPr>
        <p:spPr bwMode="auto">
          <a:xfrm>
            <a:off x="439738" y="260350"/>
            <a:ext cx="79073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ctr" anchorCtr="0" compatLnSpc="1">
            <a:prstTxWarp prst="textNoShape">
              <a:avLst/>
            </a:prstTxWarp>
          </a:bodyPr>
          <a:lstStyle/>
          <a:p>
            <a:pPr lvl="0"/>
            <a:r>
              <a:rPr lang="en-US" altLang="en-US"/>
              <a:t>Click to edit Master title style</a:t>
            </a:r>
          </a:p>
        </p:txBody>
      </p:sp>
      <p:sp>
        <p:nvSpPr>
          <p:cNvPr id="50179" name="Text Placeholder 2">
            <a:extLst>
              <a:ext uri="{FF2B5EF4-FFF2-40B4-BE49-F238E27FC236}">
                <a16:creationId xmlns:a16="http://schemas.microsoft.com/office/drawing/2014/main" id="{760206A1-82C6-5749-9D78-4AD0DF816E64}"/>
              </a:ext>
            </a:extLst>
          </p:cNvPr>
          <p:cNvSpPr>
            <a:spLocks noGrp="1"/>
          </p:cNvSpPr>
          <p:nvPr>
            <p:ph type="body" idx="1"/>
          </p:nvPr>
        </p:nvSpPr>
        <p:spPr bwMode="auto">
          <a:xfrm>
            <a:off x="439738" y="1517650"/>
            <a:ext cx="790733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353" tIns="43676" rIns="87353" bIns="436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F1E92D-CDBF-BC4A-968A-DF6059933CA3}"/>
              </a:ext>
            </a:extLst>
          </p:cNvPr>
          <p:cNvSpPr>
            <a:spLocks noGrp="1"/>
          </p:cNvSpPr>
          <p:nvPr>
            <p:ph type="dt" sz="half" idx="2"/>
          </p:nvPr>
        </p:nvSpPr>
        <p:spPr>
          <a:xfrm>
            <a:off x="439738" y="6024563"/>
            <a:ext cx="2049462" cy="346075"/>
          </a:xfrm>
          <a:prstGeom prst="rect">
            <a:avLst/>
          </a:prstGeom>
        </p:spPr>
        <p:txBody>
          <a:bodyPr vert="horz" wrap="square" lIns="87353" tIns="43676" rIns="87353" bIns="43676" numCol="1" anchor="ctr" anchorCtr="0" compatLnSpc="1">
            <a:prstTxWarp prst="textNoShape">
              <a:avLst/>
            </a:prstTxWarp>
          </a:bodyPr>
          <a:lstStyle>
            <a:lvl1pPr eaLnBrk="1" hangingPunct="1">
              <a:defRPr sz="1100">
                <a:solidFill>
                  <a:srgbClr val="898989"/>
                </a:solidFill>
              </a:defRPr>
            </a:lvl1pPr>
          </a:lstStyle>
          <a:p>
            <a:pPr>
              <a:defRPr/>
            </a:pPr>
            <a:fld id="{A0B3C487-A339-B744-A9E0-775B3BAE31D7}" type="datetimeFigureOut">
              <a:rPr lang="en-US" altLang="en-US"/>
              <a:pPr>
                <a:defRPr/>
              </a:pPr>
              <a:t>11/4/20</a:t>
            </a:fld>
            <a:endParaRPr lang="en-US" altLang="en-US" dirty="0"/>
          </a:p>
        </p:txBody>
      </p:sp>
      <p:sp>
        <p:nvSpPr>
          <p:cNvPr id="5" name="Footer Placeholder 4">
            <a:extLst>
              <a:ext uri="{FF2B5EF4-FFF2-40B4-BE49-F238E27FC236}">
                <a16:creationId xmlns:a16="http://schemas.microsoft.com/office/drawing/2014/main" id="{DDF6750D-3A39-584D-9A1F-1A1DA591472E}"/>
              </a:ext>
            </a:extLst>
          </p:cNvPr>
          <p:cNvSpPr>
            <a:spLocks noGrp="1"/>
          </p:cNvSpPr>
          <p:nvPr>
            <p:ph type="ftr" sz="quarter" idx="3"/>
          </p:nvPr>
        </p:nvSpPr>
        <p:spPr>
          <a:xfrm>
            <a:off x="3001963" y="6024563"/>
            <a:ext cx="2782887" cy="346075"/>
          </a:xfrm>
          <a:prstGeom prst="rect">
            <a:avLst/>
          </a:prstGeom>
        </p:spPr>
        <p:txBody>
          <a:bodyPr vert="horz" lIns="87353" tIns="43676" rIns="87353" bIns="43676" rtlCol="0" anchor="ctr"/>
          <a:lstStyle>
            <a:lvl1pPr algn="ctr" defTabSz="436763" eaLnBrk="1" hangingPunct="1">
              <a:defRPr sz="11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E692732-E60F-E44F-B99F-BAF24DE5D4FC}"/>
              </a:ext>
            </a:extLst>
          </p:cNvPr>
          <p:cNvSpPr>
            <a:spLocks noGrp="1"/>
          </p:cNvSpPr>
          <p:nvPr>
            <p:ph type="sldNum" sz="quarter" idx="4"/>
          </p:nvPr>
        </p:nvSpPr>
        <p:spPr>
          <a:xfrm>
            <a:off x="6297613" y="6024563"/>
            <a:ext cx="2049462" cy="346075"/>
          </a:xfrm>
          <a:prstGeom prst="rect">
            <a:avLst/>
          </a:prstGeom>
        </p:spPr>
        <p:txBody>
          <a:bodyPr vert="horz" wrap="square" lIns="87353" tIns="43676" rIns="87353" bIns="43676" numCol="1" anchor="ctr" anchorCtr="0" compatLnSpc="1">
            <a:prstTxWarp prst="textNoShape">
              <a:avLst/>
            </a:prstTxWarp>
          </a:bodyPr>
          <a:lstStyle>
            <a:lvl1pPr algn="r" eaLnBrk="1" hangingPunct="1">
              <a:defRPr sz="1100">
                <a:solidFill>
                  <a:srgbClr val="898989"/>
                </a:solidFill>
              </a:defRPr>
            </a:lvl1pPr>
          </a:lstStyle>
          <a:p>
            <a:pPr>
              <a:defRPr/>
            </a:pPr>
            <a:fld id="{B90D149B-8E2F-BC41-A1C7-C26F4BE4578E}" type="slidenum">
              <a:rPr lang="en-US" altLang="en-US"/>
              <a:pPr>
                <a:defRPr/>
              </a:pPr>
              <a:t>‹#›</a:t>
            </a:fld>
            <a:endParaRPr lang="en-US" altLang="en-US" dirty="0"/>
          </a:p>
        </p:txBody>
      </p:sp>
      <p:sp>
        <p:nvSpPr>
          <p:cNvPr id="7" name="Rectangle 6">
            <a:extLst>
              <a:ext uri="{FF2B5EF4-FFF2-40B4-BE49-F238E27FC236}">
                <a16:creationId xmlns:a16="http://schemas.microsoft.com/office/drawing/2014/main" id="{3022A64F-CE4B-154F-878E-CC11DE3F8196}"/>
              </a:ext>
            </a:extLst>
          </p:cNvPr>
          <p:cNvSpPr>
            <a:spLocks noChangeArrowheads="1"/>
          </p:cNvSpPr>
          <p:nvPr userDrawn="1"/>
        </p:nvSpPr>
        <p:spPr bwMode="auto">
          <a:xfrm>
            <a:off x="0" y="5570538"/>
            <a:ext cx="8786813" cy="930275"/>
          </a:xfrm>
          <a:prstGeom prst="rect">
            <a:avLst/>
          </a:prstGeom>
          <a:solidFill>
            <a:srgbClr val="739933"/>
          </a:solidFill>
          <a:ln>
            <a:noFill/>
          </a:ln>
          <a:effectLst>
            <a:outerShdw blurRad="40000" dist="23000" dir="5400000" rotWithShape="0">
              <a:srgbClr val="808080">
                <a:alpha val="34999"/>
              </a:srgbClr>
            </a:outerShdw>
          </a:effectLst>
        </p:spPr>
        <p:txBody>
          <a:bodyPr lIns="87353" tIns="43676" rIns="87353" bIns="43676" anchor="ctr"/>
          <a:lstStyle/>
          <a:p>
            <a:pPr algn="ctr" defTabSz="436763" eaLnBrk="1" hangingPunct="1">
              <a:defRPr/>
            </a:pPr>
            <a:endParaRPr lang="en-US" dirty="0">
              <a:solidFill>
                <a:schemeClr val="lt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6183" r:id="rId1"/>
    <p:sldLayoutId id="2147486173" r:id="rId2"/>
    <p:sldLayoutId id="2147486174" r:id="rId3"/>
    <p:sldLayoutId id="2147486175" r:id="rId4"/>
    <p:sldLayoutId id="2147486176" r:id="rId5"/>
    <p:sldLayoutId id="2147486177" r:id="rId6"/>
    <p:sldLayoutId id="2147486178" r:id="rId7"/>
    <p:sldLayoutId id="2147486179" r:id="rId8"/>
    <p:sldLayoutId id="2147486180" r:id="rId9"/>
    <p:sldLayoutId id="2147486181" r:id="rId10"/>
    <p:sldLayoutId id="2147486182" r:id="rId11"/>
  </p:sldLayoutIdLst>
  <p:txStyles>
    <p:titleStyle>
      <a:lvl1pPr algn="ctr" defTabSz="436563" rtl="0" eaLnBrk="0" fontAlgn="base" hangingPunct="0">
        <a:spcBef>
          <a:spcPct val="0"/>
        </a:spcBef>
        <a:spcAft>
          <a:spcPct val="0"/>
        </a:spcAft>
        <a:defRPr sz="4200" kern="1200">
          <a:solidFill>
            <a:schemeClr val="tx1"/>
          </a:solidFill>
          <a:latin typeface="+mj-lt"/>
          <a:ea typeface="ＭＳ Ｐゴシック" charset="0"/>
          <a:cs typeface="ＭＳ Ｐゴシック" charset="0"/>
        </a:defRPr>
      </a:lvl1pPr>
      <a:lvl2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2pPr>
      <a:lvl3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3pPr>
      <a:lvl4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4pPr>
      <a:lvl5pPr algn="ctr" defTabSz="436563" rtl="0" eaLnBrk="0" fontAlgn="base" hangingPunct="0">
        <a:spcBef>
          <a:spcPct val="0"/>
        </a:spcBef>
        <a:spcAft>
          <a:spcPct val="0"/>
        </a:spcAft>
        <a:defRPr sz="4200">
          <a:solidFill>
            <a:schemeClr val="tx1"/>
          </a:solidFill>
          <a:latin typeface="Calibri" charset="0"/>
          <a:ea typeface="ＭＳ Ｐゴシック" charset="0"/>
          <a:cs typeface="ＭＳ Ｐゴシック" charset="0"/>
        </a:defRPr>
      </a:lvl5pPr>
      <a:lvl6pPr marL="43676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6pPr>
      <a:lvl7pPr marL="873526"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7pPr>
      <a:lvl8pPr marL="1310289"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8pPr>
      <a:lvl9pPr marL="1747053" algn="ctr" defTabSz="436763" rtl="0" fontAlgn="base">
        <a:spcBef>
          <a:spcPct val="0"/>
        </a:spcBef>
        <a:spcAft>
          <a:spcPct val="0"/>
        </a:spcAft>
        <a:defRPr sz="4200">
          <a:solidFill>
            <a:schemeClr val="tx1"/>
          </a:solidFill>
          <a:latin typeface="Calibri" charset="0"/>
          <a:ea typeface="ＭＳ Ｐゴシック" charset="0"/>
          <a:cs typeface="ＭＳ Ｐゴシック" charset="0"/>
        </a:defRPr>
      </a:lvl9pPr>
    </p:titleStyle>
    <p:bodyStyle>
      <a:lvl1pPr marL="327025" indent="-327025" algn="l" defTabSz="43656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ＭＳ Ｐゴシック" charset="0"/>
          <a:cs typeface="ＭＳ Ｐゴシック" charset="0"/>
        </a:defRPr>
      </a:lvl1pPr>
      <a:lvl2pPr marL="709613" indent="-271463" algn="l" defTabSz="43656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ＭＳ Ｐゴシック" charset="0"/>
          <a:cs typeface="+mn-cs"/>
        </a:defRPr>
      </a:lvl2pPr>
      <a:lvl3pPr marL="1090613" indent="-217488" algn="l" defTabSz="43656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ＭＳ Ｐゴシック" charset="0"/>
          <a:cs typeface="+mn-cs"/>
        </a:defRPr>
      </a:lvl3pPr>
      <a:lvl4pPr marL="152717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4pPr>
      <a:lvl5pPr marL="1965325" indent="-217488" algn="l" defTabSz="43656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ＭＳ Ｐゴシック" charset="0"/>
          <a:cs typeface="+mn-cs"/>
        </a:defRPr>
      </a:lvl5pPr>
      <a:lvl6pPr marL="2402197" indent="-218382" algn="l" defTabSz="436763" rtl="0" eaLnBrk="1" latinLnBrk="0" hangingPunct="1">
        <a:spcBef>
          <a:spcPct val="20000"/>
        </a:spcBef>
        <a:buFont typeface="Arial"/>
        <a:buChar char="•"/>
        <a:defRPr sz="1900" kern="1200">
          <a:solidFill>
            <a:schemeClr val="tx1"/>
          </a:solidFill>
          <a:latin typeface="+mn-lt"/>
          <a:ea typeface="+mn-ea"/>
          <a:cs typeface="+mn-cs"/>
        </a:defRPr>
      </a:lvl6pPr>
      <a:lvl7pPr marL="2838961" indent="-218382" algn="l" defTabSz="436763" rtl="0" eaLnBrk="1" latinLnBrk="0" hangingPunct="1">
        <a:spcBef>
          <a:spcPct val="20000"/>
        </a:spcBef>
        <a:buFont typeface="Arial"/>
        <a:buChar char="•"/>
        <a:defRPr sz="1900" kern="1200">
          <a:solidFill>
            <a:schemeClr val="tx1"/>
          </a:solidFill>
          <a:latin typeface="+mn-lt"/>
          <a:ea typeface="+mn-ea"/>
          <a:cs typeface="+mn-cs"/>
        </a:defRPr>
      </a:lvl7pPr>
      <a:lvl8pPr marL="3275724" indent="-218382" algn="l" defTabSz="436763" rtl="0" eaLnBrk="1" latinLnBrk="0" hangingPunct="1">
        <a:spcBef>
          <a:spcPct val="20000"/>
        </a:spcBef>
        <a:buFont typeface="Arial"/>
        <a:buChar char="•"/>
        <a:defRPr sz="1900" kern="1200">
          <a:solidFill>
            <a:schemeClr val="tx1"/>
          </a:solidFill>
          <a:latin typeface="+mn-lt"/>
          <a:ea typeface="+mn-ea"/>
          <a:cs typeface="+mn-cs"/>
        </a:defRPr>
      </a:lvl8pPr>
      <a:lvl9pPr marL="3712487" indent="-218382" algn="l" defTabSz="43676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763" rtl="0" eaLnBrk="1" latinLnBrk="0" hangingPunct="1">
        <a:defRPr sz="1700" kern="1200">
          <a:solidFill>
            <a:schemeClr val="tx1"/>
          </a:solidFill>
          <a:latin typeface="+mn-lt"/>
          <a:ea typeface="+mn-ea"/>
          <a:cs typeface="+mn-cs"/>
        </a:defRPr>
      </a:lvl1pPr>
      <a:lvl2pPr marL="436763" algn="l" defTabSz="436763" rtl="0" eaLnBrk="1" latinLnBrk="0" hangingPunct="1">
        <a:defRPr sz="1700" kern="1200">
          <a:solidFill>
            <a:schemeClr val="tx1"/>
          </a:solidFill>
          <a:latin typeface="+mn-lt"/>
          <a:ea typeface="+mn-ea"/>
          <a:cs typeface="+mn-cs"/>
        </a:defRPr>
      </a:lvl2pPr>
      <a:lvl3pPr marL="873526" algn="l" defTabSz="436763" rtl="0" eaLnBrk="1" latinLnBrk="0" hangingPunct="1">
        <a:defRPr sz="1700" kern="1200">
          <a:solidFill>
            <a:schemeClr val="tx1"/>
          </a:solidFill>
          <a:latin typeface="+mn-lt"/>
          <a:ea typeface="+mn-ea"/>
          <a:cs typeface="+mn-cs"/>
        </a:defRPr>
      </a:lvl3pPr>
      <a:lvl4pPr marL="1310289" algn="l" defTabSz="436763" rtl="0" eaLnBrk="1" latinLnBrk="0" hangingPunct="1">
        <a:defRPr sz="1700" kern="1200">
          <a:solidFill>
            <a:schemeClr val="tx1"/>
          </a:solidFill>
          <a:latin typeface="+mn-lt"/>
          <a:ea typeface="+mn-ea"/>
          <a:cs typeface="+mn-cs"/>
        </a:defRPr>
      </a:lvl4pPr>
      <a:lvl5pPr marL="1747053" algn="l" defTabSz="436763" rtl="0" eaLnBrk="1" latinLnBrk="0" hangingPunct="1">
        <a:defRPr sz="1700" kern="1200">
          <a:solidFill>
            <a:schemeClr val="tx1"/>
          </a:solidFill>
          <a:latin typeface="+mn-lt"/>
          <a:ea typeface="+mn-ea"/>
          <a:cs typeface="+mn-cs"/>
        </a:defRPr>
      </a:lvl5pPr>
      <a:lvl6pPr marL="2183816" algn="l" defTabSz="436763" rtl="0" eaLnBrk="1" latinLnBrk="0" hangingPunct="1">
        <a:defRPr sz="1700" kern="1200">
          <a:solidFill>
            <a:schemeClr val="tx1"/>
          </a:solidFill>
          <a:latin typeface="+mn-lt"/>
          <a:ea typeface="+mn-ea"/>
          <a:cs typeface="+mn-cs"/>
        </a:defRPr>
      </a:lvl6pPr>
      <a:lvl7pPr marL="2620579" algn="l" defTabSz="436763" rtl="0" eaLnBrk="1" latinLnBrk="0" hangingPunct="1">
        <a:defRPr sz="1700" kern="1200">
          <a:solidFill>
            <a:schemeClr val="tx1"/>
          </a:solidFill>
          <a:latin typeface="+mn-lt"/>
          <a:ea typeface="+mn-ea"/>
          <a:cs typeface="+mn-cs"/>
        </a:defRPr>
      </a:lvl7pPr>
      <a:lvl8pPr marL="3057342" algn="l" defTabSz="436763" rtl="0" eaLnBrk="1" latinLnBrk="0" hangingPunct="1">
        <a:defRPr sz="1700" kern="1200">
          <a:solidFill>
            <a:schemeClr val="tx1"/>
          </a:solidFill>
          <a:latin typeface="+mn-lt"/>
          <a:ea typeface="+mn-ea"/>
          <a:cs typeface="+mn-cs"/>
        </a:defRPr>
      </a:lvl8pPr>
      <a:lvl9pPr marL="3494105" algn="l" defTabSz="436763"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9.emf"/><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36.xml"/><Relationship Id="rId5" Type="http://schemas.openxmlformats.org/officeDocument/2006/relationships/image" Target="../media/image38.jpeg"/><Relationship Id="rId4" Type="http://schemas.openxmlformats.org/officeDocument/2006/relationships/image" Target="../media/image9.emf"/></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41.xml"/><Relationship Id="rId5" Type="http://schemas.openxmlformats.org/officeDocument/2006/relationships/image" Target="../media/image38.jpeg"/><Relationship Id="rId4" Type="http://schemas.openxmlformats.org/officeDocument/2006/relationships/image" Target="../media/image9.emf"/></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media/image38.jpeg"/><Relationship Id="rId4" Type="http://schemas.openxmlformats.org/officeDocument/2006/relationships/image" Target="../media/image9.emf"/></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44.emf"/></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4514" name="Picture 10">
            <a:extLst>
              <a:ext uri="{FF2B5EF4-FFF2-40B4-BE49-F238E27FC236}">
                <a16:creationId xmlns:a16="http://schemas.microsoft.com/office/drawing/2014/main" id="{90E16EDF-0E46-8C48-B5AD-840E760953EE}"/>
              </a:ext>
            </a:extLst>
          </p:cNvPr>
          <p:cNvPicPr>
            <a:picLocks noChangeAspect="1" noChangeArrowheads="1"/>
          </p:cNvPicPr>
          <p:nvPr/>
        </p:nvPicPr>
        <p:blipFill>
          <a:blip r:embed="rId4"/>
          <a:srcRect/>
          <a:stretch/>
        </p:blipFill>
        <p:spPr bwMode="auto">
          <a:xfrm>
            <a:off x="-2870" y="-96392"/>
            <a:ext cx="8789684" cy="586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Triangle 2">
            <a:extLst>
              <a:ext uri="{FF2B5EF4-FFF2-40B4-BE49-F238E27FC236}">
                <a16:creationId xmlns:a16="http://schemas.microsoft.com/office/drawing/2014/main" id="{51166D9C-E1D2-334B-A7BE-2A45032615E2}"/>
              </a:ext>
            </a:extLst>
          </p:cNvPr>
          <p:cNvSpPr/>
          <p:nvPr/>
        </p:nvSpPr>
        <p:spPr>
          <a:xfrm>
            <a:off x="0" y="5323062"/>
            <a:ext cx="8812213" cy="447501"/>
          </a:xfrm>
          <a:prstGeom prst="rtTriangle">
            <a:avLst/>
          </a:prstGeom>
          <a:solidFill>
            <a:srgbClr val="6F2C9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9" name="Rectangle 8">
            <a:extLst>
              <a:ext uri="{FF2B5EF4-FFF2-40B4-BE49-F238E27FC236}">
                <a16:creationId xmlns:a16="http://schemas.microsoft.com/office/drawing/2014/main" id="{DE5876E4-3C62-094F-B8F7-2B948E601B11}"/>
              </a:ext>
            </a:extLst>
          </p:cNvPr>
          <p:cNvSpPr/>
          <p:nvPr/>
        </p:nvSpPr>
        <p:spPr>
          <a:xfrm>
            <a:off x="648990" y="4235978"/>
            <a:ext cx="5838458" cy="1323439"/>
          </a:xfrm>
          <a:prstGeom prst="rect">
            <a:avLst/>
          </a:prstGeom>
        </p:spPr>
        <p:txBody>
          <a:bodyPr wrap="none">
            <a:spAutoFit/>
          </a:bodyPr>
          <a:lstStyle/>
          <a:p>
            <a:pPr eaLnBrk="1" hangingPunct="1">
              <a:defRPr/>
            </a:pPr>
            <a:r>
              <a:rPr lang="en-US" altLang="en-US" sz="8000" dirty="0">
                <a:solidFill>
                  <a:srgbClr val="FFFFFF"/>
                </a:solidFill>
                <a:effectLst>
                  <a:outerShdw blurRad="50800" dist="38100" dir="2700000" algn="tl" rotWithShape="0">
                    <a:prstClr val="black">
                      <a:alpha val="40000"/>
                    </a:prstClr>
                  </a:outerShdw>
                </a:effectLst>
                <a:latin typeface="Barlow Thin" pitchFamily="2" charset="77"/>
              </a:rPr>
              <a:t>We </a:t>
            </a:r>
            <a:r>
              <a:rPr lang="en-US" altLang="en-US" sz="80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FFFF"/>
                </a:solidFill>
                <a:effectLst>
                  <a:glow>
                    <a:schemeClr val="accent1">
                      <a:alpha val="0"/>
                    </a:schemeClr>
                  </a:glow>
                  <a:outerShdw blurRad="1270000" dist="38100" dir="2700000" algn="tl" rotWithShape="0">
                    <a:prstClr val="black">
                      <a:alpha val="21000"/>
                    </a:prstClr>
                  </a:outerShdw>
                  <a:reflection endPos="0" dist="50800" dir="5400000" sy="-100000" algn="bl" rotWithShape="0"/>
                </a:effectLst>
                <a:latin typeface="Barlow Thin" pitchFamily="2" charset="77"/>
              </a:rPr>
              <a:t>Respond</a:t>
            </a:r>
            <a:r>
              <a:rPr lang="en-US" altLang="en-US" sz="8000" dirty="0">
                <a:solidFill>
                  <a:srgbClr val="FFFFFF"/>
                </a:solidFill>
                <a:effectLst>
                  <a:outerShdw blurRad="50800" dist="38100" dir="2700000" algn="tl" rotWithShape="0">
                    <a:prstClr val="black">
                      <a:alpha val="40000"/>
                    </a:prstClr>
                  </a:outerShdw>
                </a:effectLst>
                <a:latin typeface="Barlow Thin" pitchFamily="2" charset="77"/>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a:extLst>
              <a:ext uri="{FF2B5EF4-FFF2-40B4-BE49-F238E27FC236}">
                <a16:creationId xmlns:a16="http://schemas.microsoft.com/office/drawing/2014/main" id="{A27160B5-8E6A-C64D-8771-8752F731CA5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25"/>
            <a:ext cx="8786813"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08F72B0-7AB8-A641-8CFA-7E8931D12A04}"/>
              </a:ext>
            </a:extLst>
          </p:cNvPr>
          <p:cNvSpPr/>
          <p:nvPr/>
        </p:nvSpPr>
        <p:spPr>
          <a:xfrm flipH="1" flipV="1">
            <a:off x="0" y="5410201"/>
            <a:ext cx="8812213" cy="323850"/>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9" name="TextBox 4">
            <a:extLst>
              <a:ext uri="{FF2B5EF4-FFF2-40B4-BE49-F238E27FC236}">
                <a16:creationId xmlns:a16="http://schemas.microsoft.com/office/drawing/2014/main" id="{E45F6351-89CF-1547-85DC-56CB35633F83}"/>
              </a:ext>
            </a:extLst>
          </p:cNvPr>
          <p:cNvSpPr txBox="1">
            <a:spLocks noChangeArrowheads="1"/>
          </p:cNvSpPr>
          <p:nvPr/>
        </p:nvSpPr>
        <p:spPr bwMode="auto">
          <a:xfrm rot="10800000" flipH="1" flipV="1">
            <a:off x="1588" y="4414838"/>
            <a:ext cx="6945312" cy="1319212"/>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Food Security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a:extLst>
              <a:ext uri="{FF2B5EF4-FFF2-40B4-BE49-F238E27FC236}">
                <a16:creationId xmlns:a16="http://schemas.microsoft.com/office/drawing/2014/main" id="{67525297-F0B9-C945-A004-F61396B3A16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293688"/>
            <a:ext cx="8786813"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1">
            <a:extLst>
              <a:ext uri="{FF2B5EF4-FFF2-40B4-BE49-F238E27FC236}">
                <a16:creationId xmlns:a16="http://schemas.microsoft.com/office/drawing/2014/main" id="{7D6D2FE1-5139-E247-81E1-4BE7EEE05445}"/>
              </a:ext>
            </a:extLst>
          </p:cNvPr>
          <p:cNvSpPr>
            <a:spLocks noChangeArrowheads="1"/>
          </p:cNvSpPr>
          <p:nvPr/>
        </p:nvSpPr>
        <p:spPr bwMode="auto">
          <a:xfrm>
            <a:off x="7251700" y="5354638"/>
            <a:ext cx="15065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700">
                <a:solidFill>
                  <a:schemeClr val="bg1"/>
                </a:solidFill>
              </a:rPr>
              <a:t>Photo: CFGB, Shaylyn McMahon</a:t>
            </a:r>
            <a:endParaRPr lang="en-US" altLang="en-US" sz="700" i="1">
              <a:solidFill>
                <a:schemeClr val="bg1"/>
              </a:solidFill>
            </a:endParaRPr>
          </a:p>
        </p:txBody>
      </p:sp>
      <p:sp>
        <p:nvSpPr>
          <p:cNvPr id="5" name="Right Triangle 4">
            <a:extLst>
              <a:ext uri="{FF2B5EF4-FFF2-40B4-BE49-F238E27FC236}">
                <a16:creationId xmlns:a16="http://schemas.microsoft.com/office/drawing/2014/main" id="{864041BE-EBAF-2E45-BB3C-0E3F0ED40BEB}"/>
              </a:ext>
            </a:extLst>
          </p:cNvPr>
          <p:cNvSpPr/>
          <p:nvPr/>
        </p:nvSpPr>
        <p:spPr>
          <a:xfrm>
            <a:off x="1588" y="3609975"/>
            <a:ext cx="3167062" cy="1963738"/>
          </a:xfrm>
          <a:prstGeom prst="rtTriangle">
            <a:avLst/>
          </a:prstGeom>
          <a:solidFill>
            <a:srgbClr val="6F2C9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84996" name="Picture 1" descr="foodgrainsbank_logo_white.eps">
            <a:extLst>
              <a:ext uri="{FF2B5EF4-FFF2-40B4-BE49-F238E27FC236}">
                <a16:creationId xmlns:a16="http://schemas.microsoft.com/office/drawing/2014/main" id="{64154D88-9062-FC40-B20E-D3038F4C00B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25" y="4392613"/>
            <a:ext cx="1573213"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84A38A63-DDDC-D942-9426-F3B32CDF90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88122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817082A-286F-8740-8CBB-37BFB196ABA6}"/>
              </a:ext>
            </a:extLst>
          </p:cNvPr>
          <p:cNvSpPr/>
          <p:nvPr/>
        </p:nvSpPr>
        <p:spPr>
          <a:xfrm flipH="1" flipV="1">
            <a:off x="-12700" y="5499100"/>
            <a:ext cx="8812213" cy="200025"/>
          </a:xfrm>
          <a:prstGeom prst="rect">
            <a:avLst/>
          </a:prstGeom>
          <a:solidFill>
            <a:srgbClr val="73993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5" name="Right Triangle 4">
            <a:extLst>
              <a:ext uri="{FF2B5EF4-FFF2-40B4-BE49-F238E27FC236}">
                <a16:creationId xmlns:a16="http://schemas.microsoft.com/office/drawing/2014/main" id="{AB31CADE-B302-714C-A464-BFF07E0671F5}"/>
              </a:ext>
            </a:extLst>
          </p:cNvPr>
          <p:cNvSpPr/>
          <p:nvPr/>
        </p:nvSpPr>
        <p:spPr>
          <a:xfrm>
            <a:off x="1588" y="3609975"/>
            <a:ext cx="3167062" cy="1963738"/>
          </a:xfrm>
          <a:prstGeom prst="rtTriangle">
            <a:avLst/>
          </a:prstGeom>
          <a:solidFill>
            <a:srgbClr val="6F2C9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87044" name="Picture 1" descr="foodgrainsbank_logo_white.eps">
            <a:extLst>
              <a:ext uri="{FF2B5EF4-FFF2-40B4-BE49-F238E27FC236}">
                <a16:creationId xmlns:a16="http://schemas.microsoft.com/office/drawing/2014/main" id="{94C419E7-0BA3-DD41-BC38-DC69857FF52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25" y="4392613"/>
            <a:ext cx="1573213"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a:extLst>
              <a:ext uri="{FF2B5EF4-FFF2-40B4-BE49-F238E27FC236}">
                <a16:creationId xmlns:a16="http://schemas.microsoft.com/office/drawing/2014/main" id="{5B25193A-E4F0-2C48-9667-F508BB41BC8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881221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1">
            <a:extLst>
              <a:ext uri="{FF2B5EF4-FFF2-40B4-BE49-F238E27FC236}">
                <a16:creationId xmlns:a16="http://schemas.microsoft.com/office/drawing/2014/main" id="{3EE2631C-44FA-9C43-9C00-2049AD09A0FF}"/>
              </a:ext>
            </a:extLst>
          </p:cNvPr>
          <p:cNvSpPr>
            <a:spLocks noChangeArrowheads="1"/>
          </p:cNvSpPr>
          <p:nvPr/>
        </p:nvSpPr>
        <p:spPr bwMode="auto">
          <a:xfrm>
            <a:off x="7983538" y="98425"/>
            <a:ext cx="738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700"/>
              <a:t>Photo: CWSA</a:t>
            </a:r>
            <a:endParaRPr lang="en-US" altLang="en-US" sz="700" i="1"/>
          </a:p>
        </p:txBody>
      </p:sp>
      <p:sp>
        <p:nvSpPr>
          <p:cNvPr id="8" name="Rectangle 7">
            <a:extLst>
              <a:ext uri="{FF2B5EF4-FFF2-40B4-BE49-F238E27FC236}">
                <a16:creationId xmlns:a16="http://schemas.microsoft.com/office/drawing/2014/main" id="{45FE2D3E-7E86-7844-986E-E82DB6BB9F41}"/>
              </a:ext>
            </a:extLst>
          </p:cNvPr>
          <p:cNvSpPr/>
          <p:nvPr/>
        </p:nvSpPr>
        <p:spPr>
          <a:xfrm flipH="1" flipV="1">
            <a:off x="-12700" y="5267325"/>
            <a:ext cx="8812213" cy="323850"/>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6" name="TextBox 4">
            <a:extLst>
              <a:ext uri="{FF2B5EF4-FFF2-40B4-BE49-F238E27FC236}">
                <a16:creationId xmlns:a16="http://schemas.microsoft.com/office/drawing/2014/main" id="{65DFE640-DD5B-7246-AB8C-51AFCB6797D9}"/>
              </a:ext>
            </a:extLst>
          </p:cNvPr>
          <p:cNvSpPr txBox="1">
            <a:spLocks noChangeArrowheads="1"/>
          </p:cNvSpPr>
          <p:nvPr/>
        </p:nvSpPr>
        <p:spPr bwMode="auto">
          <a:xfrm rot="10800000" flipH="1" flipV="1">
            <a:off x="12700" y="4241800"/>
            <a:ext cx="6945313"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Health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a:extLst>
              <a:ext uri="{FF2B5EF4-FFF2-40B4-BE49-F238E27FC236}">
                <a16:creationId xmlns:a16="http://schemas.microsoft.com/office/drawing/2014/main" id="{96380496-58E1-C74E-A176-4C68E8BF79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786813"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4">
            <a:extLst>
              <a:ext uri="{FF2B5EF4-FFF2-40B4-BE49-F238E27FC236}">
                <a16:creationId xmlns:a16="http://schemas.microsoft.com/office/drawing/2014/main" id="{964B856A-EAEF-DC4D-B3E4-90C4B298CD52}"/>
              </a:ext>
            </a:extLst>
          </p:cNvPr>
          <p:cNvSpPr>
            <a:spLocks noChangeArrowheads="1"/>
          </p:cNvSpPr>
          <p:nvPr/>
        </p:nvSpPr>
        <p:spPr bwMode="auto">
          <a:xfrm>
            <a:off x="65088" y="53975"/>
            <a:ext cx="9445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9475A0E3-0263-274E-81DC-B9D9F19EEDCF}"/>
              </a:ext>
            </a:extLst>
          </p:cNvPr>
          <p:cNvSpPr/>
          <p:nvPr/>
        </p:nvSpPr>
        <p:spPr>
          <a:xfrm flipH="1" flipV="1">
            <a:off x="-1" y="4916485"/>
            <a:ext cx="8786812" cy="733427"/>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91140" name="TextBox 8">
            <a:extLst>
              <a:ext uri="{FF2B5EF4-FFF2-40B4-BE49-F238E27FC236}">
                <a16:creationId xmlns:a16="http://schemas.microsoft.com/office/drawing/2014/main" id="{E08C6CFE-166D-594D-8C48-BC3485ACE413}"/>
              </a:ext>
            </a:extLst>
          </p:cNvPr>
          <p:cNvSpPr txBox="1">
            <a:spLocks noChangeArrowheads="1"/>
          </p:cNvSpPr>
          <p:nvPr/>
        </p:nvSpPr>
        <p:spPr bwMode="auto">
          <a:xfrm>
            <a:off x="81850" y="4887912"/>
            <a:ext cx="8820706"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dirty="0">
                <a:solidFill>
                  <a:srgbClr val="FFFFFF"/>
                </a:solidFill>
                <a:latin typeface="Barlow" pitchFamily="2" charset="77"/>
              </a:rPr>
              <a:t>Maternal and Child Health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692E55-6332-9245-A1ED-C85AF41F3395}"/>
              </a:ext>
            </a:extLst>
          </p:cNvPr>
          <p:cNvSpPr/>
          <p:nvPr/>
        </p:nvSpPr>
        <p:spPr>
          <a:xfrm flipH="1" flipV="1">
            <a:off x="-12700" y="4762500"/>
            <a:ext cx="8812213" cy="8286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93186" name="TextBox 8">
            <a:extLst>
              <a:ext uri="{FF2B5EF4-FFF2-40B4-BE49-F238E27FC236}">
                <a16:creationId xmlns:a16="http://schemas.microsoft.com/office/drawing/2014/main" id="{8FBC4B11-7734-3943-85D3-C859A5602C4B}"/>
              </a:ext>
            </a:extLst>
          </p:cNvPr>
          <p:cNvSpPr txBox="1">
            <a:spLocks noChangeArrowheads="1"/>
          </p:cNvSpPr>
          <p:nvPr/>
        </p:nvSpPr>
        <p:spPr bwMode="auto">
          <a:xfrm>
            <a:off x="-12700" y="4762500"/>
            <a:ext cx="87979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Maternal and Child Health</a:t>
            </a:r>
          </a:p>
        </p:txBody>
      </p:sp>
      <p:pic>
        <p:nvPicPr>
          <p:cNvPr id="93187" name="Picture 2" descr="A close up of a boy&#10;&#10;Description automatically generated">
            <a:extLst>
              <a:ext uri="{FF2B5EF4-FFF2-40B4-BE49-F238E27FC236}">
                <a16:creationId xmlns:a16="http://schemas.microsoft.com/office/drawing/2014/main" id="{BBBFB1A3-E5C7-334C-A349-12068D7FEB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295"/>
          <a:stretch>
            <a:fillRect/>
          </a:stretch>
        </p:blipFill>
        <p:spPr bwMode="auto">
          <a:xfrm>
            <a:off x="-201613" y="0"/>
            <a:ext cx="9001126"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7">
            <a:extLst>
              <a:ext uri="{FF2B5EF4-FFF2-40B4-BE49-F238E27FC236}">
                <a16:creationId xmlns:a16="http://schemas.microsoft.com/office/drawing/2014/main" id="{A9F6E8A3-5F90-614D-90E5-C2D78C10CE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3"/>
          <a:stretch>
            <a:fillRect/>
          </a:stretch>
        </p:blipFill>
        <p:spPr bwMode="auto">
          <a:xfrm>
            <a:off x="0" y="0"/>
            <a:ext cx="881221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48B75FF-6878-CF49-8E3B-F93C5ECE21DC}"/>
              </a:ext>
            </a:extLst>
          </p:cNvPr>
          <p:cNvSpPr/>
          <p:nvPr/>
        </p:nvSpPr>
        <p:spPr>
          <a:xfrm flipH="1" flipV="1">
            <a:off x="-12700" y="4762500"/>
            <a:ext cx="8812213" cy="8286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95235" name="TextBox 1">
            <a:extLst>
              <a:ext uri="{FF2B5EF4-FFF2-40B4-BE49-F238E27FC236}">
                <a16:creationId xmlns:a16="http://schemas.microsoft.com/office/drawing/2014/main" id="{6E764BF5-7707-ED42-93A3-AFD7E435821A}"/>
              </a:ext>
            </a:extLst>
          </p:cNvPr>
          <p:cNvSpPr txBox="1">
            <a:spLocks noChangeArrowheads="1"/>
          </p:cNvSpPr>
          <p:nvPr/>
        </p:nvSpPr>
        <p:spPr bwMode="auto">
          <a:xfrm>
            <a:off x="933450" y="1681163"/>
            <a:ext cx="30448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700">
              <a:latin typeface="Arial" panose="020B0604020202020204" pitchFamily="34" charset="0"/>
            </a:endParaRPr>
          </a:p>
        </p:txBody>
      </p:sp>
      <p:sp>
        <p:nvSpPr>
          <p:cNvPr id="95236" name="TextBox 8">
            <a:extLst>
              <a:ext uri="{FF2B5EF4-FFF2-40B4-BE49-F238E27FC236}">
                <a16:creationId xmlns:a16="http://schemas.microsoft.com/office/drawing/2014/main" id="{87AE5B1E-7753-1047-9B04-9A6B33DB0AF0}"/>
              </a:ext>
            </a:extLst>
          </p:cNvPr>
          <p:cNvSpPr txBox="1">
            <a:spLocks noChangeArrowheads="1"/>
          </p:cNvSpPr>
          <p:nvPr/>
        </p:nvSpPr>
        <p:spPr bwMode="auto">
          <a:xfrm>
            <a:off x="-12700" y="4762500"/>
            <a:ext cx="87979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Treating Disease and Illness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CC8C4C60-17DA-2F4D-AFE0-BDDCB10337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17463"/>
            <a:ext cx="8793163"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4">
            <a:extLst>
              <a:ext uri="{FF2B5EF4-FFF2-40B4-BE49-F238E27FC236}">
                <a16:creationId xmlns:a16="http://schemas.microsoft.com/office/drawing/2014/main" id="{813B2E67-2D01-9844-9073-27513C9B544F}"/>
              </a:ext>
            </a:extLst>
          </p:cNvPr>
          <p:cNvSpPr>
            <a:spLocks noChangeArrowheads="1"/>
          </p:cNvSpPr>
          <p:nvPr/>
        </p:nvSpPr>
        <p:spPr bwMode="auto">
          <a:xfrm>
            <a:off x="65088" y="53975"/>
            <a:ext cx="9445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C1B1C3E3-06EF-274E-822F-443D1EDCA2B6}"/>
              </a:ext>
            </a:extLst>
          </p:cNvPr>
          <p:cNvSpPr/>
          <p:nvPr/>
        </p:nvSpPr>
        <p:spPr>
          <a:xfrm flipH="1" flipV="1">
            <a:off x="-12700" y="5267325"/>
            <a:ext cx="8812213" cy="323850"/>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6" name="TextBox 4">
            <a:extLst>
              <a:ext uri="{FF2B5EF4-FFF2-40B4-BE49-F238E27FC236}">
                <a16:creationId xmlns:a16="http://schemas.microsoft.com/office/drawing/2014/main" id="{3F7E91C3-1478-084A-B6D4-20316F1FF087}"/>
              </a:ext>
            </a:extLst>
          </p:cNvPr>
          <p:cNvSpPr txBox="1">
            <a:spLocks noChangeArrowheads="1"/>
          </p:cNvSpPr>
          <p:nvPr/>
        </p:nvSpPr>
        <p:spPr bwMode="auto">
          <a:xfrm rot="10800000" flipH="1" flipV="1">
            <a:off x="261938" y="4235450"/>
            <a:ext cx="6945312"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Livelihoods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9A1FAA-497A-1B4B-91D1-696C8881B15B}"/>
              </a:ext>
            </a:extLst>
          </p:cNvPr>
          <p:cNvSpPr/>
          <p:nvPr/>
        </p:nvSpPr>
        <p:spPr>
          <a:xfrm flipH="1" flipV="1">
            <a:off x="-12700" y="4762500"/>
            <a:ext cx="8812213" cy="8286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99330" name="Picture 2" descr="A picture containing person, indoor, child, boy&#10;&#10;Description automatically generated">
            <a:extLst>
              <a:ext uri="{FF2B5EF4-FFF2-40B4-BE49-F238E27FC236}">
                <a16:creationId xmlns:a16="http://schemas.microsoft.com/office/drawing/2014/main" id="{9B650A23-DBBD-D944-B7C2-447C47411E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878681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8">
            <a:extLst>
              <a:ext uri="{FF2B5EF4-FFF2-40B4-BE49-F238E27FC236}">
                <a16:creationId xmlns:a16="http://schemas.microsoft.com/office/drawing/2014/main" id="{4C0646DB-90F2-7245-AB90-71033480B3B3}"/>
              </a:ext>
            </a:extLst>
          </p:cNvPr>
          <p:cNvSpPr txBox="1">
            <a:spLocks noChangeArrowheads="1"/>
          </p:cNvSpPr>
          <p:nvPr/>
        </p:nvSpPr>
        <p:spPr bwMode="auto">
          <a:xfrm>
            <a:off x="-12700" y="4819650"/>
            <a:ext cx="87979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Education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a:extLst>
              <a:ext uri="{FF2B5EF4-FFF2-40B4-BE49-F238E27FC236}">
                <a16:creationId xmlns:a16="http://schemas.microsoft.com/office/drawing/2014/main" id="{358D7588-D5C7-6A44-BF30-C376699739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40"/>
          <a:stretch>
            <a:fillRect/>
          </a:stretch>
        </p:blipFill>
        <p:spPr bwMode="auto">
          <a:xfrm>
            <a:off x="-26988" y="3175"/>
            <a:ext cx="8812213"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8249F9F-9027-B845-8413-E7EE73A645CF}"/>
              </a:ext>
            </a:extLst>
          </p:cNvPr>
          <p:cNvSpPr/>
          <p:nvPr/>
        </p:nvSpPr>
        <p:spPr>
          <a:xfrm flipH="1" flipV="1">
            <a:off x="-12700" y="4546600"/>
            <a:ext cx="8812213" cy="10445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01379" name="TextBox 8">
            <a:extLst>
              <a:ext uri="{FF2B5EF4-FFF2-40B4-BE49-F238E27FC236}">
                <a16:creationId xmlns:a16="http://schemas.microsoft.com/office/drawing/2014/main" id="{09542B05-2273-B94D-B696-E0A075E6833B}"/>
              </a:ext>
            </a:extLst>
          </p:cNvPr>
          <p:cNvSpPr txBox="1">
            <a:spLocks noChangeArrowheads="1"/>
          </p:cNvSpPr>
          <p:nvPr/>
        </p:nvSpPr>
        <p:spPr bwMode="auto">
          <a:xfrm>
            <a:off x="-12700" y="4692650"/>
            <a:ext cx="87979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Self Help Groups</a:t>
            </a:r>
          </a:p>
        </p:txBody>
      </p:sp>
      <p:sp>
        <p:nvSpPr>
          <p:cNvPr id="101380" name="Rectangle 4">
            <a:extLst>
              <a:ext uri="{FF2B5EF4-FFF2-40B4-BE49-F238E27FC236}">
                <a16:creationId xmlns:a16="http://schemas.microsoft.com/office/drawing/2014/main" id="{A91E64EC-3146-D44B-92D2-287CF0FCEBE9}"/>
              </a:ext>
            </a:extLst>
          </p:cNvPr>
          <p:cNvSpPr>
            <a:spLocks noChangeArrowheads="1"/>
          </p:cNvSpPr>
          <p:nvPr/>
        </p:nvSpPr>
        <p:spPr bwMode="auto">
          <a:xfrm>
            <a:off x="65088" y="53975"/>
            <a:ext cx="9445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2CD6833D-1713-944B-A90A-463F09CA049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88122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E6E5F5D-D83B-D944-921B-1224096F4343}"/>
              </a:ext>
            </a:extLst>
          </p:cNvPr>
          <p:cNvSpPr/>
          <p:nvPr/>
        </p:nvSpPr>
        <p:spPr>
          <a:xfrm flipH="1" flipV="1">
            <a:off x="-26988" y="4608513"/>
            <a:ext cx="8812213" cy="1030287"/>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66562" name="TextBox 2">
            <a:extLst>
              <a:ext uri="{FF2B5EF4-FFF2-40B4-BE49-F238E27FC236}">
                <a16:creationId xmlns:a16="http://schemas.microsoft.com/office/drawing/2014/main" id="{8F69E19E-B18A-884E-86D9-4D27029C4AD6}"/>
              </a:ext>
            </a:extLst>
          </p:cNvPr>
          <p:cNvSpPr txBox="1">
            <a:spLocks noChangeArrowheads="1"/>
          </p:cNvSpPr>
          <p:nvPr/>
        </p:nvSpPr>
        <p:spPr bwMode="auto">
          <a:xfrm>
            <a:off x="111125" y="4608513"/>
            <a:ext cx="8562975" cy="949325"/>
          </a:xfrm>
          <a:prstGeom prst="rect">
            <a:avLst/>
          </a:prstGeom>
          <a:noFill/>
          <a:ln>
            <a:noFill/>
          </a:ln>
          <a:effectLst>
            <a:outerShdw blurRad="50800" dist="38100" dir="2700000" algn="tl" rotWithShape="0">
              <a:srgbClr val="808080">
                <a:alpha val="39999"/>
              </a:srgbClr>
            </a:outerShdw>
          </a:effectLst>
        </p:spPr>
        <p:txBody>
          <a:bodyPr lIns="87353" tIns="43676" rIns="87353" bIns="43676">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365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365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365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365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dirty="0">
                <a:solidFill>
                  <a:schemeClr val="bg1"/>
                </a:solidFill>
                <a:latin typeface="Barlow" pitchFamily="2" charset="77"/>
              </a:rPr>
              <a:t>Inspired by God’s promise of abundant life, PWS&amp;D envisions a sustainable, compassionate and just world.</a:t>
            </a:r>
          </a:p>
        </p:txBody>
      </p:sp>
      <p:sp>
        <p:nvSpPr>
          <p:cNvPr id="11269" name="TextBox 4">
            <a:extLst>
              <a:ext uri="{FF2B5EF4-FFF2-40B4-BE49-F238E27FC236}">
                <a16:creationId xmlns:a16="http://schemas.microsoft.com/office/drawing/2014/main" id="{2EC0C3FF-620D-584F-ADE0-501BCFEE0654}"/>
              </a:ext>
            </a:extLst>
          </p:cNvPr>
          <p:cNvSpPr txBox="1">
            <a:spLocks noChangeArrowheads="1"/>
          </p:cNvSpPr>
          <p:nvPr/>
        </p:nvSpPr>
        <p:spPr bwMode="auto">
          <a:xfrm rot="10800000" flipH="1" flipV="1">
            <a:off x="261938" y="3587750"/>
            <a:ext cx="5211762"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Our Vision </a:t>
            </a:r>
          </a:p>
        </p:txBody>
      </p:sp>
      <p:sp>
        <p:nvSpPr>
          <p:cNvPr id="66565" name="Rectangle 4">
            <a:extLst>
              <a:ext uri="{FF2B5EF4-FFF2-40B4-BE49-F238E27FC236}">
                <a16:creationId xmlns:a16="http://schemas.microsoft.com/office/drawing/2014/main" id="{59B7A3FC-5D74-A04E-A5DC-48039E624963}"/>
              </a:ext>
            </a:extLst>
          </p:cNvPr>
          <p:cNvSpPr>
            <a:spLocks noChangeArrowheads="1"/>
          </p:cNvSpPr>
          <p:nvPr/>
        </p:nvSpPr>
        <p:spPr bwMode="auto">
          <a:xfrm>
            <a:off x="65088" y="53975"/>
            <a:ext cx="11477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ACT/Paul Jeffrey</a:t>
            </a:r>
            <a:endParaRPr lang="en-US" altLang="en-US" sz="700" i="1">
              <a:solidFill>
                <a:schemeClr val="bg1"/>
              </a:solidFill>
              <a:latin typeface="Arial" panose="020B0604020202020204" pitchFamily="34" charset="0"/>
            </a:endParaRPr>
          </a:p>
        </p:txBody>
      </p:sp>
    </p:spTree>
  </p:cSld>
  <p:clrMapOvr>
    <a:masterClrMapping/>
  </p:clrMapOvr>
  <p:transition spd="slow" advClick="0" advTm="2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A picture containing person, outdoor, chair, person&#10;&#10;Description automatically generated">
            <a:extLst>
              <a:ext uri="{FF2B5EF4-FFF2-40B4-BE49-F238E27FC236}">
                <a16:creationId xmlns:a16="http://schemas.microsoft.com/office/drawing/2014/main" id="{BD8D4A0E-E147-374F-9305-19E3291B46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163"/>
          <a:stretch>
            <a:fillRect/>
          </a:stretch>
        </p:blipFill>
        <p:spPr bwMode="auto">
          <a:xfrm>
            <a:off x="-26988" y="-1069975"/>
            <a:ext cx="8812213"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5F3143C-5DDA-E740-82FA-C26104F296E5}"/>
              </a:ext>
            </a:extLst>
          </p:cNvPr>
          <p:cNvSpPr/>
          <p:nvPr/>
        </p:nvSpPr>
        <p:spPr>
          <a:xfrm flipH="1" flipV="1">
            <a:off x="-12700" y="4546600"/>
            <a:ext cx="8812213" cy="10445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03427" name="TextBox 8">
            <a:extLst>
              <a:ext uri="{FF2B5EF4-FFF2-40B4-BE49-F238E27FC236}">
                <a16:creationId xmlns:a16="http://schemas.microsoft.com/office/drawing/2014/main" id="{1AF87EF8-3F5E-DC44-80BF-8FBA35224C7C}"/>
              </a:ext>
            </a:extLst>
          </p:cNvPr>
          <p:cNvSpPr txBox="1">
            <a:spLocks noChangeArrowheads="1"/>
          </p:cNvSpPr>
          <p:nvPr/>
        </p:nvSpPr>
        <p:spPr bwMode="auto">
          <a:xfrm>
            <a:off x="-12700" y="4692650"/>
            <a:ext cx="87979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Vocational Skills Training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a:extLst>
              <a:ext uri="{FF2B5EF4-FFF2-40B4-BE49-F238E27FC236}">
                <a16:creationId xmlns:a16="http://schemas.microsoft.com/office/drawing/2014/main" id="{3CE8117A-9E10-D045-A4B6-C884CF4CFC1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513"/>
            <a:ext cx="8812213"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4">
            <a:extLst>
              <a:ext uri="{FF2B5EF4-FFF2-40B4-BE49-F238E27FC236}">
                <a16:creationId xmlns:a16="http://schemas.microsoft.com/office/drawing/2014/main" id="{A8FC552E-AAC9-4949-BEE6-224A3F049A30}"/>
              </a:ext>
            </a:extLst>
          </p:cNvPr>
          <p:cNvSpPr>
            <a:spLocks noChangeArrowheads="1"/>
          </p:cNvSpPr>
          <p:nvPr/>
        </p:nvSpPr>
        <p:spPr bwMode="auto">
          <a:xfrm>
            <a:off x="65088" y="53975"/>
            <a:ext cx="9445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CE6EA051-BAA7-D64C-9F6F-FFA8317D5AB4}"/>
              </a:ext>
            </a:extLst>
          </p:cNvPr>
          <p:cNvSpPr/>
          <p:nvPr/>
        </p:nvSpPr>
        <p:spPr>
          <a:xfrm flipH="1" flipV="1">
            <a:off x="-12700" y="5267325"/>
            <a:ext cx="8812213" cy="323850"/>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5" name="TextBox 4">
            <a:extLst>
              <a:ext uri="{FF2B5EF4-FFF2-40B4-BE49-F238E27FC236}">
                <a16:creationId xmlns:a16="http://schemas.microsoft.com/office/drawing/2014/main" id="{038C7A53-A5AE-BE42-AB91-FA64DFDBA1ED}"/>
              </a:ext>
            </a:extLst>
          </p:cNvPr>
          <p:cNvSpPr txBox="1">
            <a:spLocks noChangeArrowheads="1"/>
          </p:cNvSpPr>
          <p:nvPr/>
        </p:nvSpPr>
        <p:spPr bwMode="auto">
          <a:xfrm rot="10800000" flipH="1" flipV="1">
            <a:off x="261938" y="4235450"/>
            <a:ext cx="6945312"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Human Rights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6" descr="A group of people posing for the camera&#10;&#10;Description automatically generated">
            <a:extLst>
              <a:ext uri="{FF2B5EF4-FFF2-40B4-BE49-F238E27FC236}">
                <a16:creationId xmlns:a16="http://schemas.microsoft.com/office/drawing/2014/main" id="{BED6900A-3DB0-344C-A69E-C35540F32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75"/>
            <a:ext cx="8786813"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4">
            <a:extLst>
              <a:ext uri="{FF2B5EF4-FFF2-40B4-BE49-F238E27FC236}">
                <a16:creationId xmlns:a16="http://schemas.microsoft.com/office/drawing/2014/main" id="{75DA7553-BE0A-EF44-94A6-1804D74ACA9A}"/>
              </a:ext>
            </a:extLst>
          </p:cNvPr>
          <p:cNvSpPr>
            <a:spLocks noChangeArrowheads="1"/>
          </p:cNvSpPr>
          <p:nvPr/>
        </p:nvSpPr>
        <p:spPr bwMode="auto">
          <a:xfrm>
            <a:off x="65088" y="53975"/>
            <a:ext cx="1041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cs typeface="Arial" panose="020B0604020202020204" pitchFamily="34" charset="0"/>
              </a:rPr>
              <a:t>Photo:: </a:t>
            </a:r>
            <a:r>
              <a:rPr lang="en-CA" altLang="en-US" sz="800">
                <a:solidFill>
                  <a:schemeClr val="bg1"/>
                </a:solidFill>
                <a:latin typeface="Arial" panose="020B0604020202020204" pitchFamily="34" charset="0"/>
                <a:cs typeface="Arial" panose="020B0604020202020204" pitchFamily="34" charset="0"/>
              </a:rPr>
              <a:t>Paul Jeffery</a:t>
            </a:r>
            <a:endParaRPr lang="en-US" altLang="en-US" sz="700" i="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9CB014E-E116-6C42-8A5C-914EC8CB4A6D}"/>
              </a:ext>
            </a:extLst>
          </p:cNvPr>
          <p:cNvSpPr/>
          <p:nvPr/>
        </p:nvSpPr>
        <p:spPr>
          <a:xfrm flipH="1" flipV="1">
            <a:off x="1588" y="5591175"/>
            <a:ext cx="8812212" cy="152400"/>
          </a:xfrm>
          <a:prstGeom prst="rect">
            <a:avLst/>
          </a:prstGeom>
          <a:solidFill>
            <a:srgbClr val="73993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A group of people around each other&#10;&#10;Description automatically generated">
            <a:extLst>
              <a:ext uri="{FF2B5EF4-FFF2-40B4-BE49-F238E27FC236}">
                <a16:creationId xmlns:a16="http://schemas.microsoft.com/office/drawing/2014/main" id="{4846A6BF-07BB-684F-A47D-5D181711C2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7868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a:extLst>
              <a:ext uri="{FF2B5EF4-FFF2-40B4-BE49-F238E27FC236}">
                <a16:creationId xmlns:a16="http://schemas.microsoft.com/office/drawing/2014/main" id="{E8D40813-6B5A-8747-9A85-360E56516AA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5913"/>
            <a:ext cx="8786813"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4">
            <a:extLst>
              <a:ext uri="{FF2B5EF4-FFF2-40B4-BE49-F238E27FC236}">
                <a16:creationId xmlns:a16="http://schemas.microsoft.com/office/drawing/2014/main" id="{E55808F8-E11D-6040-932E-13BB3F3ACB74}"/>
              </a:ext>
            </a:extLst>
          </p:cNvPr>
          <p:cNvSpPr>
            <a:spLocks noChangeArrowheads="1"/>
          </p:cNvSpPr>
          <p:nvPr/>
        </p:nvSpPr>
        <p:spPr bwMode="auto">
          <a:xfrm>
            <a:off x="-12700" y="-227013"/>
            <a:ext cx="9001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700">
                <a:solidFill>
                  <a:schemeClr val="bg1"/>
                </a:solidFill>
              </a:rPr>
              <a:t>Photo: ACT Alliance</a:t>
            </a:r>
            <a:endParaRPr lang="en-US" altLang="en-US" sz="700" i="1">
              <a:solidFill>
                <a:schemeClr val="bg1"/>
              </a:solidFill>
            </a:endParaRPr>
          </a:p>
        </p:txBody>
      </p:sp>
      <p:sp>
        <p:nvSpPr>
          <p:cNvPr id="8" name="Rectangle 7">
            <a:extLst>
              <a:ext uri="{FF2B5EF4-FFF2-40B4-BE49-F238E27FC236}">
                <a16:creationId xmlns:a16="http://schemas.microsoft.com/office/drawing/2014/main" id="{5EBF0302-3B52-0547-8784-9952970645B2}"/>
              </a:ext>
            </a:extLst>
          </p:cNvPr>
          <p:cNvSpPr/>
          <p:nvPr/>
        </p:nvSpPr>
        <p:spPr>
          <a:xfrm flipH="1" flipV="1">
            <a:off x="-12700" y="5267325"/>
            <a:ext cx="8812213" cy="323850"/>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6" name="TextBox 5">
            <a:extLst>
              <a:ext uri="{FF2B5EF4-FFF2-40B4-BE49-F238E27FC236}">
                <a16:creationId xmlns:a16="http://schemas.microsoft.com/office/drawing/2014/main" id="{B7337D76-D29A-ED49-A3D6-655ED9C60903}"/>
              </a:ext>
            </a:extLst>
          </p:cNvPr>
          <p:cNvSpPr txBox="1">
            <a:spLocks noChangeArrowheads="1"/>
          </p:cNvSpPr>
          <p:nvPr/>
        </p:nvSpPr>
        <p:spPr bwMode="auto">
          <a:xfrm rot="10800000" flipH="1" flipV="1">
            <a:off x="261938" y="4235450"/>
            <a:ext cx="8523287"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Emergency Relief</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2BFCB6-2C4F-9B40-8A65-572D1C3480A7}"/>
              </a:ext>
            </a:extLst>
          </p:cNvPr>
          <p:cNvSpPr/>
          <p:nvPr/>
        </p:nvSpPr>
        <p:spPr>
          <a:xfrm flipH="1" flipV="1">
            <a:off x="-12700" y="4546600"/>
            <a:ext cx="8812213" cy="10445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13666" name="TextBox 8">
            <a:extLst>
              <a:ext uri="{FF2B5EF4-FFF2-40B4-BE49-F238E27FC236}">
                <a16:creationId xmlns:a16="http://schemas.microsoft.com/office/drawing/2014/main" id="{48F2B260-8078-9A48-8CDE-40EBE8812239}"/>
              </a:ext>
            </a:extLst>
          </p:cNvPr>
          <p:cNvSpPr txBox="1">
            <a:spLocks noChangeArrowheads="1"/>
          </p:cNvSpPr>
          <p:nvPr/>
        </p:nvSpPr>
        <p:spPr bwMode="auto">
          <a:xfrm>
            <a:off x="-12700" y="4691063"/>
            <a:ext cx="87979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COVID-19 Crisis</a:t>
            </a:r>
          </a:p>
        </p:txBody>
      </p:sp>
      <p:sp>
        <p:nvSpPr>
          <p:cNvPr id="113667" name="Rectangle 4">
            <a:extLst>
              <a:ext uri="{FF2B5EF4-FFF2-40B4-BE49-F238E27FC236}">
                <a16:creationId xmlns:a16="http://schemas.microsoft.com/office/drawing/2014/main" id="{87BAA182-F334-8441-B83E-1CFD27445183}"/>
              </a:ext>
            </a:extLst>
          </p:cNvPr>
          <p:cNvSpPr>
            <a:spLocks noChangeArrowheads="1"/>
          </p:cNvSpPr>
          <p:nvPr/>
        </p:nvSpPr>
        <p:spPr bwMode="auto">
          <a:xfrm>
            <a:off x="8059738" y="4291013"/>
            <a:ext cx="7445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CFGB</a:t>
            </a:r>
            <a:endParaRPr lang="en-US" altLang="en-US" sz="700" i="1">
              <a:solidFill>
                <a:schemeClr val="bg1"/>
              </a:solidFill>
              <a:latin typeface="Arial" panose="020B0604020202020204" pitchFamily="34" charset="0"/>
            </a:endParaRPr>
          </a:p>
        </p:txBody>
      </p:sp>
      <p:pic>
        <p:nvPicPr>
          <p:cNvPr id="113668" name="Picture 2" descr="A group of people standing next to a fence&#10;&#10;Description automatically generated">
            <a:extLst>
              <a:ext uri="{FF2B5EF4-FFF2-40B4-BE49-F238E27FC236}">
                <a16:creationId xmlns:a16="http://schemas.microsoft.com/office/drawing/2014/main" id="{8349333B-09FA-9349-AF95-2A80D61F76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786813"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3BF04-EE4B-7045-A633-4919ABE85414}"/>
              </a:ext>
            </a:extLst>
          </p:cNvPr>
          <p:cNvSpPr/>
          <p:nvPr/>
        </p:nvSpPr>
        <p:spPr>
          <a:xfrm flipH="1" flipV="1">
            <a:off x="-12700" y="4546600"/>
            <a:ext cx="8812213" cy="10445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15714" name="TextBox 8">
            <a:extLst>
              <a:ext uri="{FF2B5EF4-FFF2-40B4-BE49-F238E27FC236}">
                <a16:creationId xmlns:a16="http://schemas.microsoft.com/office/drawing/2014/main" id="{71EC40A2-650F-6E40-A03C-4D58851C8DD2}"/>
              </a:ext>
            </a:extLst>
          </p:cNvPr>
          <p:cNvSpPr txBox="1">
            <a:spLocks noChangeArrowheads="1"/>
          </p:cNvSpPr>
          <p:nvPr/>
        </p:nvSpPr>
        <p:spPr bwMode="auto">
          <a:xfrm>
            <a:off x="-12700" y="4691063"/>
            <a:ext cx="87979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CA" altLang="en-US" sz="4200">
                <a:solidFill>
                  <a:schemeClr val="bg1"/>
                </a:solidFill>
                <a:latin typeface="Barlow" pitchFamily="2" charset="77"/>
              </a:rPr>
              <a:t>Beirut Explosions </a:t>
            </a:r>
            <a:endParaRPr lang="en-US" altLang="en-US" sz="4200">
              <a:solidFill>
                <a:schemeClr val="bg1"/>
              </a:solidFill>
              <a:latin typeface="Barlow" pitchFamily="2" charset="77"/>
            </a:endParaRPr>
          </a:p>
        </p:txBody>
      </p:sp>
      <p:sp>
        <p:nvSpPr>
          <p:cNvPr id="115715" name="Rectangle 4">
            <a:extLst>
              <a:ext uri="{FF2B5EF4-FFF2-40B4-BE49-F238E27FC236}">
                <a16:creationId xmlns:a16="http://schemas.microsoft.com/office/drawing/2014/main" id="{62BBC2A2-E4C1-A142-828E-5A8062207052}"/>
              </a:ext>
            </a:extLst>
          </p:cNvPr>
          <p:cNvSpPr>
            <a:spLocks noChangeArrowheads="1"/>
          </p:cNvSpPr>
          <p:nvPr/>
        </p:nvSpPr>
        <p:spPr bwMode="auto">
          <a:xfrm>
            <a:off x="8059738" y="4291013"/>
            <a:ext cx="7445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CFGB</a:t>
            </a:r>
            <a:endParaRPr lang="en-US" altLang="en-US" sz="700" i="1">
              <a:solidFill>
                <a:schemeClr val="bg1"/>
              </a:solidFill>
              <a:latin typeface="Arial" panose="020B0604020202020204" pitchFamily="34" charset="0"/>
            </a:endParaRPr>
          </a:p>
        </p:txBody>
      </p:sp>
      <p:pic>
        <p:nvPicPr>
          <p:cNvPr id="115716" name="Picture 2" descr="A group of people that are standing in the street&#10;&#10;Description automatically generated">
            <a:extLst>
              <a:ext uri="{FF2B5EF4-FFF2-40B4-BE49-F238E27FC236}">
                <a16:creationId xmlns:a16="http://schemas.microsoft.com/office/drawing/2014/main" id="{097A93C7-B749-5449-9F25-D4869E23E9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8812213"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Box 3">
            <a:extLst>
              <a:ext uri="{FF2B5EF4-FFF2-40B4-BE49-F238E27FC236}">
                <a16:creationId xmlns:a16="http://schemas.microsoft.com/office/drawing/2014/main" id="{1D12C60A-76F1-1E40-BD5F-1665DB5CC617}"/>
              </a:ext>
            </a:extLst>
          </p:cNvPr>
          <p:cNvSpPr txBox="1">
            <a:spLocks noChangeArrowheads="1"/>
          </p:cNvSpPr>
          <p:nvPr/>
        </p:nvSpPr>
        <p:spPr bwMode="auto">
          <a:xfrm>
            <a:off x="-17463" y="31750"/>
            <a:ext cx="2952751"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00">
                <a:solidFill>
                  <a:schemeClr val="bg1"/>
                </a:solidFill>
              </a:rPr>
              <a:t>Photo: Håvard Bjelland/ </a:t>
            </a:r>
            <a:r>
              <a:rPr lang="en-CA" altLang="en-US" sz="800">
                <a:solidFill>
                  <a:schemeClr val="bg1"/>
                </a:solidFill>
              </a:rPr>
              <a:t>Norwegian Church Aid</a:t>
            </a:r>
            <a:r>
              <a:rPr lang="en-US" altLang="en-US" sz="700">
                <a:solidFill>
                  <a:schemeClr val="bg1"/>
                </a:solidFil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a:extLst>
              <a:ext uri="{FF2B5EF4-FFF2-40B4-BE49-F238E27FC236}">
                <a16:creationId xmlns:a16="http://schemas.microsoft.com/office/drawing/2014/main" id="{AE16E91B-BA4A-5542-B7E1-98DD9D20DD6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8785225" cy="556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4">
            <a:extLst>
              <a:ext uri="{FF2B5EF4-FFF2-40B4-BE49-F238E27FC236}">
                <a16:creationId xmlns:a16="http://schemas.microsoft.com/office/drawing/2014/main" id="{FAF71CB8-38C2-A143-BABA-36B066E416CB}"/>
              </a:ext>
            </a:extLst>
          </p:cNvPr>
          <p:cNvSpPr>
            <a:spLocks noChangeArrowheads="1"/>
          </p:cNvSpPr>
          <p:nvPr/>
        </p:nvSpPr>
        <p:spPr bwMode="auto">
          <a:xfrm>
            <a:off x="65088" y="53975"/>
            <a:ext cx="1714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CFGB/Amanda Thornsteinsson</a:t>
            </a:r>
            <a:endParaRPr lang="en-US" altLang="en-US" sz="700" i="1">
              <a:solidFill>
                <a:schemeClr val="bg1"/>
              </a:solidFill>
              <a:latin typeface="Arial" panose="020B0604020202020204" pitchFamily="34" charset="0"/>
            </a:endParaRPr>
          </a:p>
        </p:txBody>
      </p:sp>
      <p:sp>
        <p:nvSpPr>
          <p:cNvPr id="6" name="Rectangle 5">
            <a:extLst>
              <a:ext uri="{FF2B5EF4-FFF2-40B4-BE49-F238E27FC236}">
                <a16:creationId xmlns:a16="http://schemas.microsoft.com/office/drawing/2014/main" id="{EBECB908-9444-3C4C-B560-4EE3DA30E373}"/>
              </a:ext>
            </a:extLst>
          </p:cNvPr>
          <p:cNvSpPr/>
          <p:nvPr/>
        </p:nvSpPr>
        <p:spPr>
          <a:xfrm flipH="1" flipV="1">
            <a:off x="-12700" y="5554663"/>
            <a:ext cx="8812213" cy="215900"/>
          </a:xfrm>
          <a:prstGeom prst="rect">
            <a:avLst/>
          </a:prstGeom>
          <a:solidFill>
            <a:srgbClr val="73993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a:extLst>
              <a:ext uri="{FF2B5EF4-FFF2-40B4-BE49-F238E27FC236}">
                <a16:creationId xmlns:a16="http://schemas.microsoft.com/office/drawing/2014/main" id="{884B6097-ABC0-9D43-8937-776D65FEDCD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8812213"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4E33C9F-87BA-3349-8592-B9C00B572780}"/>
              </a:ext>
            </a:extLst>
          </p:cNvPr>
          <p:cNvSpPr/>
          <p:nvPr/>
        </p:nvSpPr>
        <p:spPr>
          <a:xfrm flipH="1" flipV="1">
            <a:off x="-12700" y="4546600"/>
            <a:ext cx="8812213" cy="10445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19811" name="TextBox 8">
            <a:extLst>
              <a:ext uri="{FF2B5EF4-FFF2-40B4-BE49-F238E27FC236}">
                <a16:creationId xmlns:a16="http://schemas.microsoft.com/office/drawing/2014/main" id="{970403A2-6872-E541-8EA9-E0E161B372B9}"/>
              </a:ext>
            </a:extLst>
          </p:cNvPr>
          <p:cNvSpPr txBox="1">
            <a:spLocks noChangeArrowheads="1"/>
          </p:cNvSpPr>
          <p:nvPr/>
        </p:nvSpPr>
        <p:spPr bwMode="auto">
          <a:xfrm>
            <a:off x="-12700" y="4691063"/>
            <a:ext cx="87979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Rohingya Crisis</a:t>
            </a:r>
          </a:p>
        </p:txBody>
      </p:sp>
      <p:sp>
        <p:nvSpPr>
          <p:cNvPr id="119812" name="Rectangle 4">
            <a:extLst>
              <a:ext uri="{FF2B5EF4-FFF2-40B4-BE49-F238E27FC236}">
                <a16:creationId xmlns:a16="http://schemas.microsoft.com/office/drawing/2014/main" id="{138B2E80-80C2-124A-8B34-95510F84B27B}"/>
              </a:ext>
            </a:extLst>
          </p:cNvPr>
          <p:cNvSpPr>
            <a:spLocks noChangeArrowheads="1"/>
          </p:cNvSpPr>
          <p:nvPr/>
        </p:nvSpPr>
        <p:spPr bwMode="auto">
          <a:xfrm>
            <a:off x="8059738" y="4291013"/>
            <a:ext cx="7445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CFGB</a:t>
            </a:r>
            <a:endParaRPr lang="en-US" altLang="en-US" sz="700" i="1">
              <a:solidFill>
                <a:schemeClr val="bg1"/>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A pile of fresh produce&#10;&#10;Description automatically generated">
            <a:extLst>
              <a:ext uri="{FF2B5EF4-FFF2-40B4-BE49-F238E27FC236}">
                <a16:creationId xmlns:a16="http://schemas.microsoft.com/office/drawing/2014/main" id="{E5BF5A96-D9EB-A843-ACF5-BC8AB7B19C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15875"/>
            <a:ext cx="878205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B91ADDCD-536A-FD4D-8597-885D6608054B}"/>
              </a:ext>
            </a:extLst>
          </p:cNvPr>
          <p:cNvSpPr/>
          <p:nvPr/>
        </p:nvSpPr>
        <p:spPr>
          <a:xfrm flipH="1" flipV="1">
            <a:off x="3873500" y="-7938"/>
            <a:ext cx="4960938" cy="2455863"/>
          </a:xfrm>
          <a:prstGeom prst="rtTriangle">
            <a:avLst/>
          </a:prstGeom>
          <a:solidFill>
            <a:srgbClr val="00568F"/>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21859" name="Rectangle 13">
            <a:extLst>
              <a:ext uri="{FF2B5EF4-FFF2-40B4-BE49-F238E27FC236}">
                <a16:creationId xmlns:a16="http://schemas.microsoft.com/office/drawing/2014/main" id="{3761016D-E42D-D844-8DF2-71C24DF99345}"/>
              </a:ext>
            </a:extLst>
          </p:cNvPr>
          <p:cNvSpPr>
            <a:spLocks noChangeArrowheads="1"/>
          </p:cNvSpPr>
          <p:nvPr/>
        </p:nvSpPr>
        <p:spPr bwMode="auto">
          <a:xfrm>
            <a:off x="7070725" y="5410200"/>
            <a:ext cx="1714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CFGB/Amanda Thornsteinsson</a:t>
            </a:r>
            <a:endParaRPr lang="en-US" altLang="en-US" sz="700" i="1">
              <a:solidFill>
                <a:schemeClr val="bg1"/>
              </a:solidFill>
              <a:latin typeface="Arial" panose="020B0604020202020204" pitchFamily="34" charset="0"/>
            </a:endParaRPr>
          </a:p>
        </p:txBody>
      </p:sp>
      <p:pic>
        <p:nvPicPr>
          <p:cNvPr id="121860" name="Picture 4" descr="foodgrainsbank_logo_white.eps">
            <a:extLst>
              <a:ext uri="{FF2B5EF4-FFF2-40B4-BE49-F238E27FC236}">
                <a16:creationId xmlns:a16="http://schemas.microsoft.com/office/drawing/2014/main" id="{DE1D4266-3098-6D48-9454-03F83B513EC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29463" y="658813"/>
            <a:ext cx="14112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3" descr="Actalliance_CMYK.ai">
            <a:extLst>
              <a:ext uri="{FF2B5EF4-FFF2-40B4-BE49-F238E27FC236}">
                <a16:creationId xmlns:a16="http://schemas.microsoft.com/office/drawing/2014/main" id="{1B886342-D80D-D146-B8C9-59740002CFA4}"/>
              </a:ext>
            </a:extLst>
          </p:cNvPr>
          <p:cNvPicPr>
            <a:picLocks noChangeAspect="1"/>
          </p:cNvPicPr>
          <p:nvPr/>
        </p:nvPicPr>
        <p:blipFill>
          <a:blip r:embed="rId5" cstate="screen">
            <a:extLst>
              <a:ext uri="{28A0092B-C50C-407E-A947-70E740481C1C}">
                <a14:useLocalDpi xmlns:a14="http://schemas.microsoft.com/office/drawing/2010/main"/>
              </a:ext>
            </a:extLst>
          </a:blip>
          <a:srcRect t="36221" b="38831"/>
          <a:stretch>
            <a:fillRect/>
          </a:stretch>
        </p:blipFill>
        <p:spPr bwMode="auto">
          <a:xfrm>
            <a:off x="6049963" y="187325"/>
            <a:ext cx="29257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94E9BC9-1509-6D4E-86DC-8D72BD3132A2}"/>
              </a:ext>
            </a:extLst>
          </p:cNvPr>
          <p:cNvSpPr/>
          <p:nvPr/>
        </p:nvSpPr>
        <p:spPr>
          <a:xfrm flipH="1" flipV="1">
            <a:off x="0" y="4573587"/>
            <a:ext cx="8786813" cy="10445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21863" name="TextBox 13">
            <a:extLst>
              <a:ext uri="{FF2B5EF4-FFF2-40B4-BE49-F238E27FC236}">
                <a16:creationId xmlns:a16="http://schemas.microsoft.com/office/drawing/2014/main" id="{FF2E918E-7E0C-2843-941F-F088F3916BB5}"/>
              </a:ext>
            </a:extLst>
          </p:cNvPr>
          <p:cNvSpPr txBox="1">
            <a:spLocks noChangeArrowheads="1"/>
          </p:cNvSpPr>
          <p:nvPr/>
        </p:nvSpPr>
        <p:spPr bwMode="auto">
          <a:xfrm>
            <a:off x="-12700" y="4538663"/>
            <a:ext cx="87979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Cyclone Idai</a:t>
            </a:r>
          </a:p>
        </p:txBody>
      </p:sp>
      <p:sp>
        <p:nvSpPr>
          <p:cNvPr id="121864" name="Rectangle 3">
            <a:extLst>
              <a:ext uri="{FF2B5EF4-FFF2-40B4-BE49-F238E27FC236}">
                <a16:creationId xmlns:a16="http://schemas.microsoft.com/office/drawing/2014/main" id="{DDE6A998-CED3-2946-9AA7-D697DD98A25E}"/>
              </a:ext>
            </a:extLst>
          </p:cNvPr>
          <p:cNvSpPr>
            <a:spLocks noChangeArrowheads="1"/>
          </p:cNvSpPr>
          <p:nvPr/>
        </p:nvSpPr>
        <p:spPr bwMode="auto">
          <a:xfrm>
            <a:off x="0" y="79375"/>
            <a:ext cx="10937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800">
                <a:solidFill>
                  <a:schemeClr val="bg1"/>
                </a:solidFill>
              </a:rPr>
              <a:t>Photo: ACT Alliance</a:t>
            </a:r>
            <a:endParaRPr lang="en-US" altLang="en-US" sz="800" i="1">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a:extLst>
              <a:ext uri="{FF2B5EF4-FFF2-40B4-BE49-F238E27FC236}">
                <a16:creationId xmlns:a16="http://schemas.microsoft.com/office/drawing/2014/main" id="{A1356DE5-B3C0-3744-A466-A96CBDD3932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7868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1FC17DD-34AC-B449-8972-169C9C176EFF}"/>
              </a:ext>
            </a:extLst>
          </p:cNvPr>
          <p:cNvSpPr/>
          <p:nvPr/>
        </p:nvSpPr>
        <p:spPr>
          <a:xfrm flipH="1" flipV="1">
            <a:off x="-26988" y="4608513"/>
            <a:ext cx="8812213" cy="1030287"/>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68611" name="Rectangle 3">
            <a:extLst>
              <a:ext uri="{FF2B5EF4-FFF2-40B4-BE49-F238E27FC236}">
                <a16:creationId xmlns:a16="http://schemas.microsoft.com/office/drawing/2014/main" id="{1811DC6D-C0AA-D844-B2F7-2DDCD66C8E7D}"/>
              </a:ext>
            </a:extLst>
          </p:cNvPr>
          <p:cNvSpPr>
            <a:spLocks noChangeArrowheads="1"/>
          </p:cNvSpPr>
          <p:nvPr/>
        </p:nvSpPr>
        <p:spPr bwMode="auto">
          <a:xfrm>
            <a:off x="195263" y="4691063"/>
            <a:ext cx="8396287"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p>
            <a:pPr algn="ctr" eaLnBrk="1" hangingPunct="1">
              <a:lnSpc>
                <a:spcPct val="120000"/>
              </a:lnSpc>
            </a:pPr>
            <a:r>
              <a:rPr lang="en-CA" altLang="en-US" sz="4000">
                <a:solidFill>
                  <a:srgbClr val="FFFFFF"/>
                </a:solidFill>
                <a:latin typeface="Barlow" pitchFamily="2" charset="77"/>
                <a:cs typeface="Calibri" panose="020F0502020204030204" pitchFamily="34" charset="0"/>
              </a:rPr>
              <a:t>Compassion ∙</a:t>
            </a:r>
            <a:r>
              <a:rPr lang="en-US" altLang="en-US" sz="4000">
                <a:solidFill>
                  <a:srgbClr val="FFFFFF"/>
                </a:solidFill>
                <a:latin typeface="Barlow" pitchFamily="2" charset="77"/>
                <a:cs typeface="Calibri" panose="020F0502020204030204" pitchFamily="34" charset="0"/>
              </a:rPr>
              <a:t> </a:t>
            </a:r>
            <a:r>
              <a:rPr lang="en-CA" altLang="en-US" sz="4000">
                <a:solidFill>
                  <a:srgbClr val="FFFFFF"/>
                </a:solidFill>
                <a:latin typeface="Barlow" pitchFamily="2" charset="77"/>
                <a:cs typeface="Calibri" panose="020F0502020204030204" pitchFamily="34" charset="0"/>
              </a:rPr>
              <a:t>Justice</a:t>
            </a:r>
            <a:r>
              <a:rPr lang="en-US" altLang="en-US" sz="4000">
                <a:solidFill>
                  <a:srgbClr val="FFFFFF"/>
                </a:solidFill>
                <a:latin typeface="Barlow" pitchFamily="2" charset="77"/>
                <a:cs typeface="Calibri" panose="020F0502020204030204" pitchFamily="34" charset="0"/>
              </a:rPr>
              <a:t> </a:t>
            </a:r>
            <a:r>
              <a:rPr lang="en-CA" altLang="en-US" sz="4000">
                <a:solidFill>
                  <a:srgbClr val="FFFFFF"/>
                </a:solidFill>
                <a:latin typeface="Barlow" pitchFamily="2" charset="77"/>
                <a:cs typeface="Calibri" panose="020F0502020204030204" pitchFamily="34" charset="0"/>
              </a:rPr>
              <a:t>∙ Partnership</a:t>
            </a:r>
            <a:endParaRPr lang="en-US" altLang="en-US" sz="4000">
              <a:solidFill>
                <a:schemeClr val="bg1"/>
              </a:solidFill>
              <a:latin typeface="Barlow" pitchFamily="2" charset="77"/>
              <a:cs typeface="Calibri" panose="020F0502020204030204" pitchFamily="34" charset="0"/>
            </a:endParaRPr>
          </a:p>
        </p:txBody>
      </p:sp>
      <p:sp>
        <p:nvSpPr>
          <p:cNvPr id="13319" name="TextBox 4">
            <a:extLst>
              <a:ext uri="{FF2B5EF4-FFF2-40B4-BE49-F238E27FC236}">
                <a16:creationId xmlns:a16="http://schemas.microsoft.com/office/drawing/2014/main" id="{1EF600E5-CDA8-8F48-9651-1E679417C637}"/>
              </a:ext>
            </a:extLst>
          </p:cNvPr>
          <p:cNvSpPr txBox="1">
            <a:spLocks noChangeArrowheads="1"/>
          </p:cNvSpPr>
          <p:nvPr/>
        </p:nvSpPr>
        <p:spPr bwMode="auto">
          <a:xfrm rot="10800000" flipH="1" flipV="1">
            <a:off x="261938" y="3587750"/>
            <a:ext cx="5211762"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Our Values </a:t>
            </a:r>
          </a:p>
        </p:txBody>
      </p:sp>
      <p:sp>
        <p:nvSpPr>
          <p:cNvPr id="68613" name="Rectangle 4">
            <a:extLst>
              <a:ext uri="{FF2B5EF4-FFF2-40B4-BE49-F238E27FC236}">
                <a16:creationId xmlns:a16="http://schemas.microsoft.com/office/drawing/2014/main" id="{E689CADA-8DA7-2143-B5D8-9C105EF4654A}"/>
              </a:ext>
            </a:extLst>
          </p:cNvPr>
          <p:cNvSpPr>
            <a:spLocks noChangeArrowheads="1"/>
          </p:cNvSpPr>
          <p:nvPr/>
        </p:nvSpPr>
        <p:spPr bwMode="auto">
          <a:xfrm>
            <a:off x="65088" y="53975"/>
            <a:ext cx="11477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ACT/Paul Jeffrey</a:t>
            </a:r>
            <a:endParaRPr lang="en-US" altLang="en-US" sz="700" i="1">
              <a:solidFill>
                <a:schemeClr val="bg1"/>
              </a:solidFill>
              <a:latin typeface="Arial" panose="020B0604020202020204" pitchFamily="34" charset="0"/>
            </a:endParaRPr>
          </a:p>
        </p:txBody>
      </p:sp>
    </p:spTree>
  </p:cSld>
  <p:clrMapOvr>
    <a:masterClrMapping/>
  </p:clrMapOvr>
  <p:transition spd="slow" advClick="0" advTm="2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A group of people standing in the dirt&#10;&#10;Description automatically generated">
            <a:extLst>
              <a:ext uri="{FF2B5EF4-FFF2-40B4-BE49-F238E27FC236}">
                <a16:creationId xmlns:a16="http://schemas.microsoft.com/office/drawing/2014/main" id="{B2D5FE88-6BB4-7C4C-B1BA-7E63732BEA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813"/>
            <a:ext cx="878681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
            <a:extLst>
              <a:ext uri="{FF2B5EF4-FFF2-40B4-BE49-F238E27FC236}">
                <a16:creationId xmlns:a16="http://schemas.microsoft.com/office/drawing/2014/main" id="{F3963ACB-473F-E348-8B19-BC5BECD6B63A}"/>
              </a:ext>
            </a:extLst>
          </p:cNvPr>
          <p:cNvSpPr>
            <a:spLocks noChangeArrowheads="1"/>
          </p:cNvSpPr>
          <p:nvPr/>
        </p:nvSpPr>
        <p:spPr bwMode="auto">
          <a:xfrm>
            <a:off x="8042275" y="5426075"/>
            <a:ext cx="7445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700">
                <a:solidFill>
                  <a:schemeClr val="bg1"/>
                </a:solidFill>
              </a:rPr>
              <a:t>Photo: CFGB</a:t>
            </a:r>
            <a:endParaRPr lang="en-US" altLang="en-US" sz="700" i="1">
              <a:solidFill>
                <a:schemeClr val="bg1"/>
              </a:solidFill>
            </a:endParaRPr>
          </a:p>
        </p:txBody>
      </p:sp>
      <p:sp>
        <p:nvSpPr>
          <p:cNvPr id="8" name="Right Triangle 7">
            <a:extLst>
              <a:ext uri="{FF2B5EF4-FFF2-40B4-BE49-F238E27FC236}">
                <a16:creationId xmlns:a16="http://schemas.microsoft.com/office/drawing/2014/main" id="{7BEDB31F-913D-D04B-82AC-E5C572352A62}"/>
              </a:ext>
            </a:extLst>
          </p:cNvPr>
          <p:cNvSpPr/>
          <p:nvPr/>
        </p:nvSpPr>
        <p:spPr>
          <a:xfrm flipH="1" flipV="1">
            <a:off x="3840163" y="-23813"/>
            <a:ext cx="4962525" cy="2455863"/>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123908" name="Picture 3" descr="Actalliance_CMYK.ai">
            <a:extLst>
              <a:ext uri="{FF2B5EF4-FFF2-40B4-BE49-F238E27FC236}">
                <a16:creationId xmlns:a16="http://schemas.microsoft.com/office/drawing/2014/main" id="{5B556593-BA07-5F41-9ED1-16E96470E6A6}"/>
              </a:ext>
            </a:extLst>
          </p:cNvPr>
          <p:cNvPicPr>
            <a:picLocks noChangeAspect="1"/>
          </p:cNvPicPr>
          <p:nvPr/>
        </p:nvPicPr>
        <p:blipFill>
          <a:blip r:embed="rId4" cstate="screen">
            <a:extLst>
              <a:ext uri="{28A0092B-C50C-407E-A947-70E740481C1C}">
                <a14:useLocalDpi xmlns:a14="http://schemas.microsoft.com/office/drawing/2010/main"/>
              </a:ext>
            </a:extLst>
          </a:blip>
          <a:srcRect t="36221" b="38831"/>
          <a:stretch>
            <a:fillRect/>
          </a:stretch>
        </p:blipFill>
        <p:spPr bwMode="auto">
          <a:xfrm>
            <a:off x="6049963" y="187325"/>
            <a:ext cx="29257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2" descr="Canadian Foodgrains bank Update logo 2011.jpg">
            <a:extLst>
              <a:ext uri="{FF2B5EF4-FFF2-40B4-BE49-F238E27FC236}">
                <a16:creationId xmlns:a16="http://schemas.microsoft.com/office/drawing/2014/main" id="{B287A976-4D45-8644-AC6B-C48E9F07009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02450" y="587375"/>
            <a:ext cx="16906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a:extLst>
              <a:ext uri="{FF2B5EF4-FFF2-40B4-BE49-F238E27FC236}">
                <a16:creationId xmlns:a16="http://schemas.microsoft.com/office/drawing/2014/main" id="{884E8A87-CDEB-B34E-A698-B8418133F5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2"/>
          <a:stretch>
            <a:fillRect/>
          </a:stretch>
        </p:blipFill>
        <p:spPr bwMode="auto">
          <a:xfrm>
            <a:off x="0" y="-6350"/>
            <a:ext cx="879951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4">
            <a:extLst>
              <a:ext uri="{FF2B5EF4-FFF2-40B4-BE49-F238E27FC236}">
                <a16:creationId xmlns:a16="http://schemas.microsoft.com/office/drawing/2014/main" id="{654E3EBD-6140-C342-9E35-491ECEFD404E}"/>
              </a:ext>
            </a:extLst>
          </p:cNvPr>
          <p:cNvSpPr>
            <a:spLocks noChangeArrowheads="1"/>
          </p:cNvSpPr>
          <p:nvPr/>
        </p:nvSpPr>
        <p:spPr bwMode="auto">
          <a:xfrm>
            <a:off x="7346950" y="4346575"/>
            <a:ext cx="1438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r>
              <a:rPr lang="en-US" altLang="en-US" sz="700">
                <a:solidFill>
                  <a:schemeClr val="bg1"/>
                </a:solidFill>
              </a:rPr>
              <a:t>, ACT Alliance</a:t>
            </a:r>
            <a:endParaRPr lang="en-US" altLang="en-US" sz="700" i="1">
              <a:solidFill>
                <a:schemeClr val="bg1"/>
              </a:solidFill>
              <a:latin typeface="Arial" panose="020B0604020202020204" pitchFamily="34" charset="0"/>
            </a:endParaRPr>
          </a:p>
        </p:txBody>
      </p:sp>
      <p:sp>
        <p:nvSpPr>
          <p:cNvPr id="13" name="Rectangle 12">
            <a:extLst>
              <a:ext uri="{FF2B5EF4-FFF2-40B4-BE49-F238E27FC236}">
                <a16:creationId xmlns:a16="http://schemas.microsoft.com/office/drawing/2014/main" id="{9C0F484F-6D3C-C442-9848-B18257F037E4}"/>
              </a:ext>
            </a:extLst>
          </p:cNvPr>
          <p:cNvSpPr/>
          <p:nvPr/>
        </p:nvSpPr>
        <p:spPr>
          <a:xfrm flipH="1" flipV="1">
            <a:off x="-12700" y="4546600"/>
            <a:ext cx="8812213" cy="10445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25956" name="TextBox 13">
            <a:extLst>
              <a:ext uri="{FF2B5EF4-FFF2-40B4-BE49-F238E27FC236}">
                <a16:creationId xmlns:a16="http://schemas.microsoft.com/office/drawing/2014/main" id="{F817F61C-2C23-4247-A401-8C7633C43976}"/>
              </a:ext>
            </a:extLst>
          </p:cNvPr>
          <p:cNvSpPr txBox="1">
            <a:spLocks noChangeArrowheads="1"/>
          </p:cNvSpPr>
          <p:nvPr/>
        </p:nvSpPr>
        <p:spPr bwMode="auto">
          <a:xfrm>
            <a:off x="-12700" y="4538663"/>
            <a:ext cx="87979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Yemen Crisis</a:t>
            </a:r>
          </a:p>
        </p:txBody>
      </p:sp>
      <p:sp>
        <p:nvSpPr>
          <p:cNvPr id="18" name="Right Triangle 17">
            <a:extLst>
              <a:ext uri="{FF2B5EF4-FFF2-40B4-BE49-F238E27FC236}">
                <a16:creationId xmlns:a16="http://schemas.microsoft.com/office/drawing/2014/main" id="{ED2152CE-2A6A-9D49-8684-0D606F7C2660}"/>
              </a:ext>
            </a:extLst>
          </p:cNvPr>
          <p:cNvSpPr/>
          <p:nvPr/>
        </p:nvSpPr>
        <p:spPr>
          <a:xfrm flipH="1" flipV="1">
            <a:off x="3840163" y="-23813"/>
            <a:ext cx="4962525" cy="2455863"/>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125958" name="Picture 3" descr="Actalliance_CMYK.ai">
            <a:extLst>
              <a:ext uri="{FF2B5EF4-FFF2-40B4-BE49-F238E27FC236}">
                <a16:creationId xmlns:a16="http://schemas.microsoft.com/office/drawing/2014/main" id="{6246A014-1816-654F-B6D6-0FFCE6FE9B7B}"/>
              </a:ext>
            </a:extLst>
          </p:cNvPr>
          <p:cNvPicPr>
            <a:picLocks noChangeAspect="1"/>
          </p:cNvPicPr>
          <p:nvPr/>
        </p:nvPicPr>
        <p:blipFill>
          <a:blip r:embed="rId4" cstate="screen">
            <a:extLst>
              <a:ext uri="{28A0092B-C50C-407E-A947-70E740481C1C}">
                <a14:useLocalDpi xmlns:a14="http://schemas.microsoft.com/office/drawing/2010/main"/>
              </a:ext>
            </a:extLst>
          </a:blip>
          <a:srcRect t="36221" b="38831"/>
          <a:stretch>
            <a:fillRect/>
          </a:stretch>
        </p:blipFill>
        <p:spPr bwMode="auto">
          <a:xfrm>
            <a:off x="6049963" y="187325"/>
            <a:ext cx="29257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2" descr="Canadian Foodgrains bank Update logo 2011.jpg">
            <a:extLst>
              <a:ext uri="{FF2B5EF4-FFF2-40B4-BE49-F238E27FC236}">
                <a16:creationId xmlns:a16="http://schemas.microsoft.com/office/drawing/2014/main" id="{3F7D0D99-D437-6A45-9E62-8AAFBA709A4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02450" y="587375"/>
            <a:ext cx="16906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A young child standing next to a child posing for a picture&#10;&#10;Description automatically generated">
            <a:extLst>
              <a:ext uri="{FF2B5EF4-FFF2-40B4-BE49-F238E27FC236}">
                <a16:creationId xmlns:a16="http://schemas.microsoft.com/office/drawing/2014/main" id="{CAE36B6B-0400-224E-9D41-DF548B1EE1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8786813" cy="454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2BE1C2E-42F5-BC42-9144-93A3274F2BD3}"/>
              </a:ext>
            </a:extLst>
          </p:cNvPr>
          <p:cNvSpPr/>
          <p:nvPr/>
        </p:nvSpPr>
        <p:spPr>
          <a:xfrm flipH="1" flipV="1">
            <a:off x="-12700" y="4546600"/>
            <a:ext cx="8812213" cy="1044575"/>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28003" name="TextBox 9">
            <a:extLst>
              <a:ext uri="{FF2B5EF4-FFF2-40B4-BE49-F238E27FC236}">
                <a16:creationId xmlns:a16="http://schemas.microsoft.com/office/drawing/2014/main" id="{E548EB72-AB56-0A48-B46E-ECBF60FDE55F}"/>
              </a:ext>
            </a:extLst>
          </p:cNvPr>
          <p:cNvSpPr txBox="1">
            <a:spLocks noChangeArrowheads="1"/>
          </p:cNvSpPr>
          <p:nvPr/>
        </p:nvSpPr>
        <p:spPr bwMode="auto">
          <a:xfrm>
            <a:off x="-12700" y="4691063"/>
            <a:ext cx="87979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200">
                <a:solidFill>
                  <a:srgbClr val="FFFFFF"/>
                </a:solidFill>
                <a:latin typeface="Barlow" pitchFamily="2" charset="77"/>
              </a:rPr>
              <a:t>Syria Crisis</a:t>
            </a:r>
          </a:p>
        </p:txBody>
      </p:sp>
      <p:pic>
        <p:nvPicPr>
          <p:cNvPr id="128004" name="Picture 10" descr="A young child standing next to a child posing for a picture&#10;&#10;Description automatically generated">
            <a:extLst>
              <a:ext uri="{FF2B5EF4-FFF2-40B4-BE49-F238E27FC236}">
                <a16:creationId xmlns:a16="http://schemas.microsoft.com/office/drawing/2014/main" id="{08846DD2-C9E6-7448-815E-05F650EDD0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786813"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3CB9AC82-5B4C-B141-ADBF-4D867783D9C9}"/>
              </a:ext>
            </a:extLst>
          </p:cNvPr>
          <p:cNvSpPr/>
          <p:nvPr/>
        </p:nvSpPr>
        <p:spPr>
          <a:xfrm flipH="1" flipV="1">
            <a:off x="3840163" y="-23813"/>
            <a:ext cx="4962525" cy="2455863"/>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128006" name="Picture 3" descr="Actalliance_CMYK.ai">
            <a:extLst>
              <a:ext uri="{FF2B5EF4-FFF2-40B4-BE49-F238E27FC236}">
                <a16:creationId xmlns:a16="http://schemas.microsoft.com/office/drawing/2014/main" id="{791AF031-DB4B-BB4C-A550-98C5205EFDFB}"/>
              </a:ext>
            </a:extLst>
          </p:cNvPr>
          <p:cNvPicPr>
            <a:picLocks noChangeAspect="1"/>
          </p:cNvPicPr>
          <p:nvPr/>
        </p:nvPicPr>
        <p:blipFill>
          <a:blip r:embed="rId4" cstate="screen">
            <a:extLst>
              <a:ext uri="{28A0092B-C50C-407E-A947-70E740481C1C}">
                <a14:useLocalDpi xmlns:a14="http://schemas.microsoft.com/office/drawing/2010/main"/>
              </a:ext>
            </a:extLst>
          </a:blip>
          <a:srcRect t="36221" b="38831"/>
          <a:stretch>
            <a:fillRect/>
          </a:stretch>
        </p:blipFill>
        <p:spPr bwMode="auto">
          <a:xfrm>
            <a:off x="6049963" y="187325"/>
            <a:ext cx="29257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2" descr="Canadian Foodgrains bank Update logo 2011.jpg">
            <a:extLst>
              <a:ext uri="{FF2B5EF4-FFF2-40B4-BE49-F238E27FC236}">
                <a16:creationId xmlns:a16="http://schemas.microsoft.com/office/drawing/2014/main" id="{06B82E11-EFA7-4B44-B816-AA392CDDC39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02450" y="587375"/>
            <a:ext cx="16906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Rectangle 3">
            <a:extLst>
              <a:ext uri="{FF2B5EF4-FFF2-40B4-BE49-F238E27FC236}">
                <a16:creationId xmlns:a16="http://schemas.microsoft.com/office/drawing/2014/main" id="{1B87A0FC-7617-AC4A-B939-11C184630316}"/>
              </a:ext>
            </a:extLst>
          </p:cNvPr>
          <p:cNvSpPr>
            <a:spLocks noChangeArrowheads="1"/>
          </p:cNvSpPr>
          <p:nvPr/>
        </p:nvSpPr>
        <p:spPr bwMode="auto">
          <a:xfrm>
            <a:off x="0" y="79375"/>
            <a:ext cx="10588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800">
                <a:solidFill>
                  <a:schemeClr val="bg1"/>
                </a:solidFill>
              </a:rPr>
              <a:t>Photo: Paul Jeffrey</a:t>
            </a:r>
            <a:endParaRPr lang="en-US" altLang="en-US" sz="800" i="1">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a:extLst>
              <a:ext uri="{FF2B5EF4-FFF2-40B4-BE49-F238E27FC236}">
                <a16:creationId xmlns:a16="http://schemas.microsoft.com/office/drawing/2014/main" id="{FA2D381D-7FAC-284C-850F-08CD563252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9525"/>
            <a:ext cx="8812213"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4">
            <a:extLst>
              <a:ext uri="{FF2B5EF4-FFF2-40B4-BE49-F238E27FC236}">
                <a16:creationId xmlns:a16="http://schemas.microsoft.com/office/drawing/2014/main" id="{43668419-A7F2-7341-B3DA-1ABE6144E203}"/>
              </a:ext>
            </a:extLst>
          </p:cNvPr>
          <p:cNvSpPr>
            <a:spLocks noChangeArrowheads="1"/>
          </p:cNvSpPr>
          <p:nvPr/>
        </p:nvSpPr>
        <p:spPr bwMode="auto">
          <a:xfrm>
            <a:off x="6769100" y="5267325"/>
            <a:ext cx="1438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latin typeface="Arial" panose="020B0604020202020204" pitchFamily="34" charset="0"/>
              </a:rPr>
              <a:t>Photo: Paul Jeffrey</a:t>
            </a:r>
            <a:r>
              <a:rPr lang="en-US" altLang="en-US" sz="700"/>
              <a:t>, ACT Alliance</a:t>
            </a:r>
            <a:endParaRPr lang="en-US" altLang="en-US" sz="700" i="1">
              <a:latin typeface="Arial" panose="020B0604020202020204" pitchFamily="34" charset="0"/>
            </a:endParaRPr>
          </a:p>
        </p:txBody>
      </p:sp>
      <p:sp>
        <p:nvSpPr>
          <p:cNvPr id="8" name="Rectangle 7">
            <a:extLst>
              <a:ext uri="{FF2B5EF4-FFF2-40B4-BE49-F238E27FC236}">
                <a16:creationId xmlns:a16="http://schemas.microsoft.com/office/drawing/2014/main" id="{85D2CEE6-B67D-B844-AFBB-E9C5DCAB1213}"/>
              </a:ext>
            </a:extLst>
          </p:cNvPr>
          <p:cNvSpPr/>
          <p:nvPr/>
        </p:nvSpPr>
        <p:spPr>
          <a:xfrm flipH="1" flipV="1">
            <a:off x="-12700" y="5267325"/>
            <a:ext cx="8812213" cy="323850"/>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6" name="TextBox 5">
            <a:extLst>
              <a:ext uri="{FF2B5EF4-FFF2-40B4-BE49-F238E27FC236}">
                <a16:creationId xmlns:a16="http://schemas.microsoft.com/office/drawing/2014/main" id="{3DBE0B58-4A92-7A46-9316-399D288A7313}"/>
              </a:ext>
            </a:extLst>
          </p:cNvPr>
          <p:cNvSpPr txBox="1">
            <a:spLocks noChangeArrowheads="1"/>
          </p:cNvSpPr>
          <p:nvPr/>
        </p:nvSpPr>
        <p:spPr bwMode="auto">
          <a:xfrm rot="10800000" flipH="1" flipV="1">
            <a:off x="261938" y="4402138"/>
            <a:ext cx="8523287" cy="1104900"/>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6600" dirty="0">
                <a:solidFill>
                  <a:srgbClr val="FFFFFF"/>
                </a:solidFill>
                <a:effectLst>
                  <a:outerShdw blurRad="50800" dist="38100" dir="2700000" algn="tl" rotWithShape="0">
                    <a:prstClr val="black">
                      <a:alpha val="40000"/>
                    </a:prstClr>
                  </a:outerShdw>
                </a:effectLst>
                <a:latin typeface="Barlow" panose="00000500000000000000" pitchFamily="2" charset="0"/>
              </a:rPr>
              <a:t>Refugee Sponsorship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a:extLst>
              <a:ext uri="{FF2B5EF4-FFF2-40B4-BE49-F238E27FC236}">
                <a16:creationId xmlns:a16="http://schemas.microsoft.com/office/drawing/2014/main" id="{BBFEC031-360D-5143-A014-6B17FA9B836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8786813" cy="55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85484B0-88C0-1B4C-808E-4FC18C6118BF}"/>
              </a:ext>
            </a:extLst>
          </p:cNvPr>
          <p:cNvSpPr/>
          <p:nvPr/>
        </p:nvSpPr>
        <p:spPr>
          <a:xfrm flipH="1" flipV="1">
            <a:off x="-12700" y="4621213"/>
            <a:ext cx="8812213" cy="933450"/>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32099" name="TextBox 8">
            <a:extLst>
              <a:ext uri="{FF2B5EF4-FFF2-40B4-BE49-F238E27FC236}">
                <a16:creationId xmlns:a16="http://schemas.microsoft.com/office/drawing/2014/main" id="{0372B0E8-FFDC-EA44-9AA6-7E40153357F0}"/>
              </a:ext>
            </a:extLst>
          </p:cNvPr>
          <p:cNvSpPr txBox="1">
            <a:spLocks noChangeArrowheads="1"/>
          </p:cNvSpPr>
          <p:nvPr/>
        </p:nvSpPr>
        <p:spPr bwMode="auto">
          <a:xfrm>
            <a:off x="39688" y="4762500"/>
            <a:ext cx="8799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a:solidFill>
                  <a:srgbClr val="FFFFFF"/>
                </a:solidFill>
                <a:latin typeface="Barlow" pitchFamily="2" charset="77"/>
              </a:rPr>
              <a:t>Pray </a:t>
            </a:r>
            <a:r>
              <a:rPr lang="en-CA" altLang="en-US" sz="4000">
                <a:solidFill>
                  <a:srgbClr val="FFFFFF"/>
                </a:solidFill>
                <a:latin typeface="Barlow" pitchFamily="2" charset="77"/>
                <a:cs typeface="Calibri" panose="020F0502020204030204" pitchFamily="34" charset="0"/>
              </a:rPr>
              <a:t>∙</a:t>
            </a:r>
            <a:r>
              <a:rPr lang="en-US" altLang="en-US" sz="4000">
                <a:solidFill>
                  <a:srgbClr val="FFFFFF"/>
                </a:solidFill>
                <a:latin typeface="Barlow" pitchFamily="2" charset="77"/>
                <a:cs typeface="Calibri" panose="020F0502020204030204" pitchFamily="34" charset="0"/>
              </a:rPr>
              <a:t> Donate </a:t>
            </a:r>
            <a:r>
              <a:rPr lang="en-CA" altLang="en-US" sz="4000">
                <a:solidFill>
                  <a:srgbClr val="FFFFFF"/>
                </a:solidFill>
                <a:latin typeface="Barlow" pitchFamily="2" charset="77"/>
                <a:cs typeface="Calibri" panose="020F0502020204030204" pitchFamily="34" charset="0"/>
              </a:rPr>
              <a:t>∙</a:t>
            </a:r>
            <a:r>
              <a:rPr lang="en-US" altLang="en-US" sz="4000">
                <a:solidFill>
                  <a:srgbClr val="FFFFFF"/>
                </a:solidFill>
                <a:latin typeface="Barlow" pitchFamily="2" charset="77"/>
                <a:cs typeface="Calibri" panose="020F0502020204030204" pitchFamily="34" charset="0"/>
              </a:rPr>
              <a:t> Learn </a:t>
            </a:r>
            <a:r>
              <a:rPr lang="en-CA" altLang="en-US" sz="4000">
                <a:solidFill>
                  <a:srgbClr val="FFFFFF"/>
                </a:solidFill>
                <a:latin typeface="Barlow" pitchFamily="2" charset="77"/>
                <a:cs typeface="Calibri" panose="020F0502020204030204" pitchFamily="34" charset="0"/>
              </a:rPr>
              <a:t>∙</a:t>
            </a:r>
            <a:r>
              <a:rPr lang="en-US" altLang="en-US" sz="4000">
                <a:solidFill>
                  <a:srgbClr val="FFFFFF"/>
                </a:solidFill>
                <a:latin typeface="Barlow" pitchFamily="2" charset="77"/>
                <a:cs typeface="Calibri" panose="020F0502020204030204" pitchFamily="34" charset="0"/>
              </a:rPr>
              <a:t> Champion</a:t>
            </a:r>
            <a:r>
              <a:rPr lang="en-CA" altLang="en-US" sz="4000">
                <a:solidFill>
                  <a:srgbClr val="FFFFFF"/>
                </a:solidFill>
                <a:latin typeface="Barlow" pitchFamily="2" charset="77"/>
                <a:cs typeface="Calibri" panose="020F0502020204030204" pitchFamily="34" charset="0"/>
              </a:rPr>
              <a:t> </a:t>
            </a:r>
          </a:p>
        </p:txBody>
      </p:sp>
      <p:sp>
        <p:nvSpPr>
          <p:cNvPr id="8" name="TextBox 7">
            <a:extLst>
              <a:ext uri="{FF2B5EF4-FFF2-40B4-BE49-F238E27FC236}">
                <a16:creationId xmlns:a16="http://schemas.microsoft.com/office/drawing/2014/main" id="{43A71813-59A5-A14E-89C2-A0AF55D8B953}"/>
              </a:ext>
            </a:extLst>
          </p:cNvPr>
          <p:cNvSpPr txBox="1">
            <a:spLocks noChangeArrowheads="1"/>
          </p:cNvSpPr>
          <p:nvPr/>
        </p:nvSpPr>
        <p:spPr bwMode="auto">
          <a:xfrm rot="10800000" flipH="1" flipV="1">
            <a:off x="261938" y="3609975"/>
            <a:ext cx="8523287" cy="1319213"/>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Get Involved</a:t>
            </a:r>
          </a:p>
        </p:txBody>
      </p:sp>
      <p:sp>
        <p:nvSpPr>
          <p:cNvPr id="3" name="Rectangle 2">
            <a:extLst>
              <a:ext uri="{FF2B5EF4-FFF2-40B4-BE49-F238E27FC236}">
                <a16:creationId xmlns:a16="http://schemas.microsoft.com/office/drawing/2014/main" id="{6FEDB374-5B08-0947-8216-86A2A60F009C}"/>
              </a:ext>
            </a:extLst>
          </p:cNvPr>
          <p:cNvSpPr/>
          <p:nvPr/>
        </p:nvSpPr>
        <p:spPr>
          <a:xfrm>
            <a:off x="1588" y="5554663"/>
            <a:ext cx="8786812" cy="74612"/>
          </a:xfrm>
          <a:prstGeom prst="rect">
            <a:avLst/>
          </a:prstGeom>
          <a:solidFill>
            <a:srgbClr val="7399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2102" name="Rectangle 8">
            <a:extLst>
              <a:ext uri="{FF2B5EF4-FFF2-40B4-BE49-F238E27FC236}">
                <a16:creationId xmlns:a16="http://schemas.microsoft.com/office/drawing/2014/main" id="{B27D7622-BA20-1C4C-9262-6DB628DA5598}"/>
              </a:ext>
            </a:extLst>
          </p:cNvPr>
          <p:cNvSpPr>
            <a:spLocks noChangeArrowheads="1"/>
          </p:cNvSpPr>
          <p:nvPr/>
        </p:nvSpPr>
        <p:spPr bwMode="auto">
          <a:xfrm>
            <a:off x="1588" y="9525"/>
            <a:ext cx="6699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altLang="en-US" sz="700">
                <a:solidFill>
                  <a:schemeClr val="bg1"/>
                </a:solidFill>
                <a:latin typeface="Calibri" panose="020F0502020204030204" pitchFamily="34" charset="0"/>
              </a:rPr>
              <a:t>Photo: CWSA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a:extLst>
              <a:ext uri="{FF2B5EF4-FFF2-40B4-BE49-F238E27FC236}">
                <a16:creationId xmlns:a16="http://schemas.microsoft.com/office/drawing/2014/main" id="{2630B715-9BC6-CE4F-AD0A-3ED6F7D1B6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513"/>
            <a:ext cx="8786813"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4">
            <a:extLst>
              <a:ext uri="{FF2B5EF4-FFF2-40B4-BE49-F238E27FC236}">
                <a16:creationId xmlns:a16="http://schemas.microsoft.com/office/drawing/2014/main" id="{DB9A22BE-6647-EB43-97F4-B42F2A0B7F9B}"/>
              </a:ext>
            </a:extLst>
          </p:cNvPr>
          <p:cNvSpPr>
            <a:spLocks noChangeArrowheads="1"/>
          </p:cNvSpPr>
          <p:nvPr/>
        </p:nvSpPr>
        <p:spPr bwMode="auto">
          <a:xfrm>
            <a:off x="7840663" y="5426075"/>
            <a:ext cx="9445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pic>
        <p:nvPicPr>
          <p:cNvPr id="134147" name="Picture 2">
            <a:extLst>
              <a:ext uri="{FF2B5EF4-FFF2-40B4-BE49-F238E27FC236}">
                <a16:creationId xmlns:a16="http://schemas.microsoft.com/office/drawing/2014/main" id="{00B2EE71-21CB-ED4A-92CD-87C7292412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063" y="298450"/>
            <a:ext cx="3944937"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Box 3">
            <a:extLst>
              <a:ext uri="{FF2B5EF4-FFF2-40B4-BE49-F238E27FC236}">
                <a16:creationId xmlns:a16="http://schemas.microsoft.com/office/drawing/2014/main" id="{C2A04602-152D-724E-871F-7227CF6F4C12}"/>
              </a:ext>
            </a:extLst>
          </p:cNvPr>
          <p:cNvSpPr txBox="1">
            <a:spLocks noChangeArrowheads="1"/>
          </p:cNvSpPr>
          <p:nvPr/>
        </p:nvSpPr>
        <p:spPr bwMode="auto">
          <a:xfrm>
            <a:off x="720725" y="2044700"/>
            <a:ext cx="41814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chemeClr val="bg1"/>
                </a:solidFill>
                <a:latin typeface="Barlow" pitchFamily="2" charset="77"/>
              </a:rPr>
              <a:t> WeRespond.ca/be-a-champion</a:t>
            </a:r>
          </a:p>
          <a:p>
            <a:pPr eaLnBrk="1" hangingPunct="1">
              <a:spcBef>
                <a:spcPct val="0"/>
              </a:spcBef>
              <a:buFontTx/>
              <a:buNone/>
            </a:pPr>
            <a:endParaRPr lang="en-US" altLang="en-US" sz="1700">
              <a:latin typeface="Arial" panose="020B0604020202020204" pitchFamily="34" charset="0"/>
            </a:endParaRPr>
          </a:p>
        </p:txBody>
      </p:sp>
      <p:sp>
        <p:nvSpPr>
          <p:cNvPr id="7" name="Right Triangle 6">
            <a:extLst>
              <a:ext uri="{FF2B5EF4-FFF2-40B4-BE49-F238E27FC236}">
                <a16:creationId xmlns:a16="http://schemas.microsoft.com/office/drawing/2014/main" id="{AD1B2F2B-D477-D046-80AB-8AC0F7BF9F0C}"/>
              </a:ext>
            </a:extLst>
          </p:cNvPr>
          <p:cNvSpPr/>
          <p:nvPr/>
        </p:nvSpPr>
        <p:spPr>
          <a:xfrm>
            <a:off x="-12700" y="5246688"/>
            <a:ext cx="8812213" cy="379412"/>
          </a:xfrm>
          <a:prstGeom prst="rtTriangle">
            <a:avLst/>
          </a:prstGeom>
          <a:solidFill>
            <a:srgbClr val="6F2C9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7">
            <a:extLst>
              <a:ext uri="{FF2B5EF4-FFF2-40B4-BE49-F238E27FC236}">
                <a16:creationId xmlns:a16="http://schemas.microsoft.com/office/drawing/2014/main" id="{085663D0-9F14-E34C-BA21-4F5CD282E8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2263"/>
            <a:ext cx="8786813"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4" name="Picture 2">
            <a:extLst>
              <a:ext uri="{FF2B5EF4-FFF2-40B4-BE49-F238E27FC236}">
                <a16:creationId xmlns:a16="http://schemas.microsoft.com/office/drawing/2014/main" id="{8393B691-E50C-5D45-AC8A-E6E1BFA222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87868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a:extLst>
              <a:ext uri="{FF2B5EF4-FFF2-40B4-BE49-F238E27FC236}">
                <a16:creationId xmlns:a16="http://schemas.microsoft.com/office/drawing/2014/main" id="{48B0214E-F962-6B49-A3A1-D71318ED9569}"/>
              </a:ext>
            </a:extLst>
          </p:cNvPr>
          <p:cNvSpPr/>
          <p:nvPr/>
        </p:nvSpPr>
        <p:spPr>
          <a:xfrm>
            <a:off x="-12700" y="5246688"/>
            <a:ext cx="8812213" cy="379412"/>
          </a:xfrm>
          <a:prstGeom prst="rtTriangle">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136196" name="Rectangle 4">
            <a:extLst>
              <a:ext uri="{FF2B5EF4-FFF2-40B4-BE49-F238E27FC236}">
                <a16:creationId xmlns:a16="http://schemas.microsoft.com/office/drawing/2014/main" id="{33AE1106-1D62-5E40-8DD2-41FFCAD2CA34}"/>
              </a:ext>
            </a:extLst>
          </p:cNvPr>
          <p:cNvSpPr>
            <a:spLocks noChangeArrowheads="1"/>
          </p:cNvSpPr>
          <p:nvPr/>
        </p:nvSpPr>
        <p:spPr bwMode="auto">
          <a:xfrm>
            <a:off x="7840663" y="5426075"/>
            <a:ext cx="9445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Paul Jeffrey</a:t>
            </a:r>
            <a:endParaRPr lang="en-US" altLang="en-US" sz="700" i="1">
              <a:solidFill>
                <a:schemeClr val="bg1"/>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pwsd_logo_C51M9Y100K20_3lines.eps">
            <a:extLst>
              <a:ext uri="{FF2B5EF4-FFF2-40B4-BE49-F238E27FC236}">
                <a16:creationId xmlns:a16="http://schemas.microsoft.com/office/drawing/2014/main" id="{59DE51DD-2603-0B44-BCD4-93E7AB133FB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42050" y="254000"/>
            <a:ext cx="23352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a:extLst>
              <a:ext uri="{FF2B5EF4-FFF2-40B4-BE49-F238E27FC236}">
                <a16:creationId xmlns:a16="http://schemas.microsoft.com/office/drawing/2014/main" id="{90F8EE39-FD7A-1141-9ECD-6D5028E5AF4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2700" y="4451350"/>
            <a:ext cx="270033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1">
            <a:extLst>
              <a:ext uri="{FF2B5EF4-FFF2-40B4-BE49-F238E27FC236}">
                <a16:creationId xmlns:a16="http://schemas.microsoft.com/office/drawing/2014/main" id="{F4A6A23A-D4B3-374C-8F4B-85893E0FF92A}"/>
              </a:ext>
            </a:extLst>
          </p:cNvPr>
          <p:cNvSpPr txBox="1">
            <a:spLocks noChangeArrowheads="1"/>
          </p:cNvSpPr>
          <p:nvPr/>
        </p:nvSpPr>
        <p:spPr bwMode="auto">
          <a:xfrm rot="-2733877">
            <a:off x="1242219" y="1445419"/>
            <a:ext cx="38750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500">
                <a:solidFill>
                  <a:srgbClr val="6F2C91"/>
                </a:solidFill>
                <a:latin typeface="Barlow" pitchFamily="2" charset="77"/>
              </a:rPr>
              <a:t>One Mission </a:t>
            </a:r>
          </a:p>
          <a:p>
            <a:pPr eaLnBrk="1" hangingPunct="1">
              <a:spcBef>
                <a:spcPct val="0"/>
              </a:spcBef>
              <a:buFontTx/>
              <a:buNone/>
            </a:pPr>
            <a:r>
              <a:rPr lang="en-US" altLang="en-US" sz="4500">
                <a:solidFill>
                  <a:srgbClr val="81A737"/>
                </a:solidFill>
                <a:latin typeface="Barlow" pitchFamily="2" charset="77"/>
              </a:rPr>
              <a:t>Two Funds</a:t>
            </a:r>
          </a:p>
        </p:txBody>
      </p:sp>
      <p:sp>
        <p:nvSpPr>
          <p:cNvPr id="4" name="Diamond 3">
            <a:extLst>
              <a:ext uri="{FF2B5EF4-FFF2-40B4-BE49-F238E27FC236}">
                <a16:creationId xmlns:a16="http://schemas.microsoft.com/office/drawing/2014/main" id="{5A008E7B-364A-E548-B622-6CB2C00EAE7F}"/>
              </a:ext>
            </a:extLst>
          </p:cNvPr>
          <p:cNvSpPr/>
          <p:nvPr/>
        </p:nvSpPr>
        <p:spPr>
          <a:xfrm>
            <a:off x="288925" y="1009650"/>
            <a:ext cx="1935163" cy="1935163"/>
          </a:xfrm>
          <a:prstGeom prst="diamond">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Diamond 11">
            <a:extLst>
              <a:ext uri="{FF2B5EF4-FFF2-40B4-BE49-F238E27FC236}">
                <a16:creationId xmlns:a16="http://schemas.microsoft.com/office/drawing/2014/main" id="{710FC345-DD6E-A749-9427-21B6A130F9FC}"/>
              </a:ext>
            </a:extLst>
          </p:cNvPr>
          <p:cNvSpPr/>
          <p:nvPr/>
        </p:nvSpPr>
        <p:spPr>
          <a:xfrm>
            <a:off x="-790575" y="2062163"/>
            <a:ext cx="1935163" cy="1935162"/>
          </a:xfrm>
          <a:prstGeom prst="diamond">
            <a:avLst/>
          </a:prstGeom>
          <a:solidFill>
            <a:srgbClr val="81A7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Diamond 12">
            <a:extLst>
              <a:ext uri="{FF2B5EF4-FFF2-40B4-BE49-F238E27FC236}">
                <a16:creationId xmlns:a16="http://schemas.microsoft.com/office/drawing/2014/main" id="{1D713D51-82C2-7641-8F40-F0122B88E029}"/>
              </a:ext>
            </a:extLst>
          </p:cNvPr>
          <p:cNvSpPr/>
          <p:nvPr/>
        </p:nvSpPr>
        <p:spPr>
          <a:xfrm>
            <a:off x="298450" y="3114675"/>
            <a:ext cx="1935163" cy="1935163"/>
          </a:xfrm>
          <a:prstGeom prst="diamond">
            <a:avLst/>
          </a:prstGeom>
          <a:solidFill>
            <a:srgbClr val="B095C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Diamond 13">
            <a:extLst>
              <a:ext uri="{FF2B5EF4-FFF2-40B4-BE49-F238E27FC236}">
                <a16:creationId xmlns:a16="http://schemas.microsoft.com/office/drawing/2014/main" id="{342B814F-C0A0-1B4C-88A2-622BCED8D78C}"/>
              </a:ext>
            </a:extLst>
          </p:cNvPr>
          <p:cNvSpPr/>
          <p:nvPr/>
        </p:nvSpPr>
        <p:spPr>
          <a:xfrm>
            <a:off x="3673475" y="654050"/>
            <a:ext cx="4754563" cy="4749800"/>
          </a:xfrm>
          <a:prstGeom prst="diamond">
            <a:avLst/>
          </a:prstGeom>
          <a:solidFill>
            <a:srgbClr val="1F497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highlight>
                <a:srgbClr val="C2D29E"/>
              </a:highlight>
            </a:endParaRPr>
          </a:p>
        </p:txBody>
      </p:sp>
      <p:sp>
        <p:nvSpPr>
          <p:cNvPr id="70664" name="TextBox 3">
            <a:extLst>
              <a:ext uri="{FF2B5EF4-FFF2-40B4-BE49-F238E27FC236}">
                <a16:creationId xmlns:a16="http://schemas.microsoft.com/office/drawing/2014/main" id="{BE94E3FE-DE61-454D-867E-CB609D73E691}"/>
              </a:ext>
            </a:extLst>
          </p:cNvPr>
          <p:cNvSpPr txBox="1">
            <a:spLocks noChangeArrowheads="1"/>
          </p:cNvSpPr>
          <p:nvPr/>
        </p:nvSpPr>
        <p:spPr bwMode="auto">
          <a:xfrm>
            <a:off x="4321175" y="2133600"/>
            <a:ext cx="3455988"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latin typeface="Barlow" pitchFamily="2" charset="77"/>
              </a:rPr>
              <a:t>Gifts to Presbyterians Sharing and PWS&amp;D are sharing Christ’s love in Canada and around the world!</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a:extLst>
              <a:ext uri="{FF2B5EF4-FFF2-40B4-BE49-F238E27FC236}">
                <a16:creationId xmlns:a16="http://schemas.microsoft.com/office/drawing/2014/main" id="{229B052F-569C-B841-89F7-E0E9A8B09C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46150"/>
            <a:ext cx="28575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3" descr="Actalliance_CMYK.ai">
            <a:extLst>
              <a:ext uri="{FF2B5EF4-FFF2-40B4-BE49-F238E27FC236}">
                <a16:creationId xmlns:a16="http://schemas.microsoft.com/office/drawing/2014/main" id="{3BAC1CBF-DB16-5845-AAEA-B95ACA1773FE}"/>
              </a:ext>
            </a:extLst>
          </p:cNvPr>
          <p:cNvPicPr>
            <a:picLocks noChangeAspect="1"/>
          </p:cNvPicPr>
          <p:nvPr/>
        </p:nvPicPr>
        <p:blipFill>
          <a:blip r:embed="rId4" cstate="screen">
            <a:extLst>
              <a:ext uri="{28A0092B-C50C-407E-A947-70E740481C1C}">
                <a14:useLocalDpi xmlns:a14="http://schemas.microsoft.com/office/drawing/2010/main"/>
              </a:ext>
            </a:extLst>
          </a:blip>
          <a:srcRect t="36221" b="38831"/>
          <a:stretch>
            <a:fillRect/>
          </a:stretch>
        </p:blipFill>
        <p:spPr bwMode="auto">
          <a:xfrm>
            <a:off x="4168775" y="4686300"/>
            <a:ext cx="43465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descr="KairoslogoColor.jpg">
            <a:extLst>
              <a:ext uri="{FF2B5EF4-FFF2-40B4-BE49-F238E27FC236}">
                <a16:creationId xmlns:a16="http://schemas.microsoft.com/office/drawing/2014/main" id="{C2E0AF33-9FC7-384C-888F-8AC41B9F7D6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058025" y="2674938"/>
            <a:ext cx="10795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2" descr="Canadian Foodgrains bank Update logo 2011.jpg">
            <a:extLst>
              <a:ext uri="{FF2B5EF4-FFF2-40B4-BE49-F238E27FC236}">
                <a16:creationId xmlns:a16="http://schemas.microsoft.com/office/drawing/2014/main" id="{47A2B558-FA2A-924D-98A4-3B7630480BA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321175" y="3092450"/>
            <a:ext cx="21113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D4330191-07E3-F542-B097-F3CD83BDCE0F}"/>
              </a:ext>
            </a:extLst>
          </p:cNvPr>
          <p:cNvSpPr/>
          <p:nvPr/>
        </p:nvSpPr>
        <p:spPr>
          <a:xfrm flipV="1">
            <a:off x="0" y="-26988"/>
            <a:ext cx="8281988" cy="1500188"/>
          </a:xfrm>
          <a:prstGeom prst="rtTriangle">
            <a:avLst/>
          </a:prstGeom>
          <a:solidFill>
            <a:srgbClr val="00568F"/>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72710" name="TextBox 3">
            <a:extLst>
              <a:ext uri="{FF2B5EF4-FFF2-40B4-BE49-F238E27FC236}">
                <a16:creationId xmlns:a16="http://schemas.microsoft.com/office/drawing/2014/main" id="{457196FB-708E-AE41-BA50-8D8089D97806}"/>
              </a:ext>
            </a:extLst>
          </p:cNvPr>
          <p:cNvSpPr txBox="1">
            <a:spLocks noChangeArrowheads="1"/>
          </p:cNvSpPr>
          <p:nvPr/>
        </p:nvSpPr>
        <p:spPr bwMode="auto">
          <a:xfrm rot="-623062">
            <a:off x="11113" y="203200"/>
            <a:ext cx="602773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700">
                <a:solidFill>
                  <a:srgbClr val="FFFFFF"/>
                </a:solidFill>
                <a:latin typeface="Barlow" pitchFamily="2" charset="77"/>
              </a:rPr>
              <a:t>We Respond Together</a:t>
            </a:r>
          </a:p>
          <a:p>
            <a:pPr eaLnBrk="1" hangingPunct="1">
              <a:spcBef>
                <a:spcPct val="0"/>
              </a:spcBef>
              <a:buFontTx/>
              <a:buNone/>
            </a:pPr>
            <a:endParaRPr lang="en-US" altLang="en-US" sz="1700">
              <a:solidFill>
                <a:srgbClr val="FFFFFF"/>
              </a:solidFill>
              <a:latin typeface="Arial" panose="020B0604020202020204" pitchFamily="34" charset="0"/>
            </a:endParaRPr>
          </a:p>
        </p:txBody>
      </p:sp>
      <p:pic>
        <p:nvPicPr>
          <p:cNvPr id="72711" name="Picture 2" descr="pwsd_logo_C51M9Y100K20_3lines.eps">
            <a:extLst>
              <a:ext uri="{FF2B5EF4-FFF2-40B4-BE49-F238E27FC236}">
                <a16:creationId xmlns:a16="http://schemas.microsoft.com/office/drawing/2014/main" id="{1E2BC56D-3A9B-124D-8A08-7F48BB664D6B}"/>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681538" y="1019175"/>
            <a:ext cx="2820987"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us Sign 1">
            <a:extLst>
              <a:ext uri="{FF2B5EF4-FFF2-40B4-BE49-F238E27FC236}">
                <a16:creationId xmlns:a16="http://schemas.microsoft.com/office/drawing/2014/main" id="{4E6507BA-D1B1-454D-B544-6A7E40571E94}"/>
              </a:ext>
            </a:extLst>
          </p:cNvPr>
          <p:cNvSpPr/>
          <p:nvPr/>
        </p:nvSpPr>
        <p:spPr>
          <a:xfrm>
            <a:off x="5654675" y="2130425"/>
            <a:ext cx="863600" cy="825500"/>
          </a:xfrm>
          <a:prstGeom prst="mathPlus">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C6F37049-B273-924C-9346-A5A886C743DC}"/>
              </a:ext>
            </a:extLst>
          </p:cNvPr>
          <p:cNvSpPr/>
          <p:nvPr/>
        </p:nvSpPr>
        <p:spPr>
          <a:xfrm>
            <a:off x="0" y="5554663"/>
            <a:ext cx="8786813" cy="215900"/>
          </a:xfrm>
          <a:prstGeom prst="rect">
            <a:avLst/>
          </a:prstGeom>
          <a:solidFill>
            <a:srgbClr val="7399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2714" name="Rectangle 4">
            <a:extLst>
              <a:ext uri="{FF2B5EF4-FFF2-40B4-BE49-F238E27FC236}">
                <a16:creationId xmlns:a16="http://schemas.microsoft.com/office/drawing/2014/main" id="{A43C7F84-6876-1045-A4C9-8558C89BE9BC}"/>
              </a:ext>
            </a:extLst>
          </p:cNvPr>
          <p:cNvSpPr>
            <a:spLocks noChangeArrowheads="1"/>
          </p:cNvSpPr>
          <p:nvPr/>
        </p:nvSpPr>
        <p:spPr bwMode="auto">
          <a:xfrm>
            <a:off x="33338" y="5354638"/>
            <a:ext cx="717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00">
                <a:solidFill>
                  <a:schemeClr val="bg1"/>
                </a:solidFill>
                <a:latin typeface="Arial" panose="020B0604020202020204" pitchFamily="34" charset="0"/>
              </a:rPr>
              <a:t>Photo: CFGB</a:t>
            </a:r>
            <a:endParaRPr lang="en-US" altLang="en-US" sz="700" i="1">
              <a:solidFill>
                <a:schemeClr val="bg1"/>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a:extLst>
              <a:ext uri="{FF2B5EF4-FFF2-40B4-BE49-F238E27FC236}">
                <a16:creationId xmlns:a16="http://schemas.microsoft.com/office/drawing/2014/main" id="{087342E1-FB72-7D4B-974C-D53DF1EF782B}"/>
              </a:ext>
            </a:extLst>
          </p:cNvPr>
          <p:cNvSpPr txBox="1">
            <a:spLocks noChangeArrowheads="1"/>
          </p:cNvSpPr>
          <p:nvPr/>
        </p:nvSpPr>
        <p:spPr bwMode="auto">
          <a:xfrm>
            <a:off x="587375" y="1885950"/>
            <a:ext cx="71977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700">
              <a:latin typeface="Arial" panose="020B0604020202020204" pitchFamily="34" charset="0"/>
            </a:endParaRPr>
          </a:p>
        </p:txBody>
      </p:sp>
      <p:sp>
        <p:nvSpPr>
          <p:cNvPr id="12" name="Right Triangle 11">
            <a:extLst>
              <a:ext uri="{FF2B5EF4-FFF2-40B4-BE49-F238E27FC236}">
                <a16:creationId xmlns:a16="http://schemas.microsoft.com/office/drawing/2014/main" id="{963D96D7-4FC9-8649-8A00-8C8B683887B9}"/>
              </a:ext>
            </a:extLst>
          </p:cNvPr>
          <p:cNvSpPr/>
          <p:nvPr/>
        </p:nvSpPr>
        <p:spPr>
          <a:xfrm>
            <a:off x="-12700" y="5194300"/>
            <a:ext cx="8812213" cy="381000"/>
          </a:xfrm>
          <a:prstGeom prst="rtTriangle">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pic>
        <p:nvPicPr>
          <p:cNvPr id="74755" name="Picture 2" descr="A picture containing drawing&#10;&#10;Description automatically generated">
            <a:extLst>
              <a:ext uri="{FF2B5EF4-FFF2-40B4-BE49-F238E27FC236}">
                <a16:creationId xmlns:a16="http://schemas.microsoft.com/office/drawing/2014/main" id="{3A9E1DAB-BC14-F047-9CC0-A1FC71CBCC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375" y="369888"/>
            <a:ext cx="79867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A screenshot of a cell phone&#10;&#10;Description automatically generated">
            <a:extLst>
              <a:ext uri="{FF2B5EF4-FFF2-40B4-BE49-F238E27FC236}">
                <a16:creationId xmlns:a16="http://schemas.microsoft.com/office/drawing/2014/main" id="{C855EEBB-7984-B144-8346-FC6B96757E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5413" y="801688"/>
            <a:ext cx="381635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0D489E5-F80B-8348-BD86-494B52E48A13}"/>
              </a:ext>
            </a:extLst>
          </p:cNvPr>
          <p:cNvSpPr/>
          <p:nvPr/>
        </p:nvSpPr>
        <p:spPr>
          <a:xfrm flipV="1">
            <a:off x="0" y="-9525"/>
            <a:ext cx="8786813" cy="700088"/>
          </a:xfrm>
          <a:prstGeom prst="rect">
            <a:avLst/>
          </a:prstGeom>
          <a:solidFill>
            <a:srgbClr val="00568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76803" name="TextBox 3">
            <a:extLst>
              <a:ext uri="{FF2B5EF4-FFF2-40B4-BE49-F238E27FC236}">
                <a16:creationId xmlns:a16="http://schemas.microsoft.com/office/drawing/2014/main" id="{83FCC5E3-ABBB-5F4A-9F27-2F1E431FEABE}"/>
              </a:ext>
            </a:extLst>
          </p:cNvPr>
          <p:cNvSpPr txBox="1">
            <a:spLocks noChangeArrowheads="1"/>
          </p:cNvSpPr>
          <p:nvPr/>
        </p:nvSpPr>
        <p:spPr bwMode="auto">
          <a:xfrm>
            <a:off x="0" y="-65088"/>
            <a:ext cx="8767763" cy="811213"/>
          </a:xfrm>
          <a:prstGeom prst="rect">
            <a:avLst/>
          </a:prstGeom>
          <a:solidFill>
            <a:srgbClr val="0056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700">
                <a:solidFill>
                  <a:srgbClr val="FFFFFF"/>
                </a:solidFill>
                <a:latin typeface="Barlow" pitchFamily="2" charset="77"/>
              </a:rPr>
              <a:t>What we do</a:t>
            </a:r>
            <a:endParaRPr lang="en-US" altLang="en-US" sz="1700">
              <a:solidFill>
                <a:srgbClr val="FFFFFF"/>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6">
            <a:extLst>
              <a:ext uri="{FF2B5EF4-FFF2-40B4-BE49-F238E27FC236}">
                <a16:creationId xmlns:a16="http://schemas.microsoft.com/office/drawing/2014/main" id="{3CD74148-ADC5-A14E-9F1B-72FCAAD81389}"/>
              </a:ext>
            </a:extLst>
          </p:cNvPr>
          <p:cNvSpPr txBox="1">
            <a:spLocks noChangeArrowheads="1"/>
          </p:cNvSpPr>
          <p:nvPr/>
        </p:nvSpPr>
        <p:spPr bwMode="auto">
          <a:xfrm>
            <a:off x="5529263" y="317500"/>
            <a:ext cx="3276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800" b="1">
                <a:solidFill>
                  <a:schemeClr val="bg1"/>
                </a:solidFill>
                <a:latin typeface="Avenir Book" panose="02000503020000020003" pitchFamily="2" charset="0"/>
              </a:rPr>
              <a:t>We Respond</a:t>
            </a:r>
          </a:p>
          <a:p>
            <a:pPr eaLnBrk="1" hangingPunct="1">
              <a:spcBef>
                <a:spcPct val="0"/>
              </a:spcBef>
              <a:buFontTx/>
              <a:buNone/>
            </a:pPr>
            <a:endParaRPr lang="en-US" altLang="en-US" sz="1700">
              <a:latin typeface="Arial" panose="020B0604020202020204" pitchFamily="34" charset="0"/>
            </a:endParaRPr>
          </a:p>
        </p:txBody>
      </p:sp>
      <p:sp>
        <p:nvSpPr>
          <p:cNvPr id="6" name="Rectangle 5">
            <a:extLst>
              <a:ext uri="{FF2B5EF4-FFF2-40B4-BE49-F238E27FC236}">
                <a16:creationId xmlns:a16="http://schemas.microsoft.com/office/drawing/2014/main" id="{D2D7C1B3-0A5A-2642-885A-74962FBE064C}"/>
              </a:ext>
            </a:extLst>
          </p:cNvPr>
          <p:cNvSpPr/>
          <p:nvPr/>
        </p:nvSpPr>
        <p:spPr>
          <a:xfrm flipH="1" flipV="1">
            <a:off x="0" y="5410200"/>
            <a:ext cx="8786813" cy="215900"/>
          </a:xfrm>
          <a:prstGeom prst="rect">
            <a:avLst/>
          </a:prstGeom>
          <a:solidFill>
            <a:srgbClr val="6F2C91"/>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7" name="Rectangle 6">
            <a:extLst>
              <a:ext uri="{FF2B5EF4-FFF2-40B4-BE49-F238E27FC236}">
                <a16:creationId xmlns:a16="http://schemas.microsoft.com/office/drawing/2014/main" id="{7BA42572-D880-1E43-A3AE-F7D6A927974F}"/>
              </a:ext>
            </a:extLst>
          </p:cNvPr>
          <p:cNvSpPr/>
          <p:nvPr/>
        </p:nvSpPr>
        <p:spPr>
          <a:xfrm flipH="1" flipV="1">
            <a:off x="0" y="-15875"/>
            <a:ext cx="8786813" cy="698500"/>
          </a:xfrm>
          <a:prstGeom prst="rect">
            <a:avLst/>
          </a:prstGeom>
          <a:solidFill>
            <a:srgbClr val="4080AB"/>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78852" name="TextBox 3">
            <a:extLst>
              <a:ext uri="{FF2B5EF4-FFF2-40B4-BE49-F238E27FC236}">
                <a16:creationId xmlns:a16="http://schemas.microsoft.com/office/drawing/2014/main" id="{CDD96D82-337F-584C-AD9E-E2DEB0B18E15}"/>
              </a:ext>
            </a:extLst>
          </p:cNvPr>
          <p:cNvSpPr txBox="1">
            <a:spLocks noChangeArrowheads="1"/>
          </p:cNvSpPr>
          <p:nvPr/>
        </p:nvSpPr>
        <p:spPr bwMode="auto">
          <a:xfrm>
            <a:off x="-20638" y="-80963"/>
            <a:ext cx="8802688" cy="811213"/>
          </a:xfrm>
          <a:prstGeom prst="rect">
            <a:avLst/>
          </a:prstGeom>
          <a:solidFill>
            <a:srgbClr val="0056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700">
                <a:solidFill>
                  <a:srgbClr val="FFFFFF"/>
                </a:solidFill>
                <a:latin typeface="Barlow" pitchFamily="2" charset="77"/>
              </a:rPr>
              <a:t>Where we work</a:t>
            </a:r>
            <a:endParaRPr lang="en-US" altLang="en-US" sz="1700">
              <a:solidFill>
                <a:srgbClr val="FFFFFF"/>
              </a:solidFill>
              <a:latin typeface="Arial" panose="020B0604020202020204" pitchFamily="34" charset="0"/>
            </a:endParaRPr>
          </a:p>
        </p:txBody>
      </p:sp>
      <p:pic>
        <p:nvPicPr>
          <p:cNvPr id="78853" name="Picture 2" descr="A close up of a map&#10;&#10;Description automatically generated">
            <a:extLst>
              <a:ext uri="{FF2B5EF4-FFF2-40B4-BE49-F238E27FC236}">
                <a16:creationId xmlns:a16="http://schemas.microsoft.com/office/drawing/2014/main" id="{5D96A844-B112-FF4F-8FA4-AA319ADF50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2625"/>
            <a:ext cx="8786813"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CDBB6AEA-D9DC-CE44-BE94-EF9AFA0E01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7868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F1B5616-A13A-2845-9478-1BDF92D72AC9}"/>
              </a:ext>
            </a:extLst>
          </p:cNvPr>
          <p:cNvSpPr/>
          <p:nvPr/>
        </p:nvSpPr>
        <p:spPr>
          <a:xfrm flipH="1" flipV="1">
            <a:off x="0" y="4475163"/>
            <a:ext cx="8786813" cy="1150937"/>
          </a:xfrm>
          <a:prstGeom prst="rect">
            <a:avLst/>
          </a:prstGeom>
          <a:solidFill>
            <a:srgbClr val="00568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87353" tIns="43676" rIns="87353" bIns="43676" anchor="ctr"/>
          <a:lstStyle/>
          <a:p>
            <a:pPr algn="ctr" defTabSz="436763" eaLnBrk="1" hangingPunct="1">
              <a:defRPr/>
            </a:pPr>
            <a:endParaRPr lang="en-US" dirty="0"/>
          </a:p>
        </p:txBody>
      </p:sp>
      <p:sp>
        <p:nvSpPr>
          <p:cNvPr id="25607" name="TextBox 4">
            <a:extLst>
              <a:ext uri="{FF2B5EF4-FFF2-40B4-BE49-F238E27FC236}">
                <a16:creationId xmlns:a16="http://schemas.microsoft.com/office/drawing/2014/main" id="{55105835-A7CD-B241-84C2-D3042CCFA407}"/>
              </a:ext>
            </a:extLst>
          </p:cNvPr>
          <p:cNvSpPr txBox="1">
            <a:spLocks noChangeArrowheads="1"/>
          </p:cNvSpPr>
          <p:nvPr/>
        </p:nvSpPr>
        <p:spPr bwMode="auto">
          <a:xfrm rot="10800000" flipH="1" flipV="1">
            <a:off x="144463" y="3443288"/>
            <a:ext cx="6945312" cy="1319212"/>
          </a:xfrm>
          <a:prstGeom prst="rect">
            <a:avLst/>
          </a:prstGeom>
          <a:noFill/>
          <a:ln>
            <a:noFill/>
          </a:ln>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8000" dirty="0">
                <a:solidFill>
                  <a:srgbClr val="FFFFFF"/>
                </a:solidFill>
                <a:effectLst>
                  <a:outerShdw blurRad="50800" dist="38100" dir="2700000" algn="tl" rotWithShape="0">
                    <a:prstClr val="black">
                      <a:alpha val="40000"/>
                    </a:prstClr>
                  </a:outerShdw>
                </a:effectLst>
                <a:latin typeface="Barlow" panose="00000500000000000000" pitchFamily="2" charset="0"/>
              </a:rPr>
              <a:t>Our Priorities</a:t>
            </a:r>
          </a:p>
        </p:txBody>
      </p:sp>
      <p:sp>
        <p:nvSpPr>
          <p:cNvPr id="80900" name="TextBox 10">
            <a:extLst>
              <a:ext uri="{FF2B5EF4-FFF2-40B4-BE49-F238E27FC236}">
                <a16:creationId xmlns:a16="http://schemas.microsoft.com/office/drawing/2014/main" id="{1F137A93-4710-7E4D-BC01-2ECCA80772D0}"/>
              </a:ext>
            </a:extLst>
          </p:cNvPr>
          <p:cNvSpPr txBox="1">
            <a:spLocks noChangeArrowheads="1"/>
          </p:cNvSpPr>
          <p:nvPr/>
        </p:nvSpPr>
        <p:spPr bwMode="auto">
          <a:xfrm>
            <a:off x="0" y="4543425"/>
            <a:ext cx="87868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53" tIns="43676" rIns="87353" bIns="43676">
            <a:spAutoFit/>
          </a:bodyPr>
          <a:lstStyle>
            <a:lvl1pPr>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defTabSz="436563"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 typeface="Arial" panose="020B0604020202020204" pitchFamily="34" charset="0"/>
              <a:buNone/>
            </a:pPr>
            <a:r>
              <a:rPr lang="en-US" altLang="en-US" sz="3000">
                <a:solidFill>
                  <a:schemeClr val="bg1"/>
                </a:solidFill>
                <a:latin typeface="Barlow" pitchFamily="2" charset="77"/>
              </a:rPr>
              <a:t>Food Security</a:t>
            </a:r>
            <a:r>
              <a:rPr lang="en-CA" altLang="en-US" sz="3000">
                <a:solidFill>
                  <a:srgbClr val="FFFFFF"/>
                </a:solidFill>
                <a:latin typeface="Barlow" pitchFamily="2" charset="77"/>
                <a:cs typeface="Calibri" panose="020F0502020204030204" pitchFamily="34" charset="0"/>
              </a:rPr>
              <a:t> ∙</a:t>
            </a:r>
            <a:r>
              <a:rPr lang="en-US" altLang="en-US" sz="3000">
                <a:solidFill>
                  <a:srgbClr val="FFFFFF"/>
                </a:solidFill>
                <a:latin typeface="Barlow" pitchFamily="2" charset="77"/>
                <a:cs typeface="Calibri" panose="020F0502020204030204" pitchFamily="34" charset="0"/>
              </a:rPr>
              <a:t> Health</a:t>
            </a:r>
            <a:r>
              <a:rPr lang="en-CA" altLang="en-US" sz="3000">
                <a:solidFill>
                  <a:srgbClr val="FFFFFF"/>
                </a:solidFill>
                <a:latin typeface="Barlow" pitchFamily="2" charset="77"/>
                <a:cs typeface="Calibri" panose="020F0502020204030204" pitchFamily="34" charset="0"/>
              </a:rPr>
              <a:t> ∙</a:t>
            </a:r>
            <a:r>
              <a:rPr lang="en-US" altLang="en-US" sz="3000">
                <a:solidFill>
                  <a:srgbClr val="FFFFFF"/>
                </a:solidFill>
                <a:latin typeface="Barlow" pitchFamily="2" charset="77"/>
                <a:cs typeface="Calibri" panose="020F0502020204030204" pitchFamily="34" charset="0"/>
              </a:rPr>
              <a:t> </a:t>
            </a:r>
            <a:r>
              <a:rPr lang="en-US" altLang="en-US" sz="3000">
                <a:solidFill>
                  <a:schemeClr val="bg1"/>
                </a:solidFill>
                <a:latin typeface="Barlow" pitchFamily="2" charset="77"/>
                <a:cs typeface="Calibri" panose="020F0502020204030204" pitchFamily="34" charset="0"/>
              </a:rPr>
              <a:t>Livelihoods</a:t>
            </a:r>
            <a:r>
              <a:rPr lang="en-CA" altLang="en-US" sz="3000">
                <a:solidFill>
                  <a:srgbClr val="FFFFFF"/>
                </a:solidFill>
                <a:latin typeface="Barlow" pitchFamily="2" charset="77"/>
                <a:cs typeface="Calibri" panose="020F0502020204030204" pitchFamily="34" charset="0"/>
              </a:rPr>
              <a:t> ∙</a:t>
            </a:r>
            <a:r>
              <a:rPr lang="en-US" altLang="en-US" sz="3000">
                <a:solidFill>
                  <a:srgbClr val="FFFFFF"/>
                </a:solidFill>
                <a:latin typeface="Barlow" pitchFamily="2" charset="77"/>
                <a:cs typeface="Calibri" panose="020F0502020204030204" pitchFamily="34" charset="0"/>
              </a:rPr>
              <a:t> Human Rights Emergency Relief</a:t>
            </a:r>
            <a:r>
              <a:rPr lang="en-CA" altLang="en-US" sz="3000">
                <a:solidFill>
                  <a:srgbClr val="FFFFFF"/>
                </a:solidFill>
                <a:latin typeface="Barlow" pitchFamily="2" charset="77"/>
                <a:cs typeface="Calibri" panose="020F0502020204030204" pitchFamily="34" charset="0"/>
              </a:rPr>
              <a:t> ∙</a:t>
            </a:r>
            <a:r>
              <a:rPr lang="en-US" altLang="en-US" sz="3000">
                <a:solidFill>
                  <a:srgbClr val="FFFFFF"/>
                </a:solidFill>
                <a:latin typeface="Barlow" pitchFamily="2" charset="77"/>
                <a:cs typeface="Calibri" panose="020F0502020204030204" pitchFamily="34" charset="0"/>
              </a:rPr>
              <a:t> Refugee Sponsorship</a:t>
            </a:r>
            <a:endParaRPr lang="en-US" altLang="en-US" sz="3000">
              <a:solidFill>
                <a:schemeClr val="bg1"/>
              </a:solidFill>
              <a:latin typeface="Barlow" pitchFamily="2" charset="77"/>
              <a:cs typeface="Calibri" panose="020F0502020204030204" pitchFamily="34" charset="0"/>
            </a:endParaRPr>
          </a:p>
        </p:txBody>
      </p:sp>
    </p:spTree>
  </p:cSld>
  <p:clrMapOvr>
    <a:masterClrMapping/>
  </p:clrMapOvr>
</p:sld>
</file>

<file path=ppt/theme/theme1.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20692</TotalTime>
  <Words>4545</Words>
  <Application>Microsoft Macintosh PowerPoint</Application>
  <PresentationFormat>Custom</PresentationFormat>
  <Paragraphs>350</Paragraphs>
  <Slides>36</Slides>
  <Notes>36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36</vt:i4>
      </vt:variant>
    </vt:vector>
  </HeadingPairs>
  <TitlesOfParts>
    <vt:vector size="46" baseType="lpstr">
      <vt:lpstr>Arial</vt:lpstr>
      <vt:lpstr>Avenir Book</vt:lpstr>
      <vt:lpstr>Barlow</vt:lpstr>
      <vt:lpstr>Barlow Thin</vt:lpstr>
      <vt:lpstr>Calibri</vt:lpstr>
      <vt:lpstr>4_Custom Design</vt:lpstr>
      <vt:lpstr>3_Custom Design</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Presbyterian Church in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Assembly</dc:title>
  <dc:creator>Barb Summers</dc:creator>
  <cp:lastModifiedBy>Stephanie Chunoo</cp:lastModifiedBy>
  <cp:revision>1047</cp:revision>
  <cp:lastPrinted>2019-11-08T19:40:24Z</cp:lastPrinted>
  <dcterms:created xsi:type="dcterms:W3CDTF">2010-11-01T14:15:19Z</dcterms:created>
  <dcterms:modified xsi:type="dcterms:W3CDTF">2020-11-04T16:05:51Z</dcterms:modified>
</cp:coreProperties>
</file>