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88" r:id="rId4"/>
    <p:sldMasterId id="2147483976" r:id="rId5"/>
    <p:sldMasterId id="2147483952" r:id="rId6"/>
    <p:sldMasterId id="2147483964" r:id="rId7"/>
    <p:sldMasterId id="2147483940" r:id="rId8"/>
  </p:sldMasterIdLst>
  <p:notesMasterIdLst>
    <p:notesMasterId r:id="rId33"/>
  </p:notesMasterIdLst>
  <p:handoutMasterIdLst>
    <p:handoutMasterId r:id="rId34"/>
  </p:handoutMasterIdLst>
  <p:sldIdLst>
    <p:sldId id="931" r:id="rId9"/>
    <p:sldId id="932" r:id="rId10"/>
    <p:sldId id="933" r:id="rId11"/>
    <p:sldId id="934" r:id="rId12"/>
    <p:sldId id="935" r:id="rId13"/>
    <p:sldId id="963" r:id="rId14"/>
    <p:sldId id="962" r:id="rId15"/>
    <p:sldId id="948" r:id="rId16"/>
    <p:sldId id="949" r:id="rId17"/>
    <p:sldId id="787" r:id="rId18"/>
    <p:sldId id="945" r:id="rId19"/>
    <p:sldId id="955" r:id="rId20"/>
    <p:sldId id="796" r:id="rId21"/>
    <p:sldId id="960" r:id="rId22"/>
    <p:sldId id="803" r:id="rId23"/>
    <p:sldId id="772" r:id="rId24"/>
    <p:sldId id="961" r:id="rId25"/>
    <p:sldId id="959" r:id="rId26"/>
    <p:sldId id="950" r:id="rId27"/>
    <p:sldId id="957" r:id="rId28"/>
    <p:sldId id="951" r:id="rId29"/>
    <p:sldId id="952" r:id="rId30"/>
    <p:sldId id="953" r:id="rId31"/>
    <p:sldId id="954" r:id="rId32"/>
  </p:sldIdLst>
  <p:sldSz cx="11557000" cy="6500813"/>
  <p:notesSz cx="7315200" cy="9601200"/>
  <p:defaultTextStyle>
    <a:defPPr>
      <a:defRPr lang="en-US"/>
    </a:defPPr>
    <a:lvl1pPr algn="l" defTabSz="436563"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436563" indent="20638" algn="l" defTabSz="436563"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873125" indent="41275" algn="l" defTabSz="436563"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09688" indent="61913" algn="l" defTabSz="436563"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746250" indent="82550" algn="l" defTabSz="436563"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048">
          <p15:clr>
            <a:srgbClr val="A4A3A4"/>
          </p15:clr>
        </p15:guide>
        <p15:guide id="2" pos="3641">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32C532B-272A-DF01-F874-55308E25EF28}" name="Karen Bokma" initials="KB" userId="S::Kbokma@presbyterian.ca::eaf58848-2427-4f2c-ba38-2b58b0f6a823"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prnWhat="notes"/>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5C4E"/>
    <a:srgbClr val="9D90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709"/>
    <p:restoredTop sz="51986" autoAdjust="0"/>
  </p:normalViewPr>
  <p:slideViewPr>
    <p:cSldViewPr snapToGrid="0">
      <p:cViewPr varScale="1">
        <p:scale>
          <a:sx n="79" d="100"/>
          <a:sy n="79" d="100"/>
        </p:scale>
        <p:origin x="1584" y="184"/>
      </p:cViewPr>
      <p:guideLst>
        <p:guide orient="horz" pos="2048"/>
        <p:guide pos="3641"/>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p:scale>
          <a:sx n="1" d="2"/>
          <a:sy n="1" d="2"/>
        </p:scale>
        <p:origin x="4040" y="1448"/>
      </p:cViewPr>
      <p:guideLst>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microsoft.com/office/2018/10/relationships/authors" Target="authors.xml"/><Relationship Id="rId21" Type="http://schemas.openxmlformats.org/officeDocument/2006/relationships/slide" Target="slides/slide13.xml"/><Relationship Id="rId34" Type="http://schemas.openxmlformats.org/officeDocument/2006/relationships/handoutMaster" Target="handoutMasters/handoutMaster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presProps" Target="pres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18988EF-8906-4446-87B5-BB3D6F095264}"/>
              </a:ext>
            </a:extLst>
          </p:cNvPr>
          <p:cNvSpPr>
            <a:spLocks noGrp="1"/>
          </p:cNvSpPr>
          <p:nvPr>
            <p:ph type="hdr" sz="quarter"/>
          </p:nvPr>
        </p:nvSpPr>
        <p:spPr>
          <a:xfrm>
            <a:off x="0" y="0"/>
            <a:ext cx="3170238" cy="479425"/>
          </a:xfrm>
          <a:prstGeom prst="rect">
            <a:avLst/>
          </a:prstGeom>
        </p:spPr>
        <p:txBody>
          <a:bodyPr vert="horz" lIns="96653" tIns="48327" rIns="96653" bIns="48327" rtlCol="0"/>
          <a:lstStyle>
            <a:lvl1pPr algn="l" defTabSz="461662" eaLnBrk="1" hangingPunct="1">
              <a:defRPr sz="1200">
                <a:latin typeface="Arial" charset="0"/>
                <a:ea typeface="ＭＳ Ｐゴシック" charset="0"/>
                <a:cs typeface="ＭＳ Ｐゴシック" charset="0"/>
              </a:defRPr>
            </a:lvl1pPr>
          </a:lstStyle>
          <a:p>
            <a:pPr>
              <a:defRPr/>
            </a:pPr>
            <a:endParaRPr lang="en-US" dirty="0"/>
          </a:p>
        </p:txBody>
      </p:sp>
      <p:sp>
        <p:nvSpPr>
          <p:cNvPr id="3" name="Date Placeholder 2">
            <a:extLst>
              <a:ext uri="{FF2B5EF4-FFF2-40B4-BE49-F238E27FC236}">
                <a16:creationId xmlns:a16="http://schemas.microsoft.com/office/drawing/2014/main" id="{497693A0-0B08-4E62-93DE-A23A154FA2F5}"/>
              </a:ext>
            </a:extLst>
          </p:cNvPr>
          <p:cNvSpPr>
            <a:spLocks noGrp="1"/>
          </p:cNvSpPr>
          <p:nvPr>
            <p:ph type="dt" sz="quarter" idx="1"/>
          </p:nvPr>
        </p:nvSpPr>
        <p:spPr>
          <a:xfrm>
            <a:off x="4143375" y="0"/>
            <a:ext cx="3170238" cy="479425"/>
          </a:xfrm>
          <a:prstGeom prst="rect">
            <a:avLst/>
          </a:prstGeom>
        </p:spPr>
        <p:txBody>
          <a:bodyPr vert="horz" wrap="square" lIns="96653" tIns="48327" rIns="96653" bIns="48327" numCol="1" anchor="t" anchorCtr="0" compatLnSpc="1">
            <a:prstTxWarp prst="textNoShape">
              <a:avLst/>
            </a:prstTxWarp>
          </a:bodyPr>
          <a:lstStyle>
            <a:lvl1pPr algn="r" eaLnBrk="1" hangingPunct="1">
              <a:defRPr sz="1200">
                <a:ea typeface="ＭＳ Ｐゴシック" panose="020B0600070205080204" pitchFamily="34" charset="-128"/>
              </a:defRPr>
            </a:lvl1pPr>
          </a:lstStyle>
          <a:p>
            <a:pPr>
              <a:defRPr/>
            </a:pPr>
            <a:fld id="{73428E42-2AED-4E19-83F7-17128B9C714C}" type="datetime1">
              <a:rPr lang="en-US" altLang="en-US"/>
              <a:pPr>
                <a:defRPr/>
              </a:pPr>
              <a:t>6/17/26</a:t>
            </a:fld>
            <a:endParaRPr lang="en-US" altLang="en-US" dirty="0"/>
          </a:p>
        </p:txBody>
      </p:sp>
      <p:sp>
        <p:nvSpPr>
          <p:cNvPr id="4" name="Footer Placeholder 3">
            <a:extLst>
              <a:ext uri="{FF2B5EF4-FFF2-40B4-BE49-F238E27FC236}">
                <a16:creationId xmlns:a16="http://schemas.microsoft.com/office/drawing/2014/main" id="{A00436E8-F473-4667-9118-2EF3FA6098C1}"/>
              </a:ext>
            </a:extLst>
          </p:cNvPr>
          <p:cNvSpPr>
            <a:spLocks noGrp="1"/>
          </p:cNvSpPr>
          <p:nvPr>
            <p:ph type="ftr" sz="quarter" idx="2"/>
          </p:nvPr>
        </p:nvSpPr>
        <p:spPr>
          <a:xfrm>
            <a:off x="0" y="9120188"/>
            <a:ext cx="3170238" cy="479425"/>
          </a:xfrm>
          <a:prstGeom prst="rect">
            <a:avLst/>
          </a:prstGeom>
        </p:spPr>
        <p:txBody>
          <a:bodyPr vert="horz" lIns="96653" tIns="48327" rIns="96653" bIns="48327" rtlCol="0" anchor="b"/>
          <a:lstStyle>
            <a:lvl1pPr algn="l" defTabSz="461662" eaLnBrk="1" hangingPunct="1">
              <a:defRPr sz="1200">
                <a:latin typeface="Arial" charset="0"/>
                <a:ea typeface="ＭＳ Ｐゴシック" charset="0"/>
                <a:cs typeface="ＭＳ Ｐゴシック" charset="0"/>
              </a:defRPr>
            </a:lvl1pPr>
          </a:lstStyle>
          <a:p>
            <a:pPr>
              <a:defRPr/>
            </a:pPr>
            <a:endParaRPr lang="en-US" dirty="0"/>
          </a:p>
        </p:txBody>
      </p:sp>
      <p:sp>
        <p:nvSpPr>
          <p:cNvPr id="5" name="Slide Number Placeholder 4">
            <a:extLst>
              <a:ext uri="{FF2B5EF4-FFF2-40B4-BE49-F238E27FC236}">
                <a16:creationId xmlns:a16="http://schemas.microsoft.com/office/drawing/2014/main" id="{D6AFE561-73F8-4403-B2A4-08C61291FD0B}"/>
              </a:ext>
            </a:extLst>
          </p:cNvPr>
          <p:cNvSpPr>
            <a:spLocks noGrp="1"/>
          </p:cNvSpPr>
          <p:nvPr>
            <p:ph type="sldNum" sz="quarter" idx="3"/>
          </p:nvPr>
        </p:nvSpPr>
        <p:spPr>
          <a:xfrm>
            <a:off x="4143375" y="9120188"/>
            <a:ext cx="3170238" cy="479425"/>
          </a:xfrm>
          <a:prstGeom prst="rect">
            <a:avLst/>
          </a:prstGeom>
        </p:spPr>
        <p:txBody>
          <a:bodyPr vert="horz" wrap="square" lIns="96653" tIns="48327" rIns="96653" bIns="48327" numCol="1" anchor="b" anchorCtr="0" compatLnSpc="1">
            <a:prstTxWarp prst="textNoShape">
              <a:avLst/>
            </a:prstTxWarp>
          </a:bodyPr>
          <a:lstStyle>
            <a:lvl1pPr algn="r" eaLnBrk="1" hangingPunct="1">
              <a:defRPr sz="1200">
                <a:ea typeface="ＭＳ Ｐゴシック" panose="020B0600070205080204" pitchFamily="34" charset="-128"/>
              </a:defRPr>
            </a:lvl1pPr>
          </a:lstStyle>
          <a:p>
            <a:pPr>
              <a:defRPr/>
            </a:pPr>
            <a:fld id="{AE74C36D-EBEA-433A-8338-C8388C54382A}" type="slidenum">
              <a:rPr lang="en-US" altLang="en-US"/>
              <a:pPr>
                <a:defRPr/>
              </a:pPr>
              <a:t>‹#›</a:t>
            </a:fld>
            <a:endParaRPr lang="en-US" alt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08BE269-3BFD-469E-87D0-99C4935E7B2A}"/>
              </a:ext>
            </a:extLst>
          </p:cNvPr>
          <p:cNvSpPr>
            <a:spLocks noGrp="1"/>
          </p:cNvSpPr>
          <p:nvPr>
            <p:ph type="hdr" sz="quarter"/>
          </p:nvPr>
        </p:nvSpPr>
        <p:spPr>
          <a:xfrm>
            <a:off x="0" y="0"/>
            <a:ext cx="3170238" cy="479425"/>
          </a:xfrm>
          <a:prstGeom prst="rect">
            <a:avLst/>
          </a:prstGeom>
        </p:spPr>
        <p:txBody>
          <a:bodyPr vert="horz" wrap="square" lIns="96653" tIns="48327" rIns="96653" bIns="48327" numCol="1" anchor="t" anchorCtr="0" compatLnSpc="1">
            <a:prstTxWarp prst="textNoShape">
              <a:avLst/>
            </a:prstTxWarp>
          </a:bodyPr>
          <a:lstStyle>
            <a:lvl1pPr defTabSz="461662" eaLnBrk="1" hangingPunct="1">
              <a:defRPr sz="1200">
                <a:latin typeface="Calibri" charset="0"/>
                <a:ea typeface="ＭＳ Ｐゴシック" charset="0"/>
                <a:cs typeface="ＭＳ Ｐゴシック" charset="0"/>
              </a:defRPr>
            </a:lvl1pPr>
          </a:lstStyle>
          <a:p>
            <a:pPr>
              <a:defRPr/>
            </a:pPr>
            <a:endParaRPr lang="en-US" dirty="0"/>
          </a:p>
        </p:txBody>
      </p:sp>
      <p:sp>
        <p:nvSpPr>
          <p:cNvPr id="3" name="Date Placeholder 2">
            <a:extLst>
              <a:ext uri="{FF2B5EF4-FFF2-40B4-BE49-F238E27FC236}">
                <a16:creationId xmlns:a16="http://schemas.microsoft.com/office/drawing/2014/main" id="{DCE42F5A-2DA5-4AA8-9C98-B8B54DB43B02}"/>
              </a:ext>
            </a:extLst>
          </p:cNvPr>
          <p:cNvSpPr>
            <a:spLocks noGrp="1"/>
          </p:cNvSpPr>
          <p:nvPr>
            <p:ph type="dt" idx="1"/>
          </p:nvPr>
        </p:nvSpPr>
        <p:spPr>
          <a:xfrm>
            <a:off x="4143375" y="0"/>
            <a:ext cx="3170238" cy="479425"/>
          </a:xfrm>
          <a:prstGeom prst="rect">
            <a:avLst/>
          </a:prstGeom>
        </p:spPr>
        <p:txBody>
          <a:bodyPr vert="horz" wrap="square" lIns="96653" tIns="48327" rIns="96653" bIns="48327" numCol="1" anchor="t" anchorCtr="0" compatLnSpc="1">
            <a:prstTxWarp prst="textNoShape">
              <a:avLst/>
            </a:prstTxWarp>
          </a:bodyPr>
          <a:lstStyle>
            <a:lvl1pPr algn="r" eaLnBrk="1" hangingPunct="1">
              <a:defRPr sz="1200">
                <a:latin typeface="Calibri" panose="020F0502020204030204" pitchFamily="34" charset="0"/>
                <a:ea typeface="ＭＳ Ｐゴシック" panose="020B0600070205080204" pitchFamily="34" charset="-128"/>
              </a:defRPr>
            </a:lvl1pPr>
          </a:lstStyle>
          <a:p>
            <a:pPr>
              <a:defRPr/>
            </a:pPr>
            <a:fld id="{47654903-8D1A-46C7-B4C3-A53A2972AD6F}" type="datetime1">
              <a:rPr lang="en-US" altLang="en-US"/>
              <a:pPr>
                <a:defRPr/>
              </a:pPr>
              <a:t>6/17/26</a:t>
            </a:fld>
            <a:endParaRPr lang="en-US" altLang="en-US" dirty="0"/>
          </a:p>
        </p:txBody>
      </p:sp>
      <p:sp>
        <p:nvSpPr>
          <p:cNvPr id="4" name="Slide Image Placeholder 3">
            <a:extLst>
              <a:ext uri="{FF2B5EF4-FFF2-40B4-BE49-F238E27FC236}">
                <a16:creationId xmlns:a16="http://schemas.microsoft.com/office/drawing/2014/main" id="{CCE8727C-9540-4124-A3F5-2F17BA87CC95}"/>
              </a:ext>
            </a:extLst>
          </p:cNvPr>
          <p:cNvSpPr>
            <a:spLocks noGrp="1" noRot="1" noChangeAspect="1"/>
          </p:cNvSpPr>
          <p:nvPr>
            <p:ph type="sldImg" idx="2"/>
          </p:nvPr>
        </p:nvSpPr>
        <p:spPr>
          <a:xfrm>
            <a:off x="457200" y="719138"/>
            <a:ext cx="6400800" cy="3600450"/>
          </a:xfrm>
          <a:prstGeom prst="rect">
            <a:avLst/>
          </a:prstGeom>
          <a:noFill/>
          <a:ln w="12700">
            <a:solidFill>
              <a:prstClr val="black"/>
            </a:solidFill>
          </a:ln>
        </p:spPr>
        <p:txBody>
          <a:bodyPr vert="horz" wrap="square" lIns="96653" tIns="48327" rIns="96653" bIns="48327" numCol="1" anchor="ctr" anchorCtr="0" compatLnSpc="1">
            <a:prstTxWarp prst="textNoShape">
              <a:avLst/>
            </a:prstTxWarp>
          </a:bodyPr>
          <a:lstStyle/>
          <a:p>
            <a:pPr lvl="0"/>
            <a:endParaRPr lang="en-US" noProof="0" dirty="0"/>
          </a:p>
        </p:txBody>
      </p:sp>
      <p:sp>
        <p:nvSpPr>
          <p:cNvPr id="5" name="Notes Placeholder 4">
            <a:extLst>
              <a:ext uri="{FF2B5EF4-FFF2-40B4-BE49-F238E27FC236}">
                <a16:creationId xmlns:a16="http://schemas.microsoft.com/office/drawing/2014/main" id="{27ABF989-7756-471F-843A-674F5A349F22}"/>
              </a:ext>
            </a:extLst>
          </p:cNvPr>
          <p:cNvSpPr>
            <a:spLocks noGrp="1"/>
          </p:cNvSpPr>
          <p:nvPr>
            <p:ph type="body" sz="quarter" idx="3"/>
          </p:nvPr>
        </p:nvSpPr>
        <p:spPr>
          <a:xfrm>
            <a:off x="731838" y="4560888"/>
            <a:ext cx="5851525" cy="4319587"/>
          </a:xfrm>
          <a:prstGeom prst="rect">
            <a:avLst/>
          </a:prstGeom>
        </p:spPr>
        <p:txBody>
          <a:bodyPr vert="horz" wrap="square" lIns="96653" tIns="48327" rIns="96653" bIns="48327"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79431F96-8731-47EF-9AB1-2DE99890C113}"/>
              </a:ext>
            </a:extLst>
          </p:cNvPr>
          <p:cNvSpPr>
            <a:spLocks noGrp="1"/>
          </p:cNvSpPr>
          <p:nvPr>
            <p:ph type="ftr" sz="quarter" idx="4"/>
          </p:nvPr>
        </p:nvSpPr>
        <p:spPr>
          <a:xfrm>
            <a:off x="0" y="9120188"/>
            <a:ext cx="3170238" cy="479425"/>
          </a:xfrm>
          <a:prstGeom prst="rect">
            <a:avLst/>
          </a:prstGeom>
        </p:spPr>
        <p:txBody>
          <a:bodyPr vert="horz" wrap="square" lIns="96653" tIns="48327" rIns="96653" bIns="48327" numCol="1" anchor="b" anchorCtr="0" compatLnSpc="1">
            <a:prstTxWarp prst="textNoShape">
              <a:avLst/>
            </a:prstTxWarp>
          </a:bodyPr>
          <a:lstStyle>
            <a:lvl1pPr defTabSz="461662" eaLnBrk="1" hangingPunct="1">
              <a:defRPr sz="1200">
                <a:latin typeface="Calibri" charset="0"/>
                <a:ea typeface="ＭＳ Ｐゴシック" charset="0"/>
                <a:cs typeface="ＭＳ Ｐゴシック" charset="0"/>
              </a:defRPr>
            </a:lvl1pPr>
          </a:lstStyle>
          <a:p>
            <a:pPr>
              <a:defRPr/>
            </a:pPr>
            <a:endParaRPr lang="en-US" dirty="0"/>
          </a:p>
        </p:txBody>
      </p:sp>
      <p:sp>
        <p:nvSpPr>
          <p:cNvPr id="7" name="Slide Number Placeholder 6">
            <a:extLst>
              <a:ext uri="{FF2B5EF4-FFF2-40B4-BE49-F238E27FC236}">
                <a16:creationId xmlns:a16="http://schemas.microsoft.com/office/drawing/2014/main" id="{2DB6898F-42F3-4C61-9522-7E4125D9A3FC}"/>
              </a:ext>
            </a:extLst>
          </p:cNvPr>
          <p:cNvSpPr>
            <a:spLocks noGrp="1"/>
          </p:cNvSpPr>
          <p:nvPr>
            <p:ph type="sldNum" sz="quarter" idx="5"/>
          </p:nvPr>
        </p:nvSpPr>
        <p:spPr>
          <a:xfrm>
            <a:off x="4143375" y="9120188"/>
            <a:ext cx="3170238" cy="479425"/>
          </a:xfrm>
          <a:prstGeom prst="rect">
            <a:avLst/>
          </a:prstGeom>
        </p:spPr>
        <p:txBody>
          <a:bodyPr vert="horz" wrap="square" lIns="96653" tIns="48327" rIns="96653" bIns="48327" numCol="1" anchor="b" anchorCtr="0" compatLnSpc="1">
            <a:prstTxWarp prst="textNoShape">
              <a:avLst/>
            </a:prstTxWarp>
          </a:bodyPr>
          <a:lstStyle>
            <a:lvl1pPr algn="r" eaLnBrk="1" hangingPunct="1">
              <a:defRPr sz="1200">
                <a:latin typeface="Calibri" panose="020F0502020204030204" pitchFamily="34" charset="0"/>
                <a:ea typeface="ＭＳ Ｐゴシック" panose="020B0600070205080204" pitchFamily="34" charset="-128"/>
              </a:defRPr>
            </a:lvl1pPr>
          </a:lstStyle>
          <a:p>
            <a:pPr>
              <a:defRPr/>
            </a:pPr>
            <a:fld id="{5846B7D1-74FE-4DCB-B688-0E07866305C0}"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notesStyle>
    <a:lvl1pPr algn="l" defTabSz="436563" rtl="0" eaLnBrk="0" fontAlgn="base" hangingPunct="0">
      <a:spcBef>
        <a:spcPct val="30000"/>
      </a:spcBef>
      <a:spcAft>
        <a:spcPct val="0"/>
      </a:spcAft>
      <a:defRPr sz="1100" kern="1200">
        <a:solidFill>
          <a:schemeClr val="tx1"/>
        </a:solidFill>
        <a:latin typeface="+mn-lt"/>
        <a:ea typeface="MS PGothic" panose="020B0600070205080204" pitchFamily="34" charset="-128"/>
        <a:cs typeface="ＭＳ Ｐゴシック" pitchFamily="-112" charset="-128"/>
      </a:defRPr>
    </a:lvl1pPr>
    <a:lvl2pPr marL="436563" algn="l" defTabSz="436563" rtl="0" eaLnBrk="0" fontAlgn="base" hangingPunct="0">
      <a:spcBef>
        <a:spcPct val="30000"/>
      </a:spcBef>
      <a:spcAft>
        <a:spcPct val="0"/>
      </a:spcAft>
      <a:defRPr sz="1100" kern="1200">
        <a:solidFill>
          <a:schemeClr val="tx1"/>
        </a:solidFill>
        <a:latin typeface="+mn-lt"/>
        <a:ea typeface="MS PGothic" panose="020B0600070205080204" pitchFamily="34" charset="-128"/>
        <a:cs typeface="+mn-cs"/>
      </a:defRPr>
    </a:lvl2pPr>
    <a:lvl3pPr marL="873125" algn="l" defTabSz="436563" rtl="0" eaLnBrk="0" fontAlgn="base" hangingPunct="0">
      <a:spcBef>
        <a:spcPct val="30000"/>
      </a:spcBef>
      <a:spcAft>
        <a:spcPct val="0"/>
      </a:spcAft>
      <a:defRPr sz="1100" kern="1200">
        <a:solidFill>
          <a:schemeClr val="tx1"/>
        </a:solidFill>
        <a:latin typeface="+mn-lt"/>
        <a:ea typeface="MS PGothic" panose="020B0600070205080204" pitchFamily="34" charset="-128"/>
        <a:cs typeface="+mn-cs"/>
      </a:defRPr>
    </a:lvl3pPr>
    <a:lvl4pPr marL="1309688" algn="l" defTabSz="436563" rtl="0" eaLnBrk="0" fontAlgn="base" hangingPunct="0">
      <a:spcBef>
        <a:spcPct val="30000"/>
      </a:spcBef>
      <a:spcAft>
        <a:spcPct val="0"/>
      </a:spcAft>
      <a:defRPr sz="1100" kern="1200">
        <a:solidFill>
          <a:schemeClr val="tx1"/>
        </a:solidFill>
        <a:latin typeface="+mn-lt"/>
        <a:ea typeface="MS PGothic" panose="020B0600070205080204" pitchFamily="34" charset="-128"/>
        <a:cs typeface="+mn-cs"/>
      </a:defRPr>
    </a:lvl4pPr>
    <a:lvl5pPr marL="1746250" algn="l" defTabSz="436563" rtl="0" eaLnBrk="0" fontAlgn="base" hangingPunct="0">
      <a:spcBef>
        <a:spcPct val="30000"/>
      </a:spcBef>
      <a:spcAft>
        <a:spcPct val="0"/>
      </a:spcAft>
      <a:defRPr sz="1100" kern="1200">
        <a:solidFill>
          <a:schemeClr val="tx1"/>
        </a:solidFill>
        <a:latin typeface="+mn-lt"/>
        <a:ea typeface="MS PGothic" panose="020B0600070205080204" pitchFamily="34" charset="-128"/>
        <a:cs typeface="+mn-cs"/>
      </a:defRPr>
    </a:lvl5pPr>
    <a:lvl6pPr marL="2183816" algn="l" defTabSz="436763" rtl="0" eaLnBrk="1" latinLnBrk="0" hangingPunct="1">
      <a:defRPr sz="1100" kern="1200">
        <a:solidFill>
          <a:schemeClr val="tx1"/>
        </a:solidFill>
        <a:latin typeface="+mn-lt"/>
        <a:ea typeface="+mn-ea"/>
        <a:cs typeface="+mn-cs"/>
      </a:defRPr>
    </a:lvl6pPr>
    <a:lvl7pPr marL="2620579" algn="l" defTabSz="436763" rtl="0" eaLnBrk="1" latinLnBrk="0" hangingPunct="1">
      <a:defRPr sz="1100" kern="1200">
        <a:solidFill>
          <a:schemeClr val="tx1"/>
        </a:solidFill>
        <a:latin typeface="+mn-lt"/>
        <a:ea typeface="+mn-ea"/>
        <a:cs typeface="+mn-cs"/>
      </a:defRPr>
    </a:lvl7pPr>
    <a:lvl8pPr marL="3057342" algn="l" defTabSz="436763" rtl="0" eaLnBrk="1" latinLnBrk="0" hangingPunct="1">
      <a:defRPr sz="1100" kern="1200">
        <a:solidFill>
          <a:schemeClr val="tx1"/>
        </a:solidFill>
        <a:latin typeface="+mn-lt"/>
        <a:ea typeface="+mn-ea"/>
        <a:cs typeface="+mn-cs"/>
      </a:defRPr>
    </a:lvl8pPr>
    <a:lvl9pPr marL="3494105" algn="l" defTabSz="436763"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ea typeface="ＭＳ Ｐゴシック" panose="020B0600070205080204" pitchFamily="34" charset="-128"/>
              </a:rPr>
              <a:t>[Presenter to introduce self and relationship to PWS&amp;D]</a:t>
            </a:r>
            <a:endParaRPr lang="en-CA" altLang="en-US" dirty="0">
              <a:ea typeface="ＭＳ Ｐゴシック" panose="020B0600070205080204" pitchFamily="34" charset="-128"/>
            </a:endParaRPr>
          </a:p>
          <a:p>
            <a:endParaRPr lang="en-US" altLang="en-US" dirty="0">
              <a:ea typeface="ＭＳ Ｐゴシック" panose="020B0600070205080204" pitchFamily="34" charset="-128"/>
            </a:endParaRPr>
          </a:p>
          <a:p>
            <a:r>
              <a:rPr lang="en-US" altLang="en-US" dirty="0">
                <a:ea typeface="ＭＳ Ｐゴシック" panose="020B0600070205080204" pitchFamily="34" charset="-128"/>
              </a:rPr>
              <a:t>Following the example set by Jesus, our church responds faithfully to the call to serve people in need. We do this through Presbyterian World Service &amp; Development—the development and relief agency of The Presbyterian Church in Canada. </a:t>
            </a:r>
          </a:p>
          <a:p>
            <a:endParaRPr lang="en-CA" altLang="en-US" dirty="0">
              <a:ea typeface="ＭＳ Ｐゴシック" panose="020B0600070205080204" pitchFamily="34" charset="-128"/>
            </a:endParaRPr>
          </a:p>
          <a:p>
            <a:r>
              <a:rPr lang="en-US" altLang="en-US" dirty="0">
                <a:ea typeface="ＭＳ Ｐゴシック" panose="020B0600070205080204" pitchFamily="34" charset="-128"/>
              </a:rPr>
              <a:t>For almost 80 years, our church has been actively working to serve marginalized communities through Presbyterian World Service &amp; Development. </a:t>
            </a:r>
            <a:endParaRPr lang="en-CA" altLang="en-US" dirty="0">
              <a:ea typeface="ＭＳ Ｐゴシック" panose="020B0600070205080204" pitchFamily="34" charset="-128"/>
            </a:endParaRPr>
          </a:p>
          <a:p>
            <a:endParaRPr lang="en-US" altLang="en-US" dirty="0">
              <a:ea typeface="ＭＳ Ｐゴシック" panose="020B0600070205080204" pitchFamily="34" charset="-128"/>
            </a:endParaRPr>
          </a:p>
          <a:p>
            <a:r>
              <a:rPr lang="en-US" sz="1100" kern="1200" dirty="0">
                <a:solidFill>
                  <a:schemeClr val="tx1"/>
                </a:solidFill>
                <a:effectLst/>
                <a:latin typeface="+mn-lt"/>
                <a:ea typeface="MS PGothic" panose="020B0600070205080204" pitchFamily="34" charset="-128"/>
                <a:cs typeface="ＭＳ Ｐゴシック" pitchFamily="-112" charset="-128"/>
              </a:rPr>
              <a:t>The global context has changed a lot since PWS&amp;D was first formed, and it feels like it continues to change on a daily base. What has not changed, though, is the church’s commitment to Christ’s message of love expressed through PWS&amp;D’s work. </a:t>
            </a:r>
            <a:endParaRPr lang="en-CA" sz="1100" kern="1200" dirty="0">
              <a:solidFill>
                <a:schemeClr val="tx1"/>
              </a:solidFill>
              <a:effectLst/>
              <a:latin typeface="+mn-lt"/>
              <a:ea typeface="MS PGothic" panose="020B0600070205080204" pitchFamily="34" charset="-128"/>
              <a:cs typeface="ＭＳ Ｐゴシック" pitchFamily="-112" charset="-128"/>
            </a:endParaRPr>
          </a:p>
          <a:p>
            <a:r>
              <a:rPr lang="en-US" sz="1100" kern="1200" dirty="0">
                <a:solidFill>
                  <a:schemeClr val="tx1"/>
                </a:solidFill>
                <a:effectLst/>
                <a:latin typeface="+mn-lt"/>
                <a:ea typeface="MS PGothic" panose="020B0600070205080204" pitchFamily="34" charset="-128"/>
                <a:cs typeface="ＭＳ Ｐゴシック" pitchFamily="-112" charset="-128"/>
              </a:rPr>
              <a:t> </a:t>
            </a:r>
            <a:endParaRPr lang="en-CA" sz="1100" kern="1200" dirty="0">
              <a:solidFill>
                <a:schemeClr val="tx1"/>
              </a:solidFill>
              <a:effectLst/>
              <a:latin typeface="+mn-lt"/>
              <a:ea typeface="MS PGothic" panose="020B0600070205080204" pitchFamily="34" charset="-128"/>
              <a:cs typeface="ＭＳ Ｐゴシック" pitchFamily="-112" charset="-128"/>
            </a:endParaRPr>
          </a:p>
          <a:p>
            <a:endParaRPr lang="en-US" altLang="en-US" dirty="0">
              <a:ea typeface="ＭＳ Ｐゴシック" panose="020B0600070205080204" pitchFamily="34" charset="-128"/>
            </a:endParaRPr>
          </a:p>
          <a:p>
            <a:r>
              <a:rPr lang="en-US" altLang="en-US" dirty="0">
                <a:ea typeface="ＭＳ Ｐゴシック" panose="020B0600070205080204" pitchFamily="34" charset="-128"/>
              </a:rPr>
              <a:t>(Photo: Haiti)</a:t>
            </a:r>
            <a:endParaRPr lang="en-CA" altLang="en-US" dirty="0">
              <a:ea typeface="ＭＳ Ｐゴシック" panose="020B0600070205080204" pitchFamily="34" charset="-128"/>
            </a:endParaRPr>
          </a:p>
          <a:p>
            <a:endParaRPr lang="en-US" dirty="0"/>
          </a:p>
        </p:txBody>
      </p:sp>
      <p:sp>
        <p:nvSpPr>
          <p:cNvPr id="4" name="Slide Number Placeholder 3"/>
          <p:cNvSpPr>
            <a:spLocks noGrp="1"/>
          </p:cNvSpPr>
          <p:nvPr>
            <p:ph type="sldNum" sz="quarter" idx="5"/>
          </p:nvPr>
        </p:nvSpPr>
        <p:spPr/>
        <p:txBody>
          <a:bodyPr/>
          <a:lstStyle/>
          <a:p>
            <a:pPr>
              <a:defRPr/>
            </a:pPr>
            <a:fld id="{5846B7D1-74FE-4DCB-B688-0E07866305C0}" type="slidenum">
              <a:rPr lang="en-US" altLang="en-US" smtClean="0"/>
              <a:pPr>
                <a:defRPr/>
              </a:pPr>
              <a:t>1</a:t>
            </a:fld>
            <a:endParaRPr lang="en-US" altLang="en-US" dirty="0"/>
          </a:p>
        </p:txBody>
      </p:sp>
    </p:spTree>
    <p:extLst>
      <p:ext uri="{BB962C8B-B14F-4D97-AF65-F5344CB8AC3E}">
        <p14:creationId xmlns:p14="http://schemas.microsoft.com/office/powerpoint/2010/main" val="41175458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lide Image Placeholder 1">
            <a:extLst>
              <a:ext uri="{FF2B5EF4-FFF2-40B4-BE49-F238E27FC236}">
                <a16:creationId xmlns:a16="http://schemas.microsoft.com/office/drawing/2014/main" id="{B7AC8327-551A-D349-8B89-A767A6EA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8" name="Notes Placeholder 2">
            <a:extLst>
              <a:ext uri="{FF2B5EF4-FFF2-40B4-BE49-F238E27FC236}">
                <a16:creationId xmlns:a16="http://schemas.microsoft.com/office/drawing/2014/main" id="{E6396E1F-8B67-F643-93B1-5F88160310E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altLang="en-US" dirty="0">
                <a:ea typeface="ＭＳ Ｐゴシック" panose="020B0600070205080204" pitchFamily="34" charset="-128"/>
              </a:rPr>
              <a:t>Much of PWS&amp;D’s work in food security and food aid is done in partnership with  Canadian Foodgrains Bank – a membership of 15 church-based agencies all working together with the common goal of ending hunger. Since 1983, the Foodgrains Bank has grown to become one of Canada’s leading food assistance organizations and the predominant Christian response to global hunger. Presbyterians are dynamic partners in this effort to help those who do not have enough to eat.</a:t>
            </a:r>
          </a:p>
          <a:p>
            <a:endParaRPr lang="en-CA" altLang="en-US" dirty="0">
              <a:ea typeface="ＭＳ Ｐゴシック" panose="020B0600070205080204" pitchFamily="34" charset="-128"/>
            </a:endParaRPr>
          </a:p>
          <a:p>
            <a:r>
              <a:rPr lang="en-US" altLang="en-US" dirty="0">
                <a:ea typeface="ＭＳ Ｐゴシック" panose="020B0600070205080204" pitchFamily="34" charset="-128"/>
              </a:rPr>
              <a:t>(Photo: Malawi, food security)</a:t>
            </a:r>
          </a:p>
        </p:txBody>
      </p:sp>
      <p:sp>
        <p:nvSpPr>
          <p:cNvPr id="86019" name="Slide Number Placeholder 3">
            <a:extLst>
              <a:ext uri="{FF2B5EF4-FFF2-40B4-BE49-F238E27FC236}">
                <a16:creationId xmlns:a16="http://schemas.microsoft.com/office/drawing/2014/main" id="{DF15B3D9-7AD2-C343-B8D6-EA1B4690480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1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1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1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1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100">
                <a:solidFill>
                  <a:schemeClr val="tx1"/>
                </a:solidFill>
                <a:latin typeface="Calibri" panose="020F0502020204030204" pitchFamily="34" charset="0"/>
                <a:ea typeface="ＭＳ Ｐゴシック" panose="020B0600070205080204" pitchFamily="34" charset="-128"/>
              </a:defRPr>
            </a:lvl5pPr>
            <a:lvl6pPr marL="2514600" indent="-228600" defTabSz="436563" eaLnBrk="0" fontAlgn="base" hangingPunct="0">
              <a:spcBef>
                <a:spcPct val="30000"/>
              </a:spcBef>
              <a:spcAft>
                <a:spcPct val="0"/>
              </a:spcAft>
              <a:defRPr sz="1100">
                <a:solidFill>
                  <a:schemeClr val="tx1"/>
                </a:solidFill>
                <a:latin typeface="Calibri" panose="020F0502020204030204" pitchFamily="34" charset="0"/>
                <a:ea typeface="ＭＳ Ｐゴシック" panose="020B0600070205080204" pitchFamily="34" charset="-128"/>
              </a:defRPr>
            </a:lvl6pPr>
            <a:lvl7pPr marL="2971800" indent="-228600" defTabSz="436563" eaLnBrk="0" fontAlgn="base" hangingPunct="0">
              <a:spcBef>
                <a:spcPct val="30000"/>
              </a:spcBef>
              <a:spcAft>
                <a:spcPct val="0"/>
              </a:spcAft>
              <a:defRPr sz="1100">
                <a:solidFill>
                  <a:schemeClr val="tx1"/>
                </a:solidFill>
                <a:latin typeface="Calibri" panose="020F0502020204030204" pitchFamily="34" charset="0"/>
                <a:ea typeface="ＭＳ Ｐゴシック" panose="020B0600070205080204" pitchFamily="34" charset="-128"/>
              </a:defRPr>
            </a:lvl7pPr>
            <a:lvl8pPr marL="3429000" indent="-228600" defTabSz="436563" eaLnBrk="0" fontAlgn="base" hangingPunct="0">
              <a:spcBef>
                <a:spcPct val="30000"/>
              </a:spcBef>
              <a:spcAft>
                <a:spcPct val="0"/>
              </a:spcAft>
              <a:defRPr sz="1100">
                <a:solidFill>
                  <a:schemeClr val="tx1"/>
                </a:solidFill>
                <a:latin typeface="Calibri" panose="020F0502020204030204" pitchFamily="34" charset="0"/>
                <a:ea typeface="ＭＳ Ｐゴシック" panose="020B0600070205080204" pitchFamily="34" charset="-128"/>
              </a:defRPr>
            </a:lvl8pPr>
            <a:lvl9pPr marL="3886200" indent="-228600" defTabSz="436563" eaLnBrk="0" fontAlgn="base" hangingPunct="0">
              <a:spcBef>
                <a:spcPct val="30000"/>
              </a:spcBef>
              <a:spcAft>
                <a:spcPct val="0"/>
              </a:spcAft>
              <a:defRPr sz="1100">
                <a:solidFill>
                  <a:schemeClr val="tx1"/>
                </a:solidFill>
                <a:latin typeface="Calibri" panose="020F0502020204030204" pitchFamily="34" charset="0"/>
                <a:ea typeface="ＭＳ Ｐゴシック" panose="020B0600070205080204" pitchFamily="34" charset="-128"/>
              </a:defRPr>
            </a:lvl9pPr>
          </a:lstStyle>
          <a:p>
            <a:pPr>
              <a:spcBef>
                <a:spcPct val="0"/>
              </a:spcBef>
            </a:pPr>
            <a:fld id="{272866FB-3257-1240-A2AC-5C81BC3AFEAB}" type="slidenum">
              <a:rPr lang="en-US" altLang="en-US" sz="1200" smtClean="0"/>
              <a:pPr>
                <a:spcBef>
                  <a:spcPct val="0"/>
                </a:spcBef>
              </a:pPr>
              <a:t>10</a:t>
            </a:fld>
            <a:endParaRPr lang="en-US" alt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36563" rtl="0" eaLnBrk="0" fontAlgn="base" latinLnBrk="0" hangingPunct="0">
              <a:lnSpc>
                <a:spcPct val="100000"/>
              </a:lnSpc>
              <a:spcBef>
                <a:spcPct val="30000"/>
              </a:spcBef>
              <a:spcAft>
                <a:spcPct val="0"/>
              </a:spcAft>
              <a:buClrTx/>
              <a:buSzTx/>
              <a:buFontTx/>
              <a:buNone/>
              <a:tabLst/>
              <a:defRPr/>
            </a:pPr>
            <a:r>
              <a:rPr lang="en-CA" sz="1100" kern="1200" dirty="0">
                <a:solidFill>
                  <a:schemeClr val="tx1"/>
                </a:solidFill>
                <a:effectLst/>
                <a:latin typeface="+mn-lt"/>
                <a:ea typeface="MS PGothic" panose="020B0600070205080204" pitchFamily="34" charset="-128"/>
                <a:cs typeface="ＭＳ Ｐゴシック" pitchFamily="-112" charset="-128"/>
              </a:rPr>
              <a:t>The second theme is health. PWS&amp;D’s health programs help bring medical care to remote villages, ensure mothers and children receive the care they need, tackle prevalent childhood diseases, improve access to clean water, and empower communities to prevent the spread of HIV. </a:t>
            </a:r>
          </a:p>
          <a:p>
            <a:pPr marL="0" marR="0" lvl="0" indent="0" algn="l" defTabSz="436563" rtl="0" eaLnBrk="0" fontAlgn="base" latinLnBrk="0" hangingPunct="0">
              <a:lnSpc>
                <a:spcPct val="100000"/>
              </a:lnSpc>
              <a:spcBef>
                <a:spcPct val="30000"/>
              </a:spcBef>
              <a:spcAft>
                <a:spcPct val="0"/>
              </a:spcAft>
              <a:buClrTx/>
              <a:buSzTx/>
              <a:buFontTx/>
              <a:buNone/>
              <a:tabLst/>
              <a:defRPr/>
            </a:pPr>
            <a:endParaRPr lang="en-CA" sz="1100" kern="1200" dirty="0">
              <a:solidFill>
                <a:schemeClr val="tx1"/>
              </a:solidFill>
              <a:effectLst/>
              <a:latin typeface="+mn-lt"/>
              <a:ea typeface="MS PGothic" panose="020B0600070205080204" pitchFamily="34" charset="-128"/>
              <a:cs typeface="ＭＳ Ｐゴシック" pitchFamily="-112" charset="-128"/>
            </a:endParaRPr>
          </a:p>
          <a:p>
            <a:pPr marL="0" marR="0" lvl="0" indent="0" algn="l" defTabSz="436563" rtl="0" eaLnBrk="0" fontAlgn="base" latinLnBrk="0" hangingPunct="0">
              <a:lnSpc>
                <a:spcPct val="100000"/>
              </a:lnSpc>
              <a:spcBef>
                <a:spcPct val="30000"/>
              </a:spcBef>
              <a:spcAft>
                <a:spcPct val="0"/>
              </a:spcAft>
              <a:buClrTx/>
              <a:buSzTx/>
              <a:buFontTx/>
              <a:buNone/>
              <a:tabLst/>
              <a:defRPr/>
            </a:pPr>
            <a:r>
              <a:rPr lang="en-CA" sz="1100" kern="1200" dirty="0">
                <a:solidFill>
                  <a:schemeClr val="tx1"/>
                </a:solidFill>
                <a:effectLst/>
                <a:latin typeface="+mn-lt"/>
                <a:ea typeface="MS PGothic" panose="020B0600070205080204" pitchFamily="34" charset="-128"/>
                <a:cs typeface="ＭＳ Ｐゴシック" pitchFamily="-112" charset="-128"/>
              </a:rPr>
              <a:t>This photo is from Nepal, where we provide support particularly related to the elimination of leprosy and tuberculosis. </a:t>
            </a:r>
          </a:p>
          <a:p>
            <a:endParaRPr lang="en-CA" altLang="en-US" b="1" dirty="0">
              <a:ea typeface="ＭＳ Ｐゴシック" panose="020B0600070205080204" pitchFamily="34" charset="-128"/>
            </a:endParaRPr>
          </a:p>
          <a:p>
            <a:r>
              <a:rPr lang="en-CA" altLang="en-US" dirty="0">
                <a:ea typeface="ＭＳ Ｐゴシック" panose="020B0600070205080204" pitchFamily="34" charset="-128"/>
              </a:rPr>
              <a:t>PWS&amp;D has supported health projects in Bangladesh, Ghana, Haiti, India, Malawi and Nepal. </a:t>
            </a:r>
          </a:p>
          <a:p>
            <a:endParaRPr lang="en-CA" altLang="en-US" dirty="0">
              <a:ea typeface="ＭＳ Ｐゴシック" panose="020B0600070205080204" pitchFamily="34" charset="-128"/>
            </a:endParaRPr>
          </a:p>
          <a:p>
            <a:r>
              <a:rPr lang="en-CA" altLang="en-US" dirty="0">
                <a:ea typeface="ＭＳ Ｐゴシック" panose="020B0600070205080204" pitchFamily="34" charset="-128"/>
              </a:rPr>
              <a:t>(Photo: Nepal, INF)</a:t>
            </a:r>
          </a:p>
          <a:p>
            <a:endParaRPr lang="en-CA" altLang="en-US" dirty="0">
              <a:ea typeface="ＭＳ Ｐゴシック" panose="020B0600070205080204" pitchFamily="34" charset="-128"/>
            </a:endParaRPr>
          </a:p>
          <a:p>
            <a:endParaRPr lang="en-US" dirty="0"/>
          </a:p>
        </p:txBody>
      </p:sp>
      <p:sp>
        <p:nvSpPr>
          <p:cNvPr id="4" name="Slide Number Placeholder 3"/>
          <p:cNvSpPr>
            <a:spLocks noGrp="1"/>
          </p:cNvSpPr>
          <p:nvPr>
            <p:ph type="sldNum" sz="quarter" idx="5"/>
          </p:nvPr>
        </p:nvSpPr>
        <p:spPr/>
        <p:txBody>
          <a:bodyPr/>
          <a:lstStyle/>
          <a:p>
            <a:pPr>
              <a:defRPr/>
            </a:pPr>
            <a:fld id="{5846B7D1-74FE-4DCB-B688-0E07866305C0}" type="slidenum">
              <a:rPr lang="en-US" altLang="en-US" smtClean="0"/>
              <a:pPr>
                <a:defRPr/>
              </a:pPr>
              <a:t>11</a:t>
            </a:fld>
            <a:endParaRPr lang="en-US" altLang="en-US" dirty="0"/>
          </a:p>
        </p:txBody>
      </p:sp>
    </p:spTree>
    <p:extLst>
      <p:ext uri="{BB962C8B-B14F-4D97-AF65-F5344CB8AC3E}">
        <p14:creationId xmlns:p14="http://schemas.microsoft.com/office/powerpoint/2010/main" val="13758193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ea typeface="ＭＳ Ｐゴシック" panose="020B0600070205080204" pitchFamily="34" charset="-128"/>
              </a:rPr>
              <a:t>Communities are also seeing transformation through PWS&amp;D’s work to treat disease and illness. </a:t>
            </a:r>
          </a:p>
          <a:p>
            <a:endParaRPr lang="en-US" altLang="en-US" dirty="0">
              <a:ea typeface="ＭＳ Ｐゴシック" panose="020B0600070205080204" pitchFamily="34" charset="-128"/>
            </a:endParaRPr>
          </a:p>
          <a:p>
            <a:r>
              <a:rPr lang="en-US" altLang="en-US" dirty="0">
                <a:ea typeface="ＭＳ Ｐゴシック" panose="020B0600070205080204" pitchFamily="34" charset="-128"/>
              </a:rPr>
              <a:t>The Shining Hospital in Nepal, with PWS&amp;D’s support, ensures timely diagnosis for patients living with leprosy and tuberculosis, and connects them with appropriate care. </a:t>
            </a:r>
          </a:p>
          <a:p>
            <a:endParaRPr lang="en-US" altLang="en-US" dirty="0">
              <a:ea typeface="ＭＳ Ｐゴシック" panose="020B0600070205080204" pitchFamily="34" charset="-128"/>
            </a:endParaRPr>
          </a:p>
          <a:p>
            <a:r>
              <a:rPr lang="en-US" altLang="en-US" dirty="0">
                <a:ea typeface="ＭＳ Ｐゴシック" panose="020B0600070205080204" pitchFamily="34" charset="-128"/>
              </a:rPr>
              <a:t>Shining Hospital does more than just help people with their physical problems—by ensuring correct diagnoses and eliminating costs such as those for traditional healers, patients are protected financially.</a:t>
            </a:r>
          </a:p>
          <a:p>
            <a:pPr marL="0" marR="0" lvl="0" indent="0" algn="l" defTabSz="436563" rtl="0" eaLnBrk="0" fontAlgn="base" latinLnBrk="0" hangingPunct="0">
              <a:lnSpc>
                <a:spcPct val="100000"/>
              </a:lnSpc>
              <a:spcBef>
                <a:spcPct val="30000"/>
              </a:spcBef>
              <a:spcAft>
                <a:spcPct val="0"/>
              </a:spcAft>
              <a:buClrTx/>
              <a:buSzTx/>
              <a:buFontTx/>
              <a:buNone/>
              <a:tabLst/>
              <a:defRPr/>
            </a:pPr>
            <a:endParaRPr lang="en-CA" sz="1100" b="0" i="0" kern="1200" dirty="0">
              <a:solidFill>
                <a:schemeClr val="tx1"/>
              </a:solidFill>
              <a:effectLst/>
              <a:latin typeface="+mn-lt"/>
              <a:ea typeface="MS PGothic" panose="020B0600070205080204" pitchFamily="34" charset="-128"/>
              <a:cs typeface="ＭＳ Ｐゴシック" pitchFamily="-112" charset="-128"/>
            </a:endParaRPr>
          </a:p>
          <a:p>
            <a:pPr marL="0" marR="0" lvl="0" indent="0" algn="l" defTabSz="436563" rtl="0" eaLnBrk="0" fontAlgn="base" latinLnBrk="0" hangingPunct="0">
              <a:lnSpc>
                <a:spcPct val="100000"/>
              </a:lnSpc>
              <a:spcBef>
                <a:spcPct val="30000"/>
              </a:spcBef>
              <a:spcAft>
                <a:spcPct val="0"/>
              </a:spcAft>
              <a:buClrTx/>
              <a:buSzTx/>
              <a:buFontTx/>
              <a:buNone/>
              <a:tabLst/>
              <a:defRPr/>
            </a:pPr>
            <a:r>
              <a:rPr lang="en-CA" sz="1100" b="0" i="0" kern="1200" dirty="0">
                <a:solidFill>
                  <a:schemeClr val="tx1"/>
                </a:solidFill>
                <a:effectLst/>
                <a:latin typeface="+mn-lt"/>
                <a:ea typeface="MS PGothic" panose="020B0600070205080204" pitchFamily="34" charset="-128"/>
                <a:cs typeface="ＭＳ Ｐゴシック" pitchFamily="-112" charset="-128"/>
              </a:rPr>
              <a:t>Dhane BK, an elderly man from Nepal, completed treatment for leprosy seven years ago but recently developed a serious foot ulcer. He was admitted to Shining Hospital for specialized care supported by PWS&amp;D. With strong support from his family and dedicated medical staff, Dhane showed resilience and followed his treatment plan closely, including daily ulcer care and learning self‑care practices. His condition has steadily improved, and his story highlights the power of determination, family support, and access to quality health care in overcoming difficult health challenges.</a:t>
            </a:r>
          </a:p>
          <a:p>
            <a:endParaRPr lang="en-US" dirty="0"/>
          </a:p>
        </p:txBody>
      </p:sp>
      <p:sp>
        <p:nvSpPr>
          <p:cNvPr id="4" name="Slide Number Placeholder 3"/>
          <p:cNvSpPr>
            <a:spLocks noGrp="1"/>
          </p:cNvSpPr>
          <p:nvPr>
            <p:ph type="sldNum" sz="quarter" idx="5"/>
          </p:nvPr>
        </p:nvSpPr>
        <p:spPr/>
        <p:txBody>
          <a:bodyPr/>
          <a:lstStyle/>
          <a:p>
            <a:pPr>
              <a:defRPr/>
            </a:pPr>
            <a:fld id="{5846B7D1-74FE-4DCB-B688-0E07866305C0}" type="slidenum">
              <a:rPr lang="en-US" altLang="en-US" smtClean="0"/>
              <a:pPr>
                <a:defRPr/>
              </a:pPr>
              <a:t>12</a:t>
            </a:fld>
            <a:endParaRPr lang="en-US" altLang="en-US" dirty="0"/>
          </a:p>
        </p:txBody>
      </p:sp>
    </p:spTree>
    <p:extLst>
      <p:ext uri="{BB962C8B-B14F-4D97-AF65-F5344CB8AC3E}">
        <p14:creationId xmlns:p14="http://schemas.microsoft.com/office/powerpoint/2010/main" val="7387952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lide Image Placeholder 1">
            <a:extLst>
              <a:ext uri="{FF2B5EF4-FFF2-40B4-BE49-F238E27FC236}">
                <a16:creationId xmlns:a16="http://schemas.microsoft.com/office/drawing/2014/main" id="{D6381889-4316-4746-BEA1-41CB7C21678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6" name="Notes Placeholder 2">
            <a:extLst>
              <a:ext uri="{FF2B5EF4-FFF2-40B4-BE49-F238E27FC236}">
                <a16:creationId xmlns:a16="http://schemas.microsoft.com/office/drawing/2014/main" id="{1D074205-30D4-9344-98CB-A63498D8F8E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ea typeface="ＭＳ Ｐゴシック" panose="020B0600070205080204" pitchFamily="34" charset="-128"/>
              </a:rPr>
              <a:t>Having a sustainable livelihood means having food, water, shelter and clothing – the things needed in order to survive. It means being self-sufficient and able to provide for one’s family. It means having access to economic opportunities and meaningful employment.</a:t>
            </a:r>
          </a:p>
          <a:p>
            <a:r>
              <a:rPr lang="en-CA" altLang="en-US" dirty="0">
                <a:ea typeface="ＭＳ Ｐゴシック" panose="020B0600070205080204" pitchFamily="34" charset="-128"/>
              </a:rPr>
              <a:t> </a:t>
            </a:r>
            <a:endParaRPr lang="en-US" altLang="en-US" dirty="0">
              <a:ea typeface="ＭＳ Ｐゴシック" panose="020B0600070205080204" pitchFamily="34" charset="-128"/>
            </a:endParaRPr>
          </a:p>
          <a:p>
            <a:r>
              <a:rPr lang="en-US" altLang="en-US" dirty="0">
                <a:ea typeface="ＭＳ Ｐゴシック" panose="020B0600070205080204" pitchFamily="34" charset="-128"/>
              </a:rPr>
              <a:t>PWS&amp;D’s livelihood programs include education, small business development and vocational training for marginalized groups, with a special focus on girls, women and youth.</a:t>
            </a:r>
          </a:p>
          <a:p>
            <a:endParaRPr lang="en-US" altLang="en-US" dirty="0">
              <a:ea typeface="ＭＳ Ｐゴシック" panose="020B0600070205080204" pitchFamily="34" charset="-128"/>
            </a:endParaRPr>
          </a:p>
          <a:p>
            <a:r>
              <a:rPr lang="en-CA" altLang="en-US" dirty="0">
                <a:ea typeface="ＭＳ Ｐゴシック" panose="020B0600070205080204" pitchFamily="34" charset="-128"/>
              </a:rPr>
              <a:t>PWS&amp;D has supported livelihoods projects in </a:t>
            </a:r>
            <a:r>
              <a:rPr lang="en-CA" dirty="0"/>
              <a:t>Bangladesh, Ethiopia, Ghana, Guatemala, India, Nepal, Malawi, South Sudan and Pakistan. </a:t>
            </a:r>
            <a:endParaRPr lang="en-US" altLang="en-US" dirty="0">
              <a:ea typeface="ＭＳ Ｐゴシック" panose="020B0600070205080204" pitchFamily="34" charset="-128"/>
            </a:endParaRPr>
          </a:p>
          <a:p>
            <a:endParaRPr lang="en-CA" altLang="en-US" dirty="0">
              <a:ea typeface="ＭＳ Ｐゴシック" panose="020B0600070205080204" pitchFamily="34" charset="-128"/>
            </a:endParaRPr>
          </a:p>
          <a:p>
            <a:r>
              <a:rPr lang="en-CA" altLang="en-US" dirty="0">
                <a:ea typeface="ＭＳ Ｐゴシック" panose="020B0600070205080204" pitchFamily="34" charset="-128"/>
              </a:rPr>
              <a:t>(Photo: Nepal)</a:t>
            </a:r>
            <a:endParaRPr lang="en-US" altLang="en-US" dirty="0">
              <a:ea typeface="ＭＳ Ｐゴシック" panose="020B0600070205080204" pitchFamily="34" charset="-128"/>
            </a:endParaRPr>
          </a:p>
        </p:txBody>
      </p:sp>
      <p:sp>
        <p:nvSpPr>
          <p:cNvPr id="98307" name="Slide Number Placeholder 3">
            <a:extLst>
              <a:ext uri="{FF2B5EF4-FFF2-40B4-BE49-F238E27FC236}">
                <a16:creationId xmlns:a16="http://schemas.microsoft.com/office/drawing/2014/main" id="{7D46CF7D-FD50-CE4C-9F9C-A1FF0F0B110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1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1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1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1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100">
                <a:solidFill>
                  <a:schemeClr val="tx1"/>
                </a:solidFill>
                <a:latin typeface="Calibri" panose="020F0502020204030204" pitchFamily="34" charset="0"/>
                <a:ea typeface="ＭＳ Ｐゴシック" panose="020B0600070205080204" pitchFamily="34" charset="-128"/>
              </a:defRPr>
            </a:lvl5pPr>
            <a:lvl6pPr marL="2514600" indent="-228600" defTabSz="436563" eaLnBrk="0" fontAlgn="base" hangingPunct="0">
              <a:spcBef>
                <a:spcPct val="30000"/>
              </a:spcBef>
              <a:spcAft>
                <a:spcPct val="0"/>
              </a:spcAft>
              <a:defRPr sz="1100">
                <a:solidFill>
                  <a:schemeClr val="tx1"/>
                </a:solidFill>
                <a:latin typeface="Calibri" panose="020F0502020204030204" pitchFamily="34" charset="0"/>
                <a:ea typeface="ＭＳ Ｐゴシック" panose="020B0600070205080204" pitchFamily="34" charset="-128"/>
              </a:defRPr>
            </a:lvl6pPr>
            <a:lvl7pPr marL="2971800" indent="-228600" defTabSz="436563" eaLnBrk="0" fontAlgn="base" hangingPunct="0">
              <a:spcBef>
                <a:spcPct val="30000"/>
              </a:spcBef>
              <a:spcAft>
                <a:spcPct val="0"/>
              </a:spcAft>
              <a:defRPr sz="1100">
                <a:solidFill>
                  <a:schemeClr val="tx1"/>
                </a:solidFill>
                <a:latin typeface="Calibri" panose="020F0502020204030204" pitchFamily="34" charset="0"/>
                <a:ea typeface="ＭＳ Ｐゴシック" panose="020B0600070205080204" pitchFamily="34" charset="-128"/>
              </a:defRPr>
            </a:lvl7pPr>
            <a:lvl8pPr marL="3429000" indent="-228600" defTabSz="436563" eaLnBrk="0" fontAlgn="base" hangingPunct="0">
              <a:spcBef>
                <a:spcPct val="30000"/>
              </a:spcBef>
              <a:spcAft>
                <a:spcPct val="0"/>
              </a:spcAft>
              <a:defRPr sz="1100">
                <a:solidFill>
                  <a:schemeClr val="tx1"/>
                </a:solidFill>
                <a:latin typeface="Calibri" panose="020F0502020204030204" pitchFamily="34" charset="0"/>
                <a:ea typeface="ＭＳ Ｐゴシック" panose="020B0600070205080204" pitchFamily="34" charset="-128"/>
              </a:defRPr>
            </a:lvl8pPr>
            <a:lvl9pPr marL="3886200" indent="-228600" defTabSz="436563" eaLnBrk="0" fontAlgn="base" hangingPunct="0">
              <a:spcBef>
                <a:spcPct val="30000"/>
              </a:spcBef>
              <a:spcAft>
                <a:spcPct val="0"/>
              </a:spcAft>
              <a:defRPr sz="1100">
                <a:solidFill>
                  <a:schemeClr val="tx1"/>
                </a:solidFill>
                <a:latin typeface="Calibri" panose="020F0502020204030204" pitchFamily="34" charset="0"/>
                <a:ea typeface="ＭＳ Ｐゴシック" panose="020B0600070205080204" pitchFamily="34" charset="-128"/>
              </a:defRPr>
            </a:lvl9pPr>
          </a:lstStyle>
          <a:p>
            <a:pPr>
              <a:spcBef>
                <a:spcPct val="0"/>
              </a:spcBef>
            </a:pPr>
            <a:fld id="{981E2F17-6C48-2746-8230-1A64940AD863}" type="slidenum">
              <a:rPr lang="en-US" altLang="en-US" sz="1200" smtClean="0"/>
              <a:pPr>
                <a:spcBef>
                  <a:spcPct val="0"/>
                </a:spcBef>
              </a:pPr>
              <a:t>13</a:t>
            </a:fld>
            <a:endParaRPr lang="en-US" altLang="en-US"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CA" sz="1100" b="0" i="0" kern="1200" dirty="0">
                <a:solidFill>
                  <a:schemeClr val="tx1"/>
                </a:solidFill>
                <a:effectLst/>
                <a:latin typeface="+mn-lt"/>
                <a:ea typeface="MS PGothic" panose="020B0600070205080204" pitchFamily="34" charset="-128"/>
                <a:cs typeface="ＭＳ Ｐゴシック" pitchFamily="-112" charset="-128"/>
              </a:rPr>
              <a:t>Debora </a:t>
            </a:r>
            <a:r>
              <a:rPr lang="en-CA" sz="1100" b="0" i="0" kern="1200" dirty="0" err="1">
                <a:solidFill>
                  <a:schemeClr val="tx1"/>
                </a:solidFill>
                <a:effectLst/>
                <a:latin typeface="+mn-lt"/>
                <a:ea typeface="MS PGothic" panose="020B0600070205080204" pitchFamily="34" charset="-128"/>
                <a:cs typeface="ＭＳ Ｐゴシック" pitchFamily="-112" charset="-128"/>
              </a:rPr>
              <a:t>Nguloube</a:t>
            </a:r>
            <a:r>
              <a:rPr lang="en-CA" sz="1100" b="0" i="0" kern="1200" dirty="0">
                <a:solidFill>
                  <a:schemeClr val="tx1"/>
                </a:solidFill>
                <a:effectLst/>
                <a:latin typeface="+mn-lt"/>
                <a:ea typeface="MS PGothic" panose="020B0600070205080204" pitchFamily="34" charset="-128"/>
                <a:cs typeface="ＭＳ Ｐゴシック" pitchFamily="-112" charset="-128"/>
              </a:rPr>
              <a:t> grew up in rural Malawi, facing profound loss at a young age. Abandoned by her mother at just four years old and later losing her father, she was raised by her grandparents. Despite these hardships, Debora held tightly to a dream: to continue her education.</a:t>
            </a:r>
          </a:p>
          <a:p>
            <a:endParaRPr lang="en-CA" sz="1100" b="0" i="0" kern="1200" dirty="0">
              <a:solidFill>
                <a:schemeClr val="tx1"/>
              </a:solidFill>
              <a:effectLst/>
              <a:latin typeface="+mn-lt"/>
              <a:ea typeface="MS PGothic" panose="020B0600070205080204" pitchFamily="34" charset="-128"/>
              <a:cs typeface="ＭＳ Ｐゴシック" pitchFamily="-112" charset="-128"/>
            </a:endParaRPr>
          </a:p>
          <a:p>
            <a:r>
              <a:rPr lang="en-CA" sz="1100" b="0" i="0" kern="1200" dirty="0">
                <a:solidFill>
                  <a:schemeClr val="tx1"/>
                </a:solidFill>
                <a:effectLst/>
                <a:latin typeface="+mn-lt"/>
                <a:ea typeface="MS PGothic" panose="020B0600070205080204" pitchFamily="34" charset="-128"/>
                <a:cs typeface="ＭＳ Ｐゴシック" pitchFamily="-112" charset="-128"/>
              </a:rPr>
              <a:t>When she was accepted into secondary school but couldn’t afford the fees, that dream seemed to slip away. </a:t>
            </a:r>
          </a:p>
          <a:p>
            <a:endParaRPr lang="en-CA" sz="1100" b="0" i="0" kern="1200" dirty="0">
              <a:solidFill>
                <a:schemeClr val="tx1"/>
              </a:solidFill>
              <a:effectLst/>
              <a:latin typeface="+mn-lt"/>
              <a:ea typeface="MS PGothic" panose="020B0600070205080204" pitchFamily="34" charset="-128"/>
              <a:cs typeface="ＭＳ Ｐゴシック" pitchFamily="-112" charset="-128"/>
            </a:endParaRPr>
          </a:p>
          <a:p>
            <a:r>
              <a:rPr lang="en-CA" sz="1100" b="0" i="0" kern="1200" dirty="0">
                <a:solidFill>
                  <a:schemeClr val="tx1"/>
                </a:solidFill>
                <a:effectLst/>
                <a:latin typeface="+mn-lt"/>
                <a:ea typeface="MS PGothic" panose="020B0600070205080204" pitchFamily="34" charset="-128"/>
                <a:cs typeface="ＭＳ Ｐゴシック" pitchFamily="-112" charset="-128"/>
              </a:rPr>
              <a:t>For a moment, it felt as though her life had come to a standstill.</a:t>
            </a:r>
          </a:p>
          <a:p>
            <a:endParaRPr lang="en-CA" sz="1100" b="0" i="0" kern="1200" dirty="0">
              <a:solidFill>
                <a:schemeClr val="tx1"/>
              </a:solidFill>
              <a:effectLst/>
              <a:latin typeface="+mn-lt"/>
              <a:ea typeface="MS PGothic" panose="020B0600070205080204" pitchFamily="34" charset="-128"/>
              <a:cs typeface="ＭＳ Ｐゴシック" pitchFamily="-112" charset="-128"/>
            </a:endParaRPr>
          </a:p>
          <a:p>
            <a:r>
              <a:rPr lang="en-CA" sz="1100" b="0" i="0" kern="1200" dirty="0">
                <a:solidFill>
                  <a:schemeClr val="tx1"/>
                </a:solidFill>
                <a:effectLst/>
                <a:latin typeface="+mn-lt"/>
                <a:ea typeface="MS PGothic" panose="020B0600070205080204" pitchFamily="34" charset="-128"/>
                <a:cs typeface="ＭＳ Ｐゴシック" pitchFamily="-112" charset="-128"/>
              </a:rPr>
              <a:t>Everything changed when she received support through the </a:t>
            </a:r>
            <a:r>
              <a:rPr lang="en-CA" sz="1100" b="0" i="0" kern="1200" dirty="0" err="1">
                <a:solidFill>
                  <a:schemeClr val="tx1"/>
                </a:solidFill>
                <a:effectLst/>
                <a:latin typeface="+mn-lt"/>
                <a:ea typeface="MS PGothic" panose="020B0600070205080204" pitchFamily="34" charset="-128"/>
                <a:cs typeface="ＭＳ Ｐゴシック" pitchFamily="-112" charset="-128"/>
              </a:rPr>
              <a:t>Ekwendeni</a:t>
            </a:r>
            <a:r>
              <a:rPr lang="en-CA" sz="1100" b="0" i="0" kern="1200" dirty="0">
                <a:solidFill>
                  <a:schemeClr val="tx1"/>
                </a:solidFill>
                <a:effectLst/>
                <a:latin typeface="+mn-lt"/>
                <a:ea typeface="MS PGothic" panose="020B0600070205080204" pitchFamily="34" charset="-128"/>
                <a:cs typeface="ＭＳ Ｐゴシック" pitchFamily="-112" charset="-128"/>
              </a:rPr>
              <a:t> Hospital AIDS Program’s Orphans and Vulnerable Children project. With their help, Debora was able to stay in school and eventually pursue a university degree in banking and finance.</a:t>
            </a:r>
          </a:p>
          <a:p>
            <a:endParaRPr lang="en-CA" sz="1100" b="0" i="0" kern="1200" dirty="0">
              <a:solidFill>
                <a:schemeClr val="tx1"/>
              </a:solidFill>
              <a:effectLst/>
              <a:latin typeface="+mn-lt"/>
              <a:ea typeface="MS PGothic" panose="020B0600070205080204" pitchFamily="34" charset="-128"/>
              <a:cs typeface="ＭＳ Ｐゴシック" pitchFamily="-112" charset="-128"/>
            </a:endParaRPr>
          </a:p>
          <a:p>
            <a:r>
              <a:rPr lang="en-CA" sz="1100" b="0" i="0" kern="1200" dirty="0">
                <a:solidFill>
                  <a:schemeClr val="tx1"/>
                </a:solidFill>
                <a:effectLst/>
                <a:latin typeface="+mn-lt"/>
                <a:ea typeface="MS PGothic" panose="020B0600070205080204" pitchFamily="34" charset="-128"/>
                <a:cs typeface="ＭＳ Ｐゴシック" pitchFamily="-112" charset="-128"/>
              </a:rPr>
              <a:t>“I saw life becoming easier, and I could envision a future for myself, not just for me, but for my family and the community,” she shared.</a:t>
            </a:r>
          </a:p>
          <a:p>
            <a:endParaRPr lang="en-CA" sz="1100" b="0" i="0" kern="1200" dirty="0">
              <a:solidFill>
                <a:schemeClr val="tx1"/>
              </a:solidFill>
              <a:effectLst/>
              <a:latin typeface="+mn-lt"/>
              <a:ea typeface="MS PGothic" panose="020B0600070205080204" pitchFamily="34" charset="-128"/>
              <a:cs typeface="ＭＳ Ｐゴシック" pitchFamily="-112" charset="-128"/>
            </a:endParaRPr>
          </a:p>
          <a:p>
            <a:r>
              <a:rPr lang="en-CA" sz="1100" b="0" i="0" kern="1200" dirty="0">
                <a:solidFill>
                  <a:schemeClr val="tx1"/>
                </a:solidFill>
                <a:effectLst/>
                <a:latin typeface="+mn-lt"/>
                <a:ea typeface="MS PGothic" panose="020B0600070205080204" pitchFamily="34" charset="-128"/>
                <a:cs typeface="ＭＳ Ｐゴシック" pitchFamily="-112" charset="-128"/>
              </a:rPr>
              <a:t>Reflecting on the kindness that made her journey possible, Debora said, “What I’ve learned is to be kind, not just to people so close to you… You never knew I existed, but you still had a heart to give.”</a:t>
            </a:r>
          </a:p>
          <a:p>
            <a:endParaRPr lang="en-CA" sz="1100" b="0" i="0" kern="1200" dirty="0">
              <a:solidFill>
                <a:schemeClr val="tx1"/>
              </a:solidFill>
              <a:effectLst/>
              <a:latin typeface="+mn-lt"/>
              <a:ea typeface="MS PGothic" panose="020B0600070205080204" pitchFamily="34" charset="-128"/>
              <a:cs typeface="ＭＳ Ｐゴシック" pitchFamily="-112" charset="-128"/>
            </a:endParaRPr>
          </a:p>
          <a:p>
            <a:r>
              <a:rPr lang="en-CA" sz="1100" b="0" i="0" kern="1200" dirty="0">
                <a:solidFill>
                  <a:schemeClr val="tx1"/>
                </a:solidFill>
                <a:effectLst/>
                <a:latin typeface="+mn-lt"/>
                <a:ea typeface="MS PGothic" panose="020B0600070205080204" pitchFamily="34" charset="-128"/>
                <a:cs typeface="ＭＳ Ｐゴシック" pitchFamily="-112" charset="-128"/>
              </a:rPr>
              <a:t>Her words echo the message of Matthew 25:37–40, where Jesus teaches that acts of compassion, especially toward those we may never meet—are acts done for Him. Even when we don’t know who we are helping, God sees a heart that chooses love.</a:t>
            </a:r>
          </a:p>
          <a:p>
            <a:endParaRPr lang="en-CA" sz="1100" b="0" i="0" kern="1200" dirty="0">
              <a:solidFill>
                <a:schemeClr val="tx1"/>
              </a:solidFill>
              <a:effectLst/>
              <a:latin typeface="+mn-lt"/>
              <a:ea typeface="MS PGothic" panose="020B0600070205080204" pitchFamily="34" charset="-128"/>
              <a:cs typeface="ＭＳ Ｐゴシック" pitchFamily="-112" charset="-128"/>
            </a:endParaRPr>
          </a:p>
          <a:p>
            <a:r>
              <a:rPr lang="en-CA" sz="1100" b="0" i="0" kern="1200" dirty="0">
                <a:solidFill>
                  <a:schemeClr val="tx1"/>
                </a:solidFill>
                <a:effectLst/>
                <a:latin typeface="+mn-lt"/>
                <a:ea typeface="MS PGothic" panose="020B0600070205080204" pitchFamily="34" charset="-128"/>
                <a:cs typeface="ＭＳ Ｐゴシック" pitchFamily="-112" charset="-128"/>
              </a:rPr>
              <a:t>Today, Debora’s story is inspiring change in her village. Her journey is opening doors not only for herself, but for others.</a:t>
            </a:r>
          </a:p>
          <a:p>
            <a:r>
              <a:rPr lang="en-CA" sz="1100" b="0" i="0" kern="1200" dirty="0">
                <a:solidFill>
                  <a:schemeClr val="tx1"/>
                </a:solidFill>
                <a:effectLst/>
                <a:latin typeface="+mn-lt"/>
                <a:ea typeface="MS PGothic" panose="020B0600070205080204" pitchFamily="34" charset="-128"/>
                <a:cs typeface="ＭＳ Ｐゴシック" pitchFamily="-112" charset="-128"/>
              </a:rPr>
              <a:t>“When they look at me, they get inspired,” she said. “They say, ‘I think we should have gone back to school.’ And some are even going back to school.”</a:t>
            </a:r>
          </a:p>
          <a:p>
            <a:endParaRPr lang="en-US" dirty="0"/>
          </a:p>
        </p:txBody>
      </p:sp>
      <p:sp>
        <p:nvSpPr>
          <p:cNvPr id="4" name="Slide Number Placeholder 3"/>
          <p:cNvSpPr>
            <a:spLocks noGrp="1"/>
          </p:cNvSpPr>
          <p:nvPr>
            <p:ph type="sldNum" sz="quarter" idx="5"/>
          </p:nvPr>
        </p:nvSpPr>
        <p:spPr/>
        <p:txBody>
          <a:bodyPr/>
          <a:lstStyle/>
          <a:p>
            <a:pPr>
              <a:defRPr/>
            </a:pPr>
            <a:fld id="{5846B7D1-74FE-4DCB-B688-0E07866305C0}" type="slidenum">
              <a:rPr lang="en-US" altLang="en-US" smtClean="0"/>
              <a:pPr>
                <a:defRPr/>
              </a:pPr>
              <a:t>14</a:t>
            </a:fld>
            <a:endParaRPr lang="en-US" altLang="en-US" dirty="0"/>
          </a:p>
        </p:txBody>
      </p:sp>
    </p:spTree>
    <p:extLst>
      <p:ext uri="{BB962C8B-B14F-4D97-AF65-F5344CB8AC3E}">
        <p14:creationId xmlns:p14="http://schemas.microsoft.com/office/powerpoint/2010/main" val="37465219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Slide Image Placeholder 1">
            <a:extLst>
              <a:ext uri="{FF2B5EF4-FFF2-40B4-BE49-F238E27FC236}">
                <a16:creationId xmlns:a16="http://schemas.microsoft.com/office/drawing/2014/main" id="{25A30715-C2A8-F24D-B16D-0C5285F6647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8" name="Notes Placeholder 2">
            <a:extLst>
              <a:ext uri="{FF2B5EF4-FFF2-40B4-BE49-F238E27FC236}">
                <a16:creationId xmlns:a16="http://schemas.microsoft.com/office/drawing/2014/main" id="{68BBAEBD-AA1C-544C-AF66-5C0A2A74DA2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altLang="en-US" dirty="0">
                <a:ea typeface="ＭＳ Ｐゴシック" panose="020B0600070205080204" pitchFamily="34" charset="-128"/>
              </a:rPr>
              <a:t>While many regard the topic of human rights as purely political, it is difficult to deny how connected human rights and sustainable development are. Both signify a movement towards greater human dignity. </a:t>
            </a:r>
          </a:p>
          <a:p>
            <a:r>
              <a:rPr lang="en-CA" altLang="en-US" dirty="0">
                <a:ea typeface="ＭＳ Ｐゴシック" panose="020B0600070205080204" pitchFamily="34" charset="-128"/>
              </a:rPr>
              <a:t> </a:t>
            </a:r>
          </a:p>
          <a:p>
            <a:r>
              <a:rPr lang="en-CA" altLang="en-US" dirty="0">
                <a:ea typeface="ＭＳ Ｐゴシック" panose="020B0600070205080204" pitchFamily="34" charset="-128"/>
              </a:rPr>
              <a:t>Poverty is one of the greatest obstacles to human rights. Poverty erodes people’s access to health care, adequate housing, nutritious food, education and safe water. </a:t>
            </a:r>
          </a:p>
          <a:p>
            <a:r>
              <a:rPr lang="en-CA" altLang="en-US" dirty="0">
                <a:ea typeface="ＭＳ Ｐゴシック" panose="020B0600070205080204" pitchFamily="34" charset="-128"/>
              </a:rPr>
              <a:t> </a:t>
            </a:r>
          </a:p>
          <a:p>
            <a:r>
              <a:rPr lang="en-CA" sz="1100" kern="1200" dirty="0">
                <a:solidFill>
                  <a:schemeClr val="tx1"/>
                </a:solidFill>
                <a:effectLst/>
                <a:latin typeface="+mn-lt"/>
                <a:ea typeface="MS PGothic" panose="020B0600070205080204" pitchFamily="34" charset="-128"/>
                <a:cs typeface="ＭＳ Ｐゴシック" pitchFamily="-112" charset="-128"/>
              </a:rPr>
              <a:t>PWS&amp;D human rights projects aim to address issues such as inequality, disempowerment, exclusion, and discrimination, to help ensure that the most marginalized groups in society do not become further marginalized. </a:t>
            </a:r>
          </a:p>
          <a:p>
            <a:r>
              <a:rPr lang="en-CA" altLang="en-US" dirty="0">
                <a:ea typeface="ＭＳ Ｐゴシック" panose="020B0600070205080204" pitchFamily="34" charset="-128"/>
              </a:rPr>
              <a:t> </a:t>
            </a:r>
          </a:p>
          <a:p>
            <a:r>
              <a:rPr lang="en-CA" altLang="en-US" dirty="0">
                <a:ea typeface="ＭＳ Ｐゴシック" panose="020B0600070205080204" pitchFamily="34" charset="-128"/>
              </a:rPr>
              <a:t>PWS&amp;D has supported human rights projects in </a:t>
            </a:r>
            <a:r>
              <a:rPr lang="en-CA" dirty="0"/>
              <a:t>Ghana, Guatemala, India, Malawi, Nicaragua and Nepal.</a:t>
            </a:r>
            <a:r>
              <a:rPr lang="en-CA" altLang="en-US" dirty="0">
                <a:ea typeface="ＭＳ Ｐゴシック" panose="020B0600070205080204" pitchFamily="34" charset="-128"/>
              </a:rPr>
              <a:t> In addition, PWS&amp;D supports KAIROS partners in Colombia, Democratic Republic of Congo, Palestine and South Sudan.</a:t>
            </a:r>
          </a:p>
          <a:p>
            <a:endParaRPr lang="en-CA" altLang="en-US" dirty="0">
              <a:ea typeface="ＭＳ Ｐゴシック" panose="020B0600070205080204" pitchFamily="34" charset="-128"/>
            </a:endParaRPr>
          </a:p>
          <a:p>
            <a:r>
              <a:rPr lang="en-CA" altLang="en-US" dirty="0">
                <a:ea typeface="ＭＳ Ｐゴシック" panose="020B0600070205080204" pitchFamily="34" charset="-128"/>
              </a:rPr>
              <a:t>(Photo: Ghana)</a:t>
            </a:r>
          </a:p>
        </p:txBody>
      </p:sp>
      <p:sp>
        <p:nvSpPr>
          <p:cNvPr id="106499" name="Slide Number Placeholder 3">
            <a:extLst>
              <a:ext uri="{FF2B5EF4-FFF2-40B4-BE49-F238E27FC236}">
                <a16:creationId xmlns:a16="http://schemas.microsoft.com/office/drawing/2014/main" id="{293E809C-B48C-394F-96B2-34415214FEA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1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1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1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1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100">
                <a:solidFill>
                  <a:schemeClr val="tx1"/>
                </a:solidFill>
                <a:latin typeface="Calibri" panose="020F0502020204030204" pitchFamily="34" charset="0"/>
                <a:ea typeface="ＭＳ Ｐゴシック" panose="020B0600070205080204" pitchFamily="34" charset="-128"/>
              </a:defRPr>
            </a:lvl5pPr>
            <a:lvl6pPr marL="2514600" indent="-228600" defTabSz="436563" eaLnBrk="0" fontAlgn="base" hangingPunct="0">
              <a:spcBef>
                <a:spcPct val="30000"/>
              </a:spcBef>
              <a:spcAft>
                <a:spcPct val="0"/>
              </a:spcAft>
              <a:defRPr sz="1100">
                <a:solidFill>
                  <a:schemeClr val="tx1"/>
                </a:solidFill>
                <a:latin typeface="Calibri" panose="020F0502020204030204" pitchFamily="34" charset="0"/>
                <a:ea typeface="ＭＳ Ｐゴシック" panose="020B0600070205080204" pitchFamily="34" charset="-128"/>
              </a:defRPr>
            </a:lvl6pPr>
            <a:lvl7pPr marL="2971800" indent="-228600" defTabSz="436563" eaLnBrk="0" fontAlgn="base" hangingPunct="0">
              <a:spcBef>
                <a:spcPct val="30000"/>
              </a:spcBef>
              <a:spcAft>
                <a:spcPct val="0"/>
              </a:spcAft>
              <a:defRPr sz="1100">
                <a:solidFill>
                  <a:schemeClr val="tx1"/>
                </a:solidFill>
                <a:latin typeface="Calibri" panose="020F0502020204030204" pitchFamily="34" charset="0"/>
                <a:ea typeface="ＭＳ Ｐゴシック" panose="020B0600070205080204" pitchFamily="34" charset="-128"/>
              </a:defRPr>
            </a:lvl7pPr>
            <a:lvl8pPr marL="3429000" indent="-228600" defTabSz="436563" eaLnBrk="0" fontAlgn="base" hangingPunct="0">
              <a:spcBef>
                <a:spcPct val="30000"/>
              </a:spcBef>
              <a:spcAft>
                <a:spcPct val="0"/>
              </a:spcAft>
              <a:defRPr sz="1100">
                <a:solidFill>
                  <a:schemeClr val="tx1"/>
                </a:solidFill>
                <a:latin typeface="Calibri" panose="020F0502020204030204" pitchFamily="34" charset="0"/>
                <a:ea typeface="ＭＳ Ｐゴシック" panose="020B0600070205080204" pitchFamily="34" charset="-128"/>
              </a:defRPr>
            </a:lvl8pPr>
            <a:lvl9pPr marL="3886200" indent="-228600" defTabSz="436563" eaLnBrk="0" fontAlgn="base" hangingPunct="0">
              <a:spcBef>
                <a:spcPct val="30000"/>
              </a:spcBef>
              <a:spcAft>
                <a:spcPct val="0"/>
              </a:spcAft>
              <a:defRPr sz="1100">
                <a:solidFill>
                  <a:schemeClr val="tx1"/>
                </a:solidFill>
                <a:latin typeface="Calibri" panose="020F0502020204030204" pitchFamily="34" charset="0"/>
                <a:ea typeface="ＭＳ Ｐゴシック" panose="020B0600070205080204" pitchFamily="34" charset="-128"/>
              </a:defRPr>
            </a:lvl9pPr>
          </a:lstStyle>
          <a:p>
            <a:pPr>
              <a:spcBef>
                <a:spcPct val="0"/>
              </a:spcBef>
            </a:pPr>
            <a:fld id="{74629644-1EE8-B14F-A9D8-788A12C15854}" type="slidenum">
              <a:rPr lang="en-US" altLang="en-US" sz="1200" smtClean="0"/>
              <a:pPr>
                <a:spcBef>
                  <a:spcPct val="0"/>
                </a:spcBef>
              </a:pPr>
              <a:t>15</a:t>
            </a:fld>
            <a:endParaRPr lang="en-US" altLang="en-US"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Slide Image Placeholder 1">
            <a:extLst>
              <a:ext uri="{FF2B5EF4-FFF2-40B4-BE49-F238E27FC236}">
                <a16:creationId xmlns:a16="http://schemas.microsoft.com/office/drawing/2014/main" id="{44AD6910-A736-1149-8BC3-F883A355959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2" name="Notes Placeholder 2">
            <a:extLst>
              <a:ext uri="{FF2B5EF4-FFF2-40B4-BE49-F238E27FC236}">
                <a16:creationId xmlns:a16="http://schemas.microsoft.com/office/drawing/2014/main" id="{9A4338B5-7F5B-9C4A-A58C-36C1967E16B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ea typeface="ＭＳ Ｐゴシック" panose="020B0600070205080204" pitchFamily="34" charset="-128"/>
              </a:rPr>
              <a:t>In emergency situations, thousands or even millions of people can face food shortages, displacement and disease. Children are often the most affected as they are pulled out of schools and placed in dangerous situations. </a:t>
            </a:r>
            <a:endParaRPr lang="en-CA" altLang="en-US" dirty="0">
              <a:ea typeface="ＭＳ Ｐゴシック" panose="020B0600070205080204" pitchFamily="34" charset="-128"/>
            </a:endParaRPr>
          </a:p>
          <a:p>
            <a:r>
              <a:rPr lang="en-CA" altLang="en-US" dirty="0">
                <a:ea typeface="ＭＳ Ｐゴシック" panose="020B0600070205080204" pitchFamily="34" charset="-128"/>
              </a:rPr>
              <a:t> </a:t>
            </a:r>
          </a:p>
          <a:p>
            <a:r>
              <a:rPr lang="en-US" altLang="en-US" dirty="0">
                <a:ea typeface="ＭＳ Ｐゴシック" panose="020B0600070205080204" pitchFamily="34" charset="-128"/>
              </a:rPr>
              <a:t>Humanitarian crises in many parts of the world brought to the forefront how marginalized so many people are. Immediate relief ensures that people in need and refugees have access to food, shelter, and water, and can recover from trauma and loss.</a:t>
            </a:r>
          </a:p>
          <a:p>
            <a:endParaRPr lang="en-US" altLang="en-US" dirty="0">
              <a:ea typeface="ＭＳ Ｐゴシック" panose="020B0600070205080204" pitchFamily="34" charset="-128"/>
            </a:endParaRPr>
          </a:p>
          <a:p>
            <a:pPr marL="0" marR="0" lvl="0" indent="0" algn="l" defTabSz="436563" rtl="0" eaLnBrk="0" fontAlgn="base" latinLnBrk="0" hangingPunct="0">
              <a:lnSpc>
                <a:spcPct val="100000"/>
              </a:lnSpc>
              <a:spcBef>
                <a:spcPct val="30000"/>
              </a:spcBef>
              <a:spcAft>
                <a:spcPct val="0"/>
              </a:spcAft>
              <a:buClrTx/>
              <a:buSzTx/>
              <a:buFontTx/>
              <a:buNone/>
              <a:tabLst/>
              <a:defRPr/>
            </a:pPr>
            <a:r>
              <a:rPr lang="en-US" altLang="en-US" dirty="0">
                <a:ea typeface="ＭＳ Ｐゴシック" panose="020B0600070205080204" pitchFamily="34" charset="-128"/>
              </a:rPr>
              <a:t>In the past couple of years, PWS&amp;D was involved in emergency relief with direct partners and through ecumenical networks such as ACT Alliance and the Canadian Foodgrains Bank.</a:t>
            </a:r>
          </a:p>
          <a:p>
            <a:pPr marL="0" marR="0" lvl="0" indent="0" algn="l" defTabSz="436563" rtl="0" eaLnBrk="0" fontAlgn="base" latinLnBrk="0" hangingPunct="0">
              <a:lnSpc>
                <a:spcPct val="100000"/>
              </a:lnSpc>
              <a:spcBef>
                <a:spcPct val="30000"/>
              </a:spcBef>
              <a:spcAft>
                <a:spcPct val="0"/>
              </a:spcAft>
              <a:buClrTx/>
              <a:buSzTx/>
              <a:buFontTx/>
              <a:buNone/>
              <a:tabLst/>
              <a:defRPr/>
            </a:pPr>
            <a:endParaRPr lang="en-US" altLang="en-US" dirty="0">
              <a:ea typeface="ＭＳ Ｐゴシック" panose="020B0600070205080204" pitchFamily="34" charset="-128"/>
            </a:endParaRPr>
          </a:p>
          <a:p>
            <a:pPr marL="0" marR="0" lvl="0" indent="0" algn="l" defTabSz="436563" rtl="0" eaLnBrk="0" fontAlgn="base" latinLnBrk="0" hangingPunct="0">
              <a:lnSpc>
                <a:spcPct val="100000"/>
              </a:lnSpc>
              <a:spcBef>
                <a:spcPct val="30000"/>
              </a:spcBef>
              <a:spcAft>
                <a:spcPct val="0"/>
              </a:spcAft>
              <a:buClrTx/>
              <a:buSzTx/>
              <a:buFontTx/>
              <a:buNone/>
              <a:tabLst/>
              <a:defRPr/>
            </a:pPr>
            <a:endParaRPr lang="en-US" altLang="en-US" dirty="0">
              <a:ea typeface="ＭＳ Ｐゴシック" panose="020B0600070205080204" pitchFamily="34" charset="-128"/>
            </a:endParaRPr>
          </a:p>
          <a:p>
            <a:pPr marL="0" marR="0" lvl="0" indent="0" algn="l" defTabSz="436563" rtl="0" eaLnBrk="0" fontAlgn="base" latinLnBrk="0" hangingPunct="0">
              <a:lnSpc>
                <a:spcPct val="100000"/>
              </a:lnSpc>
              <a:spcBef>
                <a:spcPct val="30000"/>
              </a:spcBef>
              <a:spcAft>
                <a:spcPct val="0"/>
              </a:spcAft>
              <a:buClrTx/>
              <a:buSzTx/>
              <a:buFontTx/>
              <a:buNone/>
              <a:tabLst/>
              <a:defRPr/>
            </a:pPr>
            <a:r>
              <a:rPr lang="en-US" altLang="en-US" dirty="0">
                <a:ea typeface="ＭＳ Ｐゴシック" panose="020B0600070205080204" pitchFamily="34" charset="-128"/>
              </a:rPr>
              <a:t>PWS&amp;D has responded to emergency situations in Afghanistan, Gaza, Haiti, Jordan, Kenya, Lebanon, Malawi, Moldova, Myanmar, Nepal, Pakistan, Somalia, South Sudan, Sudan, Syria,</a:t>
            </a:r>
            <a:r>
              <a:rPr lang="en-CA" dirty="0">
                <a:solidFill>
                  <a:srgbClr val="211D1E"/>
                </a:solidFill>
                <a:effectLst/>
                <a:latin typeface="Helvetica" pitchFamily="2" charset="0"/>
              </a:rPr>
              <a:t> and Ukraine.</a:t>
            </a:r>
          </a:p>
          <a:p>
            <a:endParaRPr lang="en-US" altLang="en-US" dirty="0">
              <a:ea typeface="ＭＳ Ｐゴシック" panose="020B0600070205080204" pitchFamily="34" charset="-128"/>
            </a:endParaRPr>
          </a:p>
          <a:p>
            <a:endParaRPr lang="en-US" altLang="en-US" dirty="0">
              <a:ea typeface="ＭＳ Ｐゴシック" panose="020B0600070205080204" pitchFamily="34" charset="-128"/>
            </a:endParaRPr>
          </a:p>
          <a:p>
            <a:r>
              <a:rPr lang="en-US" altLang="en-US" dirty="0">
                <a:ea typeface="ＭＳ Ｐゴシック" panose="020B0600070205080204" pitchFamily="34" charset="-128"/>
              </a:rPr>
              <a:t>(Photo: Malawi)</a:t>
            </a:r>
          </a:p>
        </p:txBody>
      </p:sp>
      <p:sp>
        <p:nvSpPr>
          <p:cNvPr id="112643" name="Slide Number Placeholder 3">
            <a:extLst>
              <a:ext uri="{FF2B5EF4-FFF2-40B4-BE49-F238E27FC236}">
                <a16:creationId xmlns:a16="http://schemas.microsoft.com/office/drawing/2014/main" id="{8B2C4AE3-1703-2B4A-86A5-C4F8B1363A9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1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1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1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1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100">
                <a:solidFill>
                  <a:schemeClr val="tx1"/>
                </a:solidFill>
                <a:latin typeface="Calibri" panose="020F0502020204030204" pitchFamily="34" charset="0"/>
                <a:ea typeface="ＭＳ Ｐゴシック" panose="020B0600070205080204" pitchFamily="34" charset="-128"/>
              </a:defRPr>
            </a:lvl5pPr>
            <a:lvl6pPr marL="2514600" indent="-228600" defTabSz="436563" eaLnBrk="0" fontAlgn="base" hangingPunct="0">
              <a:spcBef>
                <a:spcPct val="30000"/>
              </a:spcBef>
              <a:spcAft>
                <a:spcPct val="0"/>
              </a:spcAft>
              <a:defRPr sz="1100">
                <a:solidFill>
                  <a:schemeClr val="tx1"/>
                </a:solidFill>
                <a:latin typeface="Calibri" panose="020F0502020204030204" pitchFamily="34" charset="0"/>
                <a:ea typeface="ＭＳ Ｐゴシック" panose="020B0600070205080204" pitchFamily="34" charset="-128"/>
              </a:defRPr>
            </a:lvl6pPr>
            <a:lvl7pPr marL="2971800" indent="-228600" defTabSz="436563" eaLnBrk="0" fontAlgn="base" hangingPunct="0">
              <a:spcBef>
                <a:spcPct val="30000"/>
              </a:spcBef>
              <a:spcAft>
                <a:spcPct val="0"/>
              </a:spcAft>
              <a:defRPr sz="1100">
                <a:solidFill>
                  <a:schemeClr val="tx1"/>
                </a:solidFill>
                <a:latin typeface="Calibri" panose="020F0502020204030204" pitchFamily="34" charset="0"/>
                <a:ea typeface="ＭＳ Ｐゴシック" panose="020B0600070205080204" pitchFamily="34" charset="-128"/>
              </a:defRPr>
            </a:lvl7pPr>
            <a:lvl8pPr marL="3429000" indent="-228600" defTabSz="436563" eaLnBrk="0" fontAlgn="base" hangingPunct="0">
              <a:spcBef>
                <a:spcPct val="30000"/>
              </a:spcBef>
              <a:spcAft>
                <a:spcPct val="0"/>
              </a:spcAft>
              <a:defRPr sz="1100">
                <a:solidFill>
                  <a:schemeClr val="tx1"/>
                </a:solidFill>
                <a:latin typeface="Calibri" panose="020F0502020204030204" pitchFamily="34" charset="0"/>
                <a:ea typeface="ＭＳ Ｐゴシック" panose="020B0600070205080204" pitchFamily="34" charset="-128"/>
              </a:defRPr>
            </a:lvl8pPr>
            <a:lvl9pPr marL="3886200" indent="-228600" defTabSz="436563" eaLnBrk="0" fontAlgn="base" hangingPunct="0">
              <a:spcBef>
                <a:spcPct val="30000"/>
              </a:spcBef>
              <a:spcAft>
                <a:spcPct val="0"/>
              </a:spcAft>
              <a:defRPr sz="1100">
                <a:solidFill>
                  <a:schemeClr val="tx1"/>
                </a:solidFill>
                <a:latin typeface="Calibri" panose="020F0502020204030204" pitchFamily="34" charset="0"/>
                <a:ea typeface="ＭＳ Ｐゴシック" panose="020B0600070205080204" pitchFamily="34" charset="-128"/>
              </a:defRPr>
            </a:lvl9pPr>
          </a:lstStyle>
          <a:p>
            <a:pPr>
              <a:spcBef>
                <a:spcPct val="0"/>
              </a:spcBef>
            </a:pPr>
            <a:fld id="{60C45C76-DC7A-514C-97B6-CCD611A0F0BC}" type="slidenum">
              <a:rPr lang="en-US" altLang="en-US" sz="1800" smtClean="0">
                <a:latin typeface="Arial" panose="020B0604020202020204" pitchFamily="34" charset="0"/>
              </a:rPr>
              <a:pPr>
                <a:spcBef>
                  <a:spcPct val="0"/>
                </a:spcBef>
              </a:pPr>
              <a:t>16</a:t>
            </a:fld>
            <a:endParaRPr lang="en-US" altLang="en-US" sz="1800">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20D164-AB1D-D731-11B2-ABFB081A98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0A3DD4-A15D-863C-19D9-91F7EA0613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9C75F8-0CB7-F987-8DEE-EDF0B14047E8}"/>
              </a:ext>
            </a:extLst>
          </p:cNvPr>
          <p:cNvSpPr>
            <a:spLocks noGrp="1"/>
          </p:cNvSpPr>
          <p:nvPr>
            <p:ph type="body" idx="1"/>
          </p:nvPr>
        </p:nvSpPr>
        <p:spPr/>
        <p:txBody>
          <a:bodyPr>
            <a:normAutofit/>
          </a:bodyPr>
          <a:lstStyle/>
          <a:p>
            <a:r>
              <a:rPr lang="en-CA" sz="1100" kern="1200" dirty="0">
                <a:solidFill>
                  <a:schemeClr val="tx1"/>
                </a:solidFill>
                <a:effectLst/>
                <a:latin typeface="+mn-lt"/>
                <a:ea typeface="MS PGothic" panose="020B0600070205080204" pitchFamily="34" charset="-128"/>
                <a:cs typeface="ＭＳ Ｐゴシック" pitchFamily="-112" charset="-128"/>
              </a:rPr>
              <a:t>Since the war began in Gaza in October 2023, over 75,000 people have been killed or injured, millions have been displaced multiple times, and extensive damage to health facilities and other civilian infrastructure has left almost the entire population of Gaza without access to clean drinking water or adequate nutrition.</a:t>
            </a:r>
          </a:p>
          <a:p>
            <a:r>
              <a:rPr lang="en-CA" sz="1100" kern="1200" dirty="0">
                <a:solidFill>
                  <a:schemeClr val="tx1"/>
                </a:solidFill>
                <a:effectLst/>
                <a:latin typeface="+mn-lt"/>
                <a:ea typeface="MS PGothic" panose="020B0600070205080204" pitchFamily="34" charset="-128"/>
                <a:cs typeface="ＭＳ Ｐゴシック" pitchFamily="-112" charset="-128"/>
              </a:rPr>
              <a:t> </a:t>
            </a:r>
          </a:p>
          <a:p>
            <a:r>
              <a:rPr lang="en-CA" sz="1100" kern="1200" dirty="0">
                <a:solidFill>
                  <a:schemeClr val="tx1"/>
                </a:solidFill>
                <a:effectLst/>
                <a:latin typeface="+mn-lt"/>
                <a:ea typeface="MS PGothic" panose="020B0600070205080204" pitchFamily="34" charset="-128"/>
                <a:cs typeface="ＭＳ Ｐゴシック" pitchFamily="-112" charset="-128"/>
              </a:rPr>
              <a:t>Blockades and difficulties in accessing Gaza create barriers to assistance, but despite</a:t>
            </a:r>
            <a:r>
              <a:rPr lang="en-CA" sz="1100" kern="1200" dirty="0">
                <a:solidFill>
                  <a:schemeClr val="tx1"/>
                </a:solidFill>
                <a:effectLst/>
                <a:highlight>
                  <a:srgbClr val="FFFFFF"/>
                </a:highlight>
                <a:latin typeface="+mn-lt"/>
                <a:ea typeface="MS PGothic" panose="020B0600070205080204" pitchFamily="34" charset="-128"/>
                <a:cs typeface="ＭＳ Ｐゴシック" pitchFamily="-112" charset="-128"/>
              </a:rPr>
              <a:t> the challenges, we remain committed to providing as much assistance as possible through available channels. </a:t>
            </a:r>
            <a:endParaRPr lang="en-CA" sz="1100" kern="1200" dirty="0">
              <a:solidFill>
                <a:schemeClr val="tx1"/>
              </a:solidFill>
              <a:effectLst/>
              <a:latin typeface="+mn-lt"/>
              <a:ea typeface="MS PGothic" panose="020B0600070205080204" pitchFamily="34" charset="-128"/>
              <a:cs typeface="ＭＳ Ｐゴシック" pitchFamily="-112" charset="-128"/>
            </a:endParaRPr>
          </a:p>
          <a:p>
            <a:endParaRPr lang="en-CA" sz="1100" kern="1200" dirty="0">
              <a:solidFill>
                <a:schemeClr val="tx1"/>
              </a:solidFill>
              <a:effectLst/>
              <a:latin typeface="+mn-lt"/>
              <a:ea typeface="MS PGothic" panose="020B0600070205080204" pitchFamily="34" charset="-128"/>
              <a:cs typeface="ＭＳ Ｐゴシック" pitchFamily="-112" charset="-128"/>
            </a:endParaRPr>
          </a:p>
          <a:p>
            <a:r>
              <a:rPr lang="en-CA" sz="1100" kern="1200" dirty="0">
                <a:solidFill>
                  <a:schemeClr val="tx1"/>
                </a:solidFill>
                <a:effectLst/>
                <a:latin typeface="+mn-lt"/>
                <a:ea typeface="MS PGothic" panose="020B0600070205080204" pitchFamily="34" charset="-128"/>
                <a:cs typeface="ＭＳ Ｐゴシック" pitchFamily="-112" charset="-128"/>
              </a:rPr>
              <a:t>Since the start of the conflict, at various times, PWS&amp;D has provided cash assistance to enable families to buy water, food and other essentials. Primary health and dental care have been supported, as well as psychosocial care for children and mothers to help with coping mechanisms and relieve emotional distress. </a:t>
            </a:r>
          </a:p>
          <a:p>
            <a:r>
              <a:rPr lang="en-CA" sz="1100" kern="1200" dirty="0">
                <a:solidFill>
                  <a:schemeClr val="tx1"/>
                </a:solidFill>
                <a:effectLst/>
                <a:latin typeface="+mn-lt"/>
                <a:ea typeface="MS PGothic" panose="020B0600070205080204" pitchFamily="34" charset="-128"/>
                <a:cs typeface="ＭＳ Ｐゴシック" pitchFamily="-112" charset="-128"/>
              </a:rPr>
              <a:t> </a:t>
            </a:r>
          </a:p>
          <a:p>
            <a:r>
              <a:rPr lang="en-CA" sz="1100" kern="1200" dirty="0">
                <a:solidFill>
                  <a:schemeClr val="tx1"/>
                </a:solidFill>
                <a:effectLst/>
                <a:latin typeface="+mn-lt"/>
                <a:ea typeface="MS PGothic" panose="020B0600070205080204" pitchFamily="34" charset="-128"/>
                <a:cs typeface="ＭＳ Ｐゴシック" pitchFamily="-112" charset="-128"/>
              </a:rPr>
              <a:t>Additionally, we’ve supported food assistance through distributions of both cooking supplies and ready-to-eat food</a:t>
            </a:r>
            <a:r>
              <a:rPr lang="en-CA" dirty="0">
                <a:effectLst/>
              </a:rPr>
              <a:t> </a:t>
            </a:r>
            <a:r>
              <a:rPr lang="en-CA" sz="1100" kern="1200" dirty="0">
                <a:solidFill>
                  <a:schemeClr val="tx1"/>
                </a:solidFill>
                <a:effectLst/>
                <a:highlight>
                  <a:srgbClr val="FFFFFF"/>
                </a:highlight>
                <a:latin typeface="+mn-lt"/>
                <a:ea typeface="MS PGothic" panose="020B0600070205080204" pitchFamily="34" charset="-128"/>
                <a:cs typeface="ＭＳ Ｐゴシック" pitchFamily="-112" charset="-128"/>
              </a:rPr>
              <a:t>. </a:t>
            </a:r>
            <a:endParaRPr lang="en-CA" sz="1100" kern="1200" dirty="0">
              <a:solidFill>
                <a:schemeClr val="tx1"/>
              </a:solidFill>
              <a:latin typeface="+mn-lt"/>
              <a:ea typeface="MS PGothic" panose="020B0600070205080204" pitchFamily="34" charset="-128"/>
              <a:cs typeface="ＭＳ Ｐゴシック" pitchFamily="-112" charset="-128"/>
            </a:endParaRPr>
          </a:p>
        </p:txBody>
      </p:sp>
      <p:sp>
        <p:nvSpPr>
          <p:cNvPr id="4" name="Slide Number Placeholder 3">
            <a:extLst>
              <a:ext uri="{FF2B5EF4-FFF2-40B4-BE49-F238E27FC236}">
                <a16:creationId xmlns:a16="http://schemas.microsoft.com/office/drawing/2014/main" id="{20AEA0CF-92C9-FBD8-3ADF-F3C10A254D7F}"/>
              </a:ext>
            </a:extLst>
          </p:cNvPr>
          <p:cNvSpPr>
            <a:spLocks noGrp="1"/>
          </p:cNvSpPr>
          <p:nvPr>
            <p:ph type="sldNum" sz="quarter" idx="5"/>
          </p:nvPr>
        </p:nvSpPr>
        <p:spPr/>
        <p:txBody>
          <a:bodyPr/>
          <a:lstStyle/>
          <a:p>
            <a:pPr>
              <a:defRPr/>
            </a:pPr>
            <a:fld id="{5846B7D1-74FE-4DCB-B688-0E07866305C0}" type="slidenum">
              <a:rPr lang="en-US" altLang="en-US" smtClean="0"/>
              <a:pPr>
                <a:defRPr/>
              </a:pPr>
              <a:t>17</a:t>
            </a:fld>
            <a:endParaRPr lang="en-US" altLang="en-US" dirty="0"/>
          </a:p>
        </p:txBody>
      </p:sp>
    </p:spTree>
    <p:extLst>
      <p:ext uri="{BB962C8B-B14F-4D97-AF65-F5344CB8AC3E}">
        <p14:creationId xmlns:p14="http://schemas.microsoft.com/office/powerpoint/2010/main" val="14170076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63449-B389-8EAE-D83A-F3981B5BA2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A89EFB-9029-98E8-EFB5-3B2CE39F1A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BFF536-140F-A460-F0E2-F860643537B3}"/>
              </a:ext>
            </a:extLst>
          </p:cNvPr>
          <p:cNvSpPr>
            <a:spLocks noGrp="1"/>
          </p:cNvSpPr>
          <p:nvPr>
            <p:ph type="body" idx="1"/>
          </p:nvPr>
        </p:nvSpPr>
        <p:spPr/>
        <p:txBody>
          <a:bodyPr>
            <a:normAutofit/>
          </a:bodyPr>
          <a:lstStyle/>
          <a:p>
            <a:r>
              <a:rPr lang="en-CA" sz="1100" kern="1200" dirty="0">
                <a:solidFill>
                  <a:schemeClr val="tx1"/>
                </a:solidFill>
                <a:effectLst/>
                <a:latin typeface="+mn-lt"/>
                <a:ea typeface="MS PGothic" panose="020B0600070205080204" pitchFamily="34" charset="-128"/>
                <a:cs typeface="ＭＳ Ｐゴシック" pitchFamily="-112" charset="-128"/>
              </a:rPr>
              <a:t>Ibrahim Atallah is a father in Gaza whose life has been profoundly affected by the conflict that escalated after October 2023. He cares for his three‑year‑old son, who has a disability and depends on a very limited diet of biscuits and milk—foods that have become scarce and unaffordable due to shortages and rising prices.</a:t>
            </a:r>
          </a:p>
          <a:p>
            <a:endParaRPr lang="en-CA" sz="1100" kern="1200" dirty="0">
              <a:solidFill>
                <a:schemeClr val="tx1"/>
              </a:solidFill>
              <a:effectLst/>
              <a:latin typeface="+mn-lt"/>
              <a:ea typeface="MS PGothic" panose="020B0600070205080204" pitchFamily="34" charset="-128"/>
              <a:cs typeface="ＭＳ Ｐゴシック" pitchFamily="-112" charset="-128"/>
            </a:endParaRPr>
          </a:p>
          <a:p>
            <a:r>
              <a:rPr lang="en-CA" sz="1100" kern="1200" dirty="0">
                <a:solidFill>
                  <a:schemeClr val="tx1"/>
                </a:solidFill>
                <a:effectLst/>
                <a:latin typeface="+mn-lt"/>
                <a:ea typeface="MS PGothic" panose="020B0600070205080204" pitchFamily="34" charset="-128"/>
                <a:cs typeface="ＭＳ Ｐゴシック" pitchFamily="-112" charset="-128"/>
              </a:rPr>
              <a:t>Struggling to meet his son’s basic needs, Ibrahim faced increasing stress as access to food and other essentials declined. </a:t>
            </a:r>
          </a:p>
          <a:p>
            <a:endParaRPr lang="en-CA" sz="1100" kern="1200" dirty="0">
              <a:solidFill>
                <a:schemeClr val="tx1"/>
              </a:solidFill>
              <a:effectLst/>
              <a:latin typeface="+mn-lt"/>
              <a:ea typeface="MS PGothic" panose="020B0600070205080204" pitchFamily="34" charset="-128"/>
              <a:cs typeface="ＭＳ Ｐゴシック" pitchFamily="-112" charset="-128"/>
            </a:endParaRPr>
          </a:p>
          <a:p>
            <a:r>
              <a:rPr lang="en-CA" sz="1100" kern="1200" dirty="0">
                <a:solidFill>
                  <a:schemeClr val="tx1"/>
                </a:solidFill>
                <a:effectLst/>
                <a:latin typeface="+mn-lt"/>
                <a:ea typeface="MS PGothic" panose="020B0600070205080204" pitchFamily="34" charset="-128"/>
                <a:cs typeface="ＭＳ Ｐゴシック" pitchFamily="-112" charset="-128"/>
              </a:rPr>
              <a:t>In response, PWS&amp;D supported a Canadian Foodgrains Bank project that provided ready-to-eat food parcels to displaced, conflict-affected families across Gaza City and North Gaza, helping those without access to kitchens, fuel, or stable incomes.</a:t>
            </a:r>
          </a:p>
          <a:p>
            <a:endParaRPr lang="en-CA" sz="1100" kern="1200" dirty="0">
              <a:solidFill>
                <a:schemeClr val="tx1"/>
              </a:solidFill>
              <a:effectLst/>
              <a:latin typeface="+mn-lt"/>
              <a:ea typeface="MS PGothic" panose="020B0600070205080204" pitchFamily="34" charset="-128"/>
              <a:cs typeface="ＭＳ Ｐゴシック" pitchFamily="-112" charset="-128"/>
            </a:endParaRPr>
          </a:p>
          <a:p>
            <a:r>
              <a:rPr lang="en-CA" sz="1100" kern="1200" dirty="0">
                <a:solidFill>
                  <a:schemeClr val="tx1"/>
                </a:solidFill>
                <a:effectLst/>
                <a:latin typeface="+mn-lt"/>
                <a:ea typeface="MS PGothic" panose="020B0600070205080204" pitchFamily="34" charset="-128"/>
                <a:cs typeface="ＭＳ Ｐゴシック" pitchFamily="-112" charset="-128"/>
              </a:rPr>
              <a:t>The assistance eased his financial burden and improved his son’s well-being, with familiar foods providing comfort and stability during an otherwise uncertain time. </a:t>
            </a:r>
          </a:p>
          <a:p>
            <a:r>
              <a:rPr lang="en-GB" sz="1100" kern="1200" dirty="0">
                <a:solidFill>
                  <a:schemeClr val="tx1"/>
                </a:solidFill>
                <a:effectLst/>
                <a:latin typeface="+mn-lt"/>
                <a:ea typeface="MS PGothic" panose="020B0600070205080204" pitchFamily="34" charset="-128"/>
                <a:cs typeface="ＭＳ Ｐゴシック" pitchFamily="-112" charset="-128"/>
              </a:rPr>
              <a:t>“This parcel will alleviate his suffering and provide my child with the necessary food,” </a:t>
            </a:r>
            <a:r>
              <a:rPr lang="en-CA" sz="1100" kern="1200" dirty="0">
                <a:solidFill>
                  <a:schemeClr val="tx1"/>
                </a:solidFill>
                <a:effectLst/>
                <a:latin typeface="+mn-lt"/>
                <a:ea typeface="MS PGothic" panose="020B0600070205080204" pitchFamily="34" charset="-128"/>
                <a:cs typeface="ＭＳ Ｐゴシック" pitchFamily="-112" charset="-128"/>
              </a:rPr>
              <a:t>Ibrahim shared, adding that receiving support in a respectful and dignified way made him feel valued and gave him hope.</a:t>
            </a:r>
          </a:p>
          <a:p>
            <a:endParaRPr lang="en-CA" sz="1100" kern="1200" dirty="0">
              <a:solidFill>
                <a:schemeClr val="tx1"/>
              </a:solidFill>
              <a:effectLst/>
              <a:latin typeface="+mn-lt"/>
              <a:ea typeface="MS PGothic" panose="020B0600070205080204" pitchFamily="34" charset="-128"/>
              <a:cs typeface="ＭＳ Ｐゴシック" pitchFamily="-112" charset="-128"/>
            </a:endParaRPr>
          </a:p>
        </p:txBody>
      </p:sp>
      <p:sp>
        <p:nvSpPr>
          <p:cNvPr id="4" name="Slide Number Placeholder 3">
            <a:extLst>
              <a:ext uri="{FF2B5EF4-FFF2-40B4-BE49-F238E27FC236}">
                <a16:creationId xmlns:a16="http://schemas.microsoft.com/office/drawing/2014/main" id="{36ABBD6D-028F-54A2-6701-C2AB2651BABA}"/>
              </a:ext>
            </a:extLst>
          </p:cNvPr>
          <p:cNvSpPr>
            <a:spLocks noGrp="1"/>
          </p:cNvSpPr>
          <p:nvPr>
            <p:ph type="sldNum" sz="quarter" idx="5"/>
          </p:nvPr>
        </p:nvSpPr>
        <p:spPr/>
        <p:txBody>
          <a:bodyPr/>
          <a:lstStyle/>
          <a:p>
            <a:pPr>
              <a:defRPr/>
            </a:pPr>
            <a:fld id="{5846B7D1-74FE-4DCB-B688-0E07866305C0}" type="slidenum">
              <a:rPr lang="en-US" altLang="en-US" smtClean="0"/>
              <a:pPr>
                <a:defRPr/>
              </a:pPr>
              <a:t>18</a:t>
            </a:fld>
            <a:endParaRPr lang="en-US" altLang="en-US" dirty="0"/>
          </a:p>
        </p:txBody>
      </p:sp>
    </p:spTree>
    <p:extLst>
      <p:ext uri="{BB962C8B-B14F-4D97-AF65-F5344CB8AC3E}">
        <p14:creationId xmlns:p14="http://schemas.microsoft.com/office/powerpoint/2010/main" val="38665131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100" kern="1200" dirty="0">
                <a:solidFill>
                  <a:schemeClr val="tx1"/>
                </a:solidFill>
                <a:effectLst/>
                <a:latin typeface="+mn-lt"/>
                <a:ea typeface="MS PGothic" panose="020B0600070205080204" pitchFamily="34" charset="-128"/>
                <a:cs typeface="ＭＳ Ｐゴシック" pitchFamily="-112" charset="-128"/>
              </a:rPr>
              <a:t>Since the Taliban took control of Afghanistan again in 2021, humanitarian conditions have only worsened. Now largely out of the news, millions of people in Afghanistan do not have enough food to eat. </a:t>
            </a:r>
          </a:p>
          <a:p>
            <a:r>
              <a:rPr lang="en-CA" sz="1100" kern="1200" dirty="0">
                <a:solidFill>
                  <a:schemeClr val="tx1"/>
                </a:solidFill>
                <a:effectLst/>
                <a:latin typeface="+mn-lt"/>
                <a:ea typeface="MS PGothic" panose="020B0600070205080204" pitchFamily="34" charset="-128"/>
                <a:cs typeface="ＭＳ Ｐゴシック" pitchFamily="-112" charset="-128"/>
              </a:rPr>
              <a:t> </a:t>
            </a:r>
          </a:p>
          <a:p>
            <a:r>
              <a:rPr lang="en-CA" sz="1100" kern="1200" dirty="0">
                <a:solidFill>
                  <a:schemeClr val="tx1"/>
                </a:solidFill>
                <a:effectLst/>
                <a:latin typeface="+mn-lt"/>
                <a:ea typeface="MS PGothic" panose="020B0600070205080204" pitchFamily="34" charset="-128"/>
                <a:cs typeface="ＭＳ Ｐゴシック" pitchFamily="-112" charset="-128"/>
              </a:rPr>
              <a:t>PWS&amp;D has supported work in Afghanistan since 2001 and continues to partner with a local organization to provide assistance where we can. For a second year, we have implemented a project to aid over 3,000 families with cash to buy food over the harsh winter months. </a:t>
            </a:r>
          </a:p>
          <a:p>
            <a:r>
              <a:rPr lang="en-CA" sz="1100" kern="1200" dirty="0">
                <a:solidFill>
                  <a:schemeClr val="tx1"/>
                </a:solidFill>
                <a:effectLst/>
                <a:latin typeface="+mn-lt"/>
                <a:ea typeface="MS PGothic" panose="020B0600070205080204" pitchFamily="34" charset="-128"/>
                <a:cs typeface="ＭＳ Ｐゴシック" pitchFamily="-112" charset="-128"/>
              </a:rPr>
              <a:t> </a:t>
            </a:r>
          </a:p>
          <a:p>
            <a:r>
              <a:rPr lang="en-CA" sz="1100" kern="1200" dirty="0">
                <a:solidFill>
                  <a:schemeClr val="tx1"/>
                </a:solidFill>
                <a:effectLst/>
                <a:latin typeface="+mn-lt"/>
                <a:ea typeface="MS PGothic" panose="020B0600070205080204" pitchFamily="34" charset="-128"/>
                <a:cs typeface="ＭＳ Ｐゴシック" pitchFamily="-112" charset="-128"/>
              </a:rPr>
              <a:t>This support is making a real difference. I want to share some words of gratitude from Zahra, a project participant, after the first of five food-aid distributions. </a:t>
            </a:r>
          </a:p>
          <a:p>
            <a:r>
              <a:rPr lang="en-CA" sz="1100" kern="1200" dirty="0">
                <a:solidFill>
                  <a:schemeClr val="tx1"/>
                </a:solidFill>
                <a:effectLst/>
                <a:latin typeface="+mn-lt"/>
                <a:ea typeface="MS PGothic" panose="020B0600070205080204" pitchFamily="34" charset="-128"/>
                <a:cs typeface="ＭＳ Ｐゴシック" pitchFamily="-112" charset="-128"/>
              </a:rPr>
              <a:t> </a:t>
            </a:r>
          </a:p>
          <a:p>
            <a:r>
              <a:rPr lang="en-CA" sz="1100" kern="1200" dirty="0">
                <a:solidFill>
                  <a:schemeClr val="tx1"/>
                </a:solidFill>
                <a:effectLst/>
                <a:latin typeface="+mn-lt"/>
                <a:ea typeface="MS PGothic" panose="020B0600070205080204" pitchFamily="34" charset="-128"/>
                <a:cs typeface="ＭＳ Ｐゴシック" pitchFamily="-112" charset="-128"/>
              </a:rPr>
              <a:t>“Now we can eat, stay warm, and I can care for my children without borrowing and falling deeper into debt. Your support goes far beyond food. It has restored hope and dignity to our lives. It reminds me that we are not forgotten, that someone still cares about families like ours. With continued support, I believe my children can have a brighter future than the hardships we face today."</a:t>
            </a:r>
          </a:p>
          <a:p>
            <a:endParaRPr lang="en-US" dirty="0"/>
          </a:p>
        </p:txBody>
      </p:sp>
      <p:sp>
        <p:nvSpPr>
          <p:cNvPr id="4" name="Slide Number Placeholder 3"/>
          <p:cNvSpPr>
            <a:spLocks noGrp="1"/>
          </p:cNvSpPr>
          <p:nvPr>
            <p:ph type="sldNum" sz="quarter" idx="5"/>
          </p:nvPr>
        </p:nvSpPr>
        <p:spPr/>
        <p:txBody>
          <a:bodyPr/>
          <a:lstStyle/>
          <a:p>
            <a:pPr>
              <a:defRPr/>
            </a:pPr>
            <a:fld id="{5846B7D1-74FE-4DCB-B688-0E07866305C0}" type="slidenum">
              <a:rPr lang="en-US" altLang="en-US" smtClean="0"/>
              <a:pPr>
                <a:defRPr/>
              </a:pPr>
              <a:t>19</a:t>
            </a:fld>
            <a:endParaRPr lang="en-US" altLang="en-US" dirty="0"/>
          </a:p>
        </p:txBody>
      </p:sp>
    </p:spTree>
    <p:extLst>
      <p:ext uri="{BB962C8B-B14F-4D97-AF65-F5344CB8AC3E}">
        <p14:creationId xmlns:p14="http://schemas.microsoft.com/office/powerpoint/2010/main" val="34905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ltLang="en-US" dirty="0">
                <a:ea typeface="ＭＳ Ｐゴシック" panose="020B0600070205080204" pitchFamily="34" charset="-128"/>
              </a:rPr>
              <a:t>Rooted in the living hope of Jesus Christ and inspired by God’s promise of abundant life, PWS&amp;D envisions a sustainable, compassionate and just world.</a:t>
            </a:r>
          </a:p>
          <a:p>
            <a:r>
              <a:rPr lang="en-CA" altLang="en-US" dirty="0">
                <a:ea typeface="ＭＳ Ｐゴシック" panose="020B0600070205080204" pitchFamily="34" charset="-128"/>
              </a:rPr>
              <a:t> </a:t>
            </a:r>
          </a:p>
          <a:p>
            <a:r>
              <a:rPr lang="en-CA" altLang="en-US" dirty="0">
                <a:ea typeface="ＭＳ Ｐゴシック" panose="020B0600070205080204" pitchFamily="34" charset="-128"/>
              </a:rPr>
              <a:t>With support from Presbyterians across Canada, we respond to God’s call to serve the marginalized and distressed. </a:t>
            </a:r>
          </a:p>
          <a:p>
            <a:r>
              <a:rPr lang="en-CA" altLang="en-US" dirty="0">
                <a:ea typeface="ＭＳ Ｐゴシック" panose="020B0600070205080204" pitchFamily="34" charset="-128"/>
              </a:rPr>
              <a:t> </a:t>
            </a:r>
          </a:p>
          <a:p>
            <a:r>
              <a:rPr lang="en-CA" altLang="en-US" dirty="0">
                <a:ea typeface="ＭＳ Ｐゴシック" panose="020B0600070205080204" pitchFamily="34" charset="-128"/>
              </a:rPr>
              <a:t>We respond to help communities around the world overcome poverty, recover from emergency situations and build sustainable futures. </a:t>
            </a:r>
          </a:p>
          <a:p>
            <a:endParaRPr lang="en-CA" altLang="en-US" dirty="0">
              <a:ea typeface="ＭＳ Ｐゴシック" panose="020B0600070205080204" pitchFamily="34" charset="-128"/>
            </a:endParaRPr>
          </a:p>
          <a:p>
            <a:r>
              <a:rPr lang="en-CA" altLang="en-US" dirty="0">
                <a:ea typeface="ＭＳ Ｐゴシック" panose="020B0600070205080204" pitchFamily="34" charset="-128"/>
              </a:rPr>
              <a:t>(Photo: Malawi)</a:t>
            </a:r>
            <a:endParaRPr lang="en-US" altLang="en-US" dirty="0">
              <a:ea typeface="ＭＳ Ｐゴシック" panose="020B0600070205080204" pitchFamily="34" charset="-128"/>
            </a:endParaRPr>
          </a:p>
          <a:p>
            <a:endParaRPr lang="en-US" dirty="0"/>
          </a:p>
        </p:txBody>
      </p:sp>
      <p:sp>
        <p:nvSpPr>
          <p:cNvPr id="4" name="Slide Number Placeholder 3"/>
          <p:cNvSpPr>
            <a:spLocks noGrp="1"/>
          </p:cNvSpPr>
          <p:nvPr>
            <p:ph type="sldNum" sz="quarter" idx="5"/>
          </p:nvPr>
        </p:nvSpPr>
        <p:spPr/>
        <p:txBody>
          <a:bodyPr/>
          <a:lstStyle/>
          <a:p>
            <a:pPr>
              <a:defRPr/>
            </a:pPr>
            <a:fld id="{5846B7D1-74FE-4DCB-B688-0E07866305C0}" type="slidenum">
              <a:rPr lang="en-US" altLang="en-US" smtClean="0"/>
              <a:pPr>
                <a:defRPr/>
              </a:pPr>
              <a:t>2</a:t>
            </a:fld>
            <a:endParaRPr lang="en-US" altLang="en-US" dirty="0"/>
          </a:p>
        </p:txBody>
      </p:sp>
    </p:spTree>
    <p:extLst>
      <p:ext uri="{BB962C8B-B14F-4D97-AF65-F5344CB8AC3E}">
        <p14:creationId xmlns:p14="http://schemas.microsoft.com/office/powerpoint/2010/main" val="36073055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5F110-3663-12E8-E18C-5EB42DFA2A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242741-17BA-DAFB-73F8-472FAF2EF1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DDE955-0183-F884-AAA8-284CB396F440}"/>
              </a:ext>
            </a:extLst>
          </p:cNvPr>
          <p:cNvSpPr>
            <a:spLocks noGrp="1"/>
          </p:cNvSpPr>
          <p:nvPr>
            <p:ph type="body" idx="1"/>
          </p:nvPr>
        </p:nvSpPr>
        <p:spPr/>
        <p:txBody>
          <a:bodyPr/>
          <a:lstStyle/>
          <a:p>
            <a:r>
              <a:rPr lang="en-CA" sz="1100" b="0" i="0" kern="1200" dirty="0">
                <a:solidFill>
                  <a:schemeClr val="tx1"/>
                </a:solidFill>
                <a:effectLst/>
                <a:latin typeface="+mn-lt"/>
                <a:ea typeface="MS PGothic" panose="020B0600070205080204" pitchFamily="34" charset="-128"/>
                <a:cs typeface="ＭＳ Ｐゴシック" pitchFamily="-112" charset="-128"/>
              </a:rPr>
              <a:t>Sudan is currently facing the severe humanitarian crisis, with 24.8 million people in need of urgent aid, including 14 million children. The country has experienced significant population displacement, with millions of people—mainly children and women—forced to leave their homes and scatter across various regions; many of them have been displaced multiple times.</a:t>
            </a:r>
          </a:p>
          <a:p>
            <a:endParaRPr lang="en-CA" sz="1100" b="0" i="0" kern="1200" dirty="0">
              <a:solidFill>
                <a:schemeClr val="tx1"/>
              </a:solidFill>
              <a:effectLst/>
              <a:latin typeface="+mn-lt"/>
              <a:ea typeface="MS PGothic" panose="020B0600070205080204" pitchFamily="34" charset="-128"/>
            </a:endParaRPr>
          </a:p>
          <a:p>
            <a:pPr marL="0" marR="0" lvl="0" indent="0" algn="l" defTabSz="436563" rtl="0" eaLnBrk="0" fontAlgn="base" latinLnBrk="0" hangingPunct="0">
              <a:lnSpc>
                <a:spcPct val="100000"/>
              </a:lnSpc>
              <a:spcBef>
                <a:spcPct val="30000"/>
              </a:spcBef>
              <a:spcAft>
                <a:spcPct val="0"/>
              </a:spcAft>
              <a:buClrTx/>
              <a:buSzTx/>
              <a:buFontTx/>
              <a:buNone/>
              <a:tabLst/>
              <a:defRPr/>
            </a:pPr>
            <a:r>
              <a:rPr lang="en-CA" sz="1100" b="0" i="0" kern="1200" dirty="0">
                <a:solidFill>
                  <a:schemeClr val="tx1"/>
                </a:solidFill>
                <a:effectLst/>
                <a:latin typeface="+mn-lt"/>
                <a:ea typeface="MS PGothic" panose="020B0600070205080204" pitchFamily="34" charset="-128"/>
                <a:cs typeface="ＭＳ Ｐゴシック" pitchFamily="-112" charset="-128"/>
              </a:rPr>
              <a:t>PWS&amp;D, in partnership with the Canadian Foodgrains Bank, Development and Peace, and local partner </a:t>
            </a:r>
            <a:r>
              <a:rPr lang="en-CA" sz="1100" b="0" i="0" kern="1200" dirty="0" err="1">
                <a:solidFill>
                  <a:schemeClr val="tx1"/>
                </a:solidFill>
                <a:effectLst/>
                <a:latin typeface="+mn-lt"/>
                <a:ea typeface="MS PGothic" panose="020B0600070205080204" pitchFamily="34" charset="-128"/>
                <a:cs typeface="ＭＳ Ｐゴシック" pitchFamily="-112" charset="-128"/>
              </a:rPr>
              <a:t>Trócaire</a:t>
            </a:r>
            <a:r>
              <a:rPr lang="en-CA" sz="1100" b="0" i="0" kern="1200" dirty="0">
                <a:solidFill>
                  <a:schemeClr val="tx1"/>
                </a:solidFill>
                <a:effectLst/>
                <a:latin typeface="+mn-lt"/>
                <a:ea typeface="MS PGothic" panose="020B0600070205080204" pitchFamily="34" charset="-128"/>
                <a:cs typeface="ＭＳ Ｐゴシック" pitchFamily="-112" charset="-128"/>
              </a:rPr>
              <a:t> Sudan, is supporting an emergency nutrition project in South Kordofan. Given</a:t>
            </a:r>
            <a:r>
              <a:rPr lang="en-CA" sz="1100" kern="1200" dirty="0">
                <a:solidFill>
                  <a:schemeClr val="tx1"/>
                </a:solidFill>
                <a:effectLst/>
                <a:latin typeface="+mn-lt"/>
                <a:ea typeface="MS PGothic" panose="020B0600070205080204" pitchFamily="34" charset="-128"/>
                <a:cs typeface="ＭＳ Ｐゴシック" pitchFamily="-112" charset="-128"/>
              </a:rPr>
              <a:t> the enormous impact the crisis is having on children, the program is focusing on providing emergency malnutrition treatment for children and pregnant/lactating mothers. </a:t>
            </a:r>
          </a:p>
          <a:p>
            <a:endParaRPr lang="en-CA" sz="1100" b="0" i="0" kern="1200" dirty="0">
              <a:solidFill>
                <a:schemeClr val="tx1"/>
              </a:solidFill>
              <a:effectLst/>
              <a:latin typeface="+mn-lt"/>
              <a:ea typeface="MS PGothic" panose="020B0600070205080204" pitchFamily="34" charset="-128"/>
              <a:cs typeface="ＭＳ Ｐゴシック" pitchFamily="-112" charset="-128"/>
            </a:endParaRPr>
          </a:p>
          <a:p>
            <a:endParaRPr lang="en-CA" sz="1100" b="0" i="0" kern="1200" dirty="0">
              <a:solidFill>
                <a:schemeClr val="tx1"/>
              </a:solidFill>
              <a:effectLst/>
              <a:latin typeface="+mn-lt"/>
              <a:ea typeface="MS PGothic" panose="020B0600070205080204" pitchFamily="34" charset="-128"/>
              <a:cs typeface="ＭＳ Ｐゴシック" pitchFamily="-112" charset="-128"/>
            </a:endParaRPr>
          </a:p>
          <a:p>
            <a:endParaRPr lang="en-CA" sz="1100" b="0" i="0" kern="1200" dirty="0">
              <a:solidFill>
                <a:schemeClr val="tx1"/>
              </a:solidFill>
              <a:effectLst/>
              <a:latin typeface="+mn-lt"/>
              <a:ea typeface="MS PGothic" panose="020B0600070205080204" pitchFamily="34" charset="-128"/>
            </a:endParaRPr>
          </a:p>
          <a:p>
            <a:endParaRPr lang="en-US" dirty="0"/>
          </a:p>
        </p:txBody>
      </p:sp>
      <p:sp>
        <p:nvSpPr>
          <p:cNvPr id="4" name="Slide Number Placeholder 3">
            <a:extLst>
              <a:ext uri="{FF2B5EF4-FFF2-40B4-BE49-F238E27FC236}">
                <a16:creationId xmlns:a16="http://schemas.microsoft.com/office/drawing/2014/main" id="{1DB03ECD-D896-0C76-5ABF-FA30CD27299E}"/>
              </a:ext>
            </a:extLst>
          </p:cNvPr>
          <p:cNvSpPr>
            <a:spLocks noGrp="1"/>
          </p:cNvSpPr>
          <p:nvPr>
            <p:ph type="sldNum" sz="quarter" idx="5"/>
          </p:nvPr>
        </p:nvSpPr>
        <p:spPr/>
        <p:txBody>
          <a:bodyPr/>
          <a:lstStyle/>
          <a:p>
            <a:pPr>
              <a:defRPr/>
            </a:pPr>
            <a:fld id="{5846B7D1-74FE-4DCB-B688-0E07866305C0}" type="slidenum">
              <a:rPr lang="en-US" altLang="en-US" smtClean="0"/>
              <a:pPr>
                <a:defRPr/>
              </a:pPr>
              <a:t>20</a:t>
            </a:fld>
            <a:endParaRPr lang="en-US" altLang="en-US" dirty="0"/>
          </a:p>
        </p:txBody>
      </p:sp>
    </p:spTree>
    <p:extLst>
      <p:ext uri="{BB962C8B-B14F-4D97-AF65-F5344CB8AC3E}">
        <p14:creationId xmlns:p14="http://schemas.microsoft.com/office/powerpoint/2010/main" val="19570572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kern="1200" dirty="0">
                <a:solidFill>
                  <a:schemeClr val="tx1"/>
                </a:solidFill>
                <a:effectLst/>
                <a:latin typeface="+mn-lt"/>
                <a:ea typeface="MS PGothic" panose="020B0600070205080204" pitchFamily="34" charset="-128"/>
                <a:cs typeface="ＭＳ Ｐゴシック" pitchFamily="-112" charset="-128"/>
              </a:rPr>
              <a:t>PWS&amp;D’s refugee ministry is based on the belief that no one is a refugee by choice. </a:t>
            </a:r>
          </a:p>
          <a:p>
            <a:endParaRPr lang="en-GB" sz="1100" kern="1200" dirty="0">
              <a:solidFill>
                <a:schemeClr val="tx1"/>
              </a:solidFill>
              <a:effectLst/>
              <a:latin typeface="+mn-lt"/>
              <a:ea typeface="MS PGothic" panose="020B0600070205080204" pitchFamily="34" charset="-128"/>
            </a:endParaRPr>
          </a:p>
          <a:p>
            <a:r>
              <a:rPr lang="en-CA" sz="1100" kern="1200" dirty="0">
                <a:solidFill>
                  <a:schemeClr val="tx1"/>
                </a:solidFill>
                <a:effectLst/>
                <a:latin typeface="+mn-lt"/>
                <a:ea typeface="MS PGothic" panose="020B0600070205080204" pitchFamily="34" charset="-128"/>
                <a:cs typeface="ＭＳ Ｐゴシック" pitchFamily="-112" charset="-128"/>
              </a:rPr>
              <a:t>On behalf of the Presbyterian Church in Canada, PWS&amp;D implements the refugee sponsorship agreement the church holds with the Government of Canada. PWS&amp;D staff provide assistance and accompaniment to congregations and presbyteries who are hoping to sponsor refugees to come to Canada. </a:t>
            </a:r>
          </a:p>
          <a:p>
            <a:r>
              <a:rPr lang="en-CA" sz="1100" kern="1200" dirty="0">
                <a:solidFill>
                  <a:schemeClr val="tx1"/>
                </a:solidFill>
                <a:effectLst/>
                <a:latin typeface="+mn-lt"/>
                <a:ea typeface="MS PGothic" panose="020B0600070205080204" pitchFamily="34" charset="-128"/>
                <a:cs typeface="ＭＳ Ｐゴシック" pitchFamily="-112" charset="-128"/>
              </a:rPr>
              <a:t> </a:t>
            </a:r>
          </a:p>
          <a:p>
            <a:r>
              <a:rPr lang="en-CA" sz="1100" kern="1200" dirty="0">
                <a:solidFill>
                  <a:schemeClr val="tx1"/>
                </a:solidFill>
                <a:effectLst/>
                <a:latin typeface="+mn-lt"/>
                <a:ea typeface="MS PGothic" panose="020B0600070205080204" pitchFamily="34" charset="-128"/>
                <a:cs typeface="ＭＳ Ｐゴシック" pitchFamily="-112" charset="-128"/>
              </a:rPr>
              <a:t>PWS&amp;D and the PCC are increasingly concerned about changes to Canada’s immigration policy, which have made significant cuts to the number of refugees who are able to be sponsored to Canada. We continue to advocate for Canada to keep its doors open to refugees and work to address the causes that force people to seek refuge away from their home countries.</a:t>
            </a:r>
          </a:p>
          <a:p>
            <a:endParaRPr lang="en-CA" sz="1100" kern="1200" dirty="0">
              <a:solidFill>
                <a:schemeClr val="tx1"/>
              </a:solidFill>
              <a:effectLst/>
              <a:latin typeface="+mn-lt"/>
              <a:ea typeface="MS PGothic" panose="020B0600070205080204" pitchFamily="34" charset="-128"/>
              <a:cs typeface="ＭＳ Ｐゴシック" pitchFamily="-112" charset="-128"/>
            </a:endParaRPr>
          </a:p>
          <a:p>
            <a:r>
              <a:rPr lang="en-CA" sz="1100" kern="1200" dirty="0">
                <a:solidFill>
                  <a:schemeClr val="tx1"/>
                </a:solidFill>
                <a:effectLst/>
                <a:latin typeface="+mn-lt"/>
                <a:ea typeface="MS PGothic" panose="020B0600070205080204" pitchFamily="34" charset="-128"/>
                <a:cs typeface="ＭＳ Ｐゴシック" pitchFamily="-112" charset="-128"/>
              </a:rPr>
              <a:t>Since 2024, there has been a 70% reduction in the number of spaces allocated to the PCC for sponsorship.   </a:t>
            </a:r>
          </a:p>
          <a:p>
            <a:endParaRPr lang="en-CA" sz="1100" kern="1200" dirty="0">
              <a:solidFill>
                <a:schemeClr val="tx1"/>
              </a:solidFill>
              <a:effectLst/>
              <a:latin typeface="+mn-lt"/>
              <a:ea typeface="MS PGothic" panose="020B0600070205080204" pitchFamily="34" charset="-128"/>
              <a:cs typeface="ＭＳ Ｐゴシック" pitchFamily="-112" charset="-128"/>
            </a:endParaRPr>
          </a:p>
          <a:p>
            <a:pPr marL="0" marR="0" lvl="0" indent="0" algn="l" defTabSz="436563" rtl="0" eaLnBrk="0" fontAlgn="base" latinLnBrk="0" hangingPunct="0">
              <a:lnSpc>
                <a:spcPct val="100000"/>
              </a:lnSpc>
              <a:spcBef>
                <a:spcPct val="30000"/>
              </a:spcBef>
              <a:spcAft>
                <a:spcPct val="0"/>
              </a:spcAft>
              <a:buClrTx/>
              <a:buSzTx/>
              <a:buFontTx/>
              <a:buNone/>
              <a:tabLst/>
              <a:defRPr/>
            </a:pPr>
            <a:r>
              <a:rPr lang="en-CA" sz="1100" kern="1200" dirty="0">
                <a:solidFill>
                  <a:schemeClr val="tx1"/>
                </a:solidFill>
                <a:effectLst/>
                <a:latin typeface="+mn-lt"/>
                <a:ea typeface="MS PGothic" panose="020B0600070205080204" pitchFamily="34" charset="-128"/>
                <a:cs typeface="ＭＳ Ｐゴシック" pitchFamily="-112" charset="-128"/>
              </a:rPr>
              <a:t>I</a:t>
            </a:r>
            <a:r>
              <a:rPr lang="en-GB" sz="1100" kern="1200" dirty="0">
                <a:solidFill>
                  <a:schemeClr val="tx1"/>
                </a:solidFill>
                <a:effectLst/>
                <a:latin typeface="+mn-lt"/>
                <a:ea typeface="MS PGothic" panose="020B0600070205080204" pitchFamily="34" charset="-128"/>
                <a:cs typeface="ＭＳ Ｐゴシック" pitchFamily="-112" charset="-128"/>
              </a:rPr>
              <a:t>n 2025, PWS&amp;D’s refugee sponsorship work has provided accompaniment to 13 congregations and six presbyteries, sponsoring 55 refugees.</a:t>
            </a:r>
            <a:r>
              <a:rPr lang="en-US" sz="1100" kern="1200" dirty="0">
                <a:solidFill>
                  <a:schemeClr val="tx1"/>
                </a:solidFill>
                <a:effectLst/>
                <a:latin typeface="+mn-lt"/>
                <a:ea typeface="MS PGothic" panose="020B0600070205080204" pitchFamily="34" charset="-128"/>
                <a:cs typeface="ＭＳ Ｐゴシック" pitchFamily="-112" charset="-128"/>
              </a:rPr>
              <a:t> </a:t>
            </a:r>
          </a:p>
          <a:p>
            <a:pPr marL="0" marR="0" lvl="0" indent="0" algn="l" defTabSz="436563" rtl="0" eaLnBrk="0" fontAlgn="base" latinLnBrk="0" hangingPunct="0">
              <a:lnSpc>
                <a:spcPct val="100000"/>
              </a:lnSpc>
              <a:spcBef>
                <a:spcPct val="30000"/>
              </a:spcBef>
              <a:spcAft>
                <a:spcPct val="0"/>
              </a:spcAft>
              <a:buClrTx/>
              <a:buSzTx/>
              <a:buFontTx/>
              <a:buNone/>
              <a:tabLst/>
              <a:defRPr/>
            </a:pPr>
            <a:endParaRPr lang="en-CA" sz="1100" kern="1200" dirty="0">
              <a:solidFill>
                <a:schemeClr val="tx1"/>
              </a:solidFill>
              <a:effectLst/>
              <a:latin typeface="+mn-lt"/>
              <a:ea typeface="MS PGothic" panose="020B0600070205080204" pitchFamily="34" charset="-128"/>
              <a:cs typeface="ＭＳ Ｐゴシック" pitchFamily="-112" charset="-128"/>
            </a:endParaRPr>
          </a:p>
          <a:p>
            <a:pPr marL="0" marR="0" lvl="0" indent="0" algn="l" defTabSz="436563" rtl="0" eaLnBrk="0" fontAlgn="base" latinLnBrk="0" hangingPunct="0">
              <a:lnSpc>
                <a:spcPct val="100000"/>
              </a:lnSpc>
              <a:spcBef>
                <a:spcPct val="30000"/>
              </a:spcBef>
              <a:spcAft>
                <a:spcPct val="0"/>
              </a:spcAft>
              <a:buClrTx/>
              <a:buSzTx/>
              <a:buFontTx/>
              <a:buNone/>
              <a:tabLst/>
              <a:defRPr/>
            </a:pPr>
            <a:r>
              <a:rPr lang="en-CA" sz="1100" kern="1200" dirty="0">
                <a:solidFill>
                  <a:schemeClr val="tx1"/>
                </a:solidFill>
                <a:effectLst/>
                <a:latin typeface="+mn-lt"/>
                <a:ea typeface="MS PGothic" panose="020B0600070205080204" pitchFamily="34" charset="-128"/>
                <a:cs typeface="ＭＳ Ｐゴシック" pitchFamily="-112" charset="-128"/>
              </a:rPr>
              <a:t>Please reach out if you’re interested in more information about how your congregation can become involved with sponsorship. </a:t>
            </a:r>
          </a:p>
          <a:p>
            <a:pPr marL="0" marR="0" lvl="0" indent="0" algn="l" defTabSz="436563" rtl="0" eaLnBrk="0" fontAlgn="base" latinLnBrk="0" hangingPunct="0">
              <a:lnSpc>
                <a:spcPct val="100000"/>
              </a:lnSpc>
              <a:spcBef>
                <a:spcPct val="30000"/>
              </a:spcBef>
              <a:spcAft>
                <a:spcPct val="0"/>
              </a:spcAft>
              <a:buClrTx/>
              <a:buSzTx/>
              <a:buFontTx/>
              <a:buNone/>
              <a:tabLst/>
              <a:defRPr/>
            </a:pPr>
            <a:endParaRPr lang="en-CA" sz="1100" kern="1200" dirty="0">
              <a:solidFill>
                <a:schemeClr val="tx1"/>
              </a:solidFill>
              <a:effectLst/>
              <a:latin typeface="+mn-lt"/>
              <a:ea typeface="MS PGothic" panose="020B0600070205080204" pitchFamily="34" charset="-128"/>
              <a:cs typeface="ＭＳ Ｐゴシック" pitchFamily="-112" charset="-128"/>
            </a:endParaRPr>
          </a:p>
          <a:p>
            <a:endParaRPr lang="en-US" dirty="0"/>
          </a:p>
        </p:txBody>
      </p:sp>
      <p:sp>
        <p:nvSpPr>
          <p:cNvPr id="4" name="Slide Number Placeholder 3"/>
          <p:cNvSpPr>
            <a:spLocks noGrp="1"/>
          </p:cNvSpPr>
          <p:nvPr>
            <p:ph type="sldNum" sz="quarter" idx="5"/>
          </p:nvPr>
        </p:nvSpPr>
        <p:spPr/>
        <p:txBody>
          <a:bodyPr/>
          <a:lstStyle/>
          <a:p>
            <a:pPr>
              <a:defRPr/>
            </a:pPr>
            <a:fld id="{5846B7D1-74FE-4DCB-B688-0E07866305C0}" type="slidenum">
              <a:rPr lang="en-US" altLang="en-US" smtClean="0"/>
              <a:pPr>
                <a:defRPr/>
              </a:pPr>
              <a:t>21</a:t>
            </a:fld>
            <a:endParaRPr lang="en-US" altLang="en-US" dirty="0"/>
          </a:p>
        </p:txBody>
      </p:sp>
    </p:spTree>
    <p:extLst>
      <p:ext uri="{BB962C8B-B14F-4D97-AF65-F5344CB8AC3E}">
        <p14:creationId xmlns:p14="http://schemas.microsoft.com/office/powerpoint/2010/main" val="39746161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defRPr/>
            </a:pPr>
            <a:r>
              <a:rPr lang="en-US" dirty="0"/>
              <a:t>There are a variety of ways that you can support the work of PWS&amp;D. </a:t>
            </a:r>
            <a:endParaRPr lang="en-CA" dirty="0"/>
          </a:p>
          <a:p>
            <a:pPr>
              <a:defRPr/>
            </a:pPr>
            <a:r>
              <a:rPr lang="en-US" dirty="0"/>
              <a:t> </a:t>
            </a:r>
            <a:endParaRPr lang="en-CA" dirty="0"/>
          </a:p>
          <a:p>
            <a:pPr>
              <a:defRPr/>
            </a:pPr>
            <a:r>
              <a:rPr lang="en-US" b="1" dirty="0"/>
              <a:t>Pray</a:t>
            </a:r>
            <a:r>
              <a:rPr lang="en-US" dirty="0"/>
              <a:t> for those who lack the basic necessities, that they may experience abundant life</a:t>
            </a:r>
            <a:endParaRPr lang="en-CA" dirty="0"/>
          </a:p>
          <a:p>
            <a:pPr>
              <a:defRPr/>
            </a:pPr>
            <a:r>
              <a:rPr lang="en-US" b="1" dirty="0"/>
              <a:t> </a:t>
            </a:r>
            <a:endParaRPr lang="en-CA" dirty="0"/>
          </a:p>
          <a:p>
            <a:pPr>
              <a:defRPr/>
            </a:pPr>
            <a:r>
              <a:rPr lang="en-US" b="1" dirty="0"/>
              <a:t>Become a donor: </a:t>
            </a:r>
            <a:r>
              <a:rPr lang="en-US" dirty="0"/>
              <a:t>Ultimately, we need money and resources to support our important programs around the world. You can support PWS&amp;D by one-time or monthly donations or by purchasing a gift from our Gifts of Change catalogue.</a:t>
            </a:r>
            <a:endParaRPr lang="en-CA" dirty="0"/>
          </a:p>
          <a:p>
            <a:pPr>
              <a:defRPr/>
            </a:pPr>
            <a:r>
              <a:rPr lang="en-US" dirty="0"/>
              <a:t> </a:t>
            </a:r>
            <a:endParaRPr lang="en-CA" dirty="0"/>
          </a:p>
          <a:p>
            <a:pPr>
              <a:defRPr/>
            </a:pPr>
            <a:r>
              <a:rPr lang="en-US" dirty="0"/>
              <a:t>Make a legacy gift to PWS&amp;D’s </a:t>
            </a:r>
            <a:r>
              <a:rPr lang="en-US" b="1" dirty="0"/>
              <a:t>Loaves &amp; Fishes Fund</a:t>
            </a:r>
            <a:r>
              <a:rPr lang="en-US" dirty="0"/>
              <a:t>: Planned gifts include a bequest through your will, RRSPs, publicly traded securities, real estate, life insurance, special gifts of cash, and more.</a:t>
            </a:r>
            <a:endParaRPr lang="en-CA" dirty="0"/>
          </a:p>
          <a:p>
            <a:pPr>
              <a:defRPr/>
            </a:pPr>
            <a:r>
              <a:rPr lang="en-US" b="1" dirty="0"/>
              <a:t> </a:t>
            </a:r>
            <a:endParaRPr lang="en-CA" dirty="0"/>
          </a:p>
          <a:p>
            <a:pPr>
              <a:defRPr/>
            </a:pPr>
            <a:r>
              <a:rPr lang="en-US" dirty="0"/>
              <a:t>Request a </a:t>
            </a:r>
            <a:r>
              <a:rPr lang="en-US" b="1" dirty="0"/>
              <a:t>speaker </a:t>
            </a:r>
            <a:r>
              <a:rPr lang="en-US" dirty="0"/>
              <a:t>for a Sunday service, group meeting or youth gathering</a:t>
            </a:r>
            <a:endParaRPr lang="en-CA" dirty="0"/>
          </a:p>
          <a:p>
            <a:pPr>
              <a:defRPr/>
            </a:pPr>
            <a:r>
              <a:rPr lang="en-US" dirty="0"/>
              <a:t> </a:t>
            </a:r>
            <a:endParaRPr lang="en-CA" dirty="0"/>
          </a:p>
          <a:p>
            <a:pPr>
              <a:defRPr/>
            </a:pPr>
            <a:r>
              <a:rPr lang="en-US" dirty="0"/>
              <a:t>Use </a:t>
            </a:r>
            <a:r>
              <a:rPr lang="en-US" b="1" dirty="0"/>
              <a:t>PWS&amp;D resources</a:t>
            </a:r>
            <a:r>
              <a:rPr lang="en-US" dirty="0"/>
              <a:t> to understand the challenges facing vulnerable communities</a:t>
            </a:r>
          </a:p>
          <a:p>
            <a:pPr>
              <a:defRPr/>
            </a:pPr>
            <a:r>
              <a:rPr lang="en-US" b="1" dirty="0"/>
              <a:t> </a:t>
            </a:r>
            <a:endParaRPr lang="en-CA" dirty="0"/>
          </a:p>
          <a:p>
            <a:pPr>
              <a:defRPr/>
            </a:pPr>
            <a:r>
              <a:rPr lang="en-US" b="1" dirty="0"/>
              <a:t>Stay Connected: </a:t>
            </a:r>
            <a:r>
              <a:rPr lang="en-US" dirty="0"/>
              <a:t>You can sign up on the PWS&amp;D website to receive our newsletters with valuable updates from our programs around the world and news about what’s happening at PWS&amp;D. Be sure to also visit our Facebook, Instagram and Twitter pages.</a:t>
            </a:r>
            <a:endParaRPr lang="en-CA" dirty="0"/>
          </a:p>
          <a:p>
            <a:pPr>
              <a:defRPr/>
            </a:pPr>
            <a:endParaRPr lang="en-US" altLang="en-US" dirty="0">
              <a:ea typeface="ＭＳ Ｐゴシック" panose="020B0600070205080204" pitchFamily="34" charset="-128"/>
            </a:endParaRPr>
          </a:p>
          <a:p>
            <a:pPr>
              <a:defRPr/>
            </a:pPr>
            <a:r>
              <a:rPr lang="en-US" altLang="en-US" dirty="0">
                <a:ea typeface="ＭＳ Ｐゴシック" panose="020B0600070205080204" pitchFamily="34" charset="-128"/>
              </a:rPr>
              <a:t>(Photo: Haiti)</a:t>
            </a:r>
          </a:p>
          <a:p>
            <a:endParaRPr lang="en-US" dirty="0"/>
          </a:p>
        </p:txBody>
      </p:sp>
      <p:sp>
        <p:nvSpPr>
          <p:cNvPr id="4" name="Slide Number Placeholder 3"/>
          <p:cNvSpPr>
            <a:spLocks noGrp="1"/>
          </p:cNvSpPr>
          <p:nvPr>
            <p:ph type="sldNum" sz="quarter" idx="5"/>
          </p:nvPr>
        </p:nvSpPr>
        <p:spPr/>
        <p:txBody>
          <a:bodyPr/>
          <a:lstStyle/>
          <a:p>
            <a:pPr>
              <a:defRPr/>
            </a:pPr>
            <a:fld id="{5846B7D1-74FE-4DCB-B688-0E07866305C0}" type="slidenum">
              <a:rPr lang="en-US" altLang="en-US" smtClean="0"/>
              <a:pPr>
                <a:defRPr/>
              </a:pPr>
              <a:t>22</a:t>
            </a:fld>
            <a:endParaRPr lang="en-US" altLang="en-US" dirty="0"/>
          </a:p>
        </p:txBody>
      </p:sp>
    </p:spTree>
    <p:extLst>
      <p:ext uri="{BB962C8B-B14F-4D97-AF65-F5344CB8AC3E}">
        <p14:creationId xmlns:p14="http://schemas.microsoft.com/office/powerpoint/2010/main" val="27274011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ltLang="en-US" dirty="0">
                <a:ea typeface="ＭＳ Ｐゴシック" panose="020B0600070205080204" pitchFamily="34" charset="-128"/>
              </a:rPr>
              <a:t>One way to get more involved in PWS&amp;D and play a vital role in the journey towards a more sustainable, compassionate and just world is to become a PWS&amp;D Champion. </a:t>
            </a:r>
          </a:p>
          <a:p>
            <a:r>
              <a:rPr lang="en-CA" altLang="en-US" dirty="0">
                <a:ea typeface="ＭＳ Ｐゴシック" panose="020B0600070205080204" pitchFamily="34" charset="-128"/>
              </a:rPr>
              <a:t> </a:t>
            </a:r>
          </a:p>
          <a:p>
            <a:r>
              <a:rPr lang="en-CA" altLang="en-US" dirty="0">
                <a:ea typeface="ＭＳ Ｐゴシック" panose="020B0600070205080204" pitchFamily="34" charset="-128"/>
              </a:rPr>
              <a:t>A PWS&amp;D Champion is a volunteer who stays informed about PWS&amp;D’s projects and partners, promotes the work of PWS&amp;D and encourages others to get involved.</a:t>
            </a:r>
          </a:p>
          <a:p>
            <a:r>
              <a:rPr lang="en-CA" altLang="en-US" dirty="0">
                <a:ea typeface="ＭＳ Ｐゴシック" panose="020B0600070205080204" pitchFamily="34" charset="-128"/>
              </a:rPr>
              <a:t> </a:t>
            </a:r>
          </a:p>
          <a:p>
            <a:r>
              <a:rPr lang="en-CA" altLang="en-US" dirty="0">
                <a:ea typeface="ＭＳ Ｐゴシック" panose="020B0600070205080204" pitchFamily="34" charset="-128"/>
              </a:rPr>
              <a:t>In a world with too much poverty, hunger and oppression, be a Champion for Change.</a:t>
            </a:r>
          </a:p>
          <a:p>
            <a:endParaRPr lang="en-CA" altLang="en-US" dirty="0">
              <a:ea typeface="ＭＳ Ｐゴシック" panose="020B0600070205080204" pitchFamily="34" charset="-128"/>
            </a:endParaRPr>
          </a:p>
          <a:p>
            <a:r>
              <a:rPr lang="en-CA" altLang="en-US" dirty="0">
                <a:ea typeface="ＭＳ Ｐゴシック" panose="020B0600070205080204" pitchFamily="34" charset="-128"/>
              </a:rPr>
              <a:t>Visit WeRespond.ca/be-a-champion for more information. </a:t>
            </a:r>
          </a:p>
          <a:p>
            <a:endParaRPr lang="en-CA" altLang="en-US" dirty="0">
              <a:ea typeface="ＭＳ Ｐゴシック" panose="020B0600070205080204" pitchFamily="34" charset="-128"/>
            </a:endParaRPr>
          </a:p>
          <a:p>
            <a:r>
              <a:rPr lang="en-CA" altLang="en-US" dirty="0">
                <a:ea typeface="ＭＳ Ｐゴシック" panose="020B0600070205080204" pitchFamily="34" charset="-128"/>
              </a:rPr>
              <a:t>(Photo: Malawi, Paul Jeffrey)</a:t>
            </a:r>
          </a:p>
          <a:p>
            <a:endParaRPr lang="en-US" dirty="0"/>
          </a:p>
        </p:txBody>
      </p:sp>
      <p:sp>
        <p:nvSpPr>
          <p:cNvPr id="4" name="Slide Number Placeholder 3"/>
          <p:cNvSpPr>
            <a:spLocks noGrp="1"/>
          </p:cNvSpPr>
          <p:nvPr>
            <p:ph type="sldNum" sz="quarter" idx="5"/>
          </p:nvPr>
        </p:nvSpPr>
        <p:spPr/>
        <p:txBody>
          <a:bodyPr/>
          <a:lstStyle/>
          <a:p>
            <a:pPr>
              <a:defRPr/>
            </a:pPr>
            <a:fld id="{5846B7D1-74FE-4DCB-B688-0E07866305C0}" type="slidenum">
              <a:rPr lang="en-US" altLang="en-US" smtClean="0"/>
              <a:pPr>
                <a:defRPr/>
              </a:pPr>
              <a:t>23</a:t>
            </a:fld>
            <a:endParaRPr lang="en-US" altLang="en-US" dirty="0"/>
          </a:p>
        </p:txBody>
      </p:sp>
    </p:spTree>
    <p:extLst>
      <p:ext uri="{BB962C8B-B14F-4D97-AF65-F5344CB8AC3E}">
        <p14:creationId xmlns:p14="http://schemas.microsoft.com/office/powerpoint/2010/main" val="29724539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800" dirty="0">
                <a:ea typeface="ＭＳ Ｐゴシック" panose="020B0600070205080204" pitchFamily="34" charset="-128"/>
              </a:rPr>
              <a:t>Visit WeRespond.ca to learn more about PWS&amp;D and how you can get involved!</a:t>
            </a:r>
          </a:p>
          <a:p>
            <a:endParaRPr lang="en-US" altLang="en-US" sz="800" dirty="0">
              <a:ea typeface="ＭＳ Ｐゴシック" panose="020B0600070205080204" pitchFamily="34" charset="-128"/>
            </a:endParaRPr>
          </a:p>
          <a:p>
            <a:pPr marL="0" marR="0" lvl="0" indent="0" algn="l" defTabSz="436563" rtl="0" eaLnBrk="0" fontAlgn="base" latinLnBrk="0" hangingPunct="0">
              <a:lnSpc>
                <a:spcPct val="100000"/>
              </a:lnSpc>
              <a:spcBef>
                <a:spcPct val="30000"/>
              </a:spcBef>
              <a:spcAft>
                <a:spcPct val="0"/>
              </a:spcAft>
              <a:buClrTx/>
              <a:buSzTx/>
              <a:buFontTx/>
              <a:buNone/>
              <a:tabLst/>
              <a:defRPr/>
            </a:pPr>
            <a:r>
              <a:rPr lang="en-US" altLang="en-US" sz="800" dirty="0">
                <a:solidFill>
                  <a:schemeClr val="bg1"/>
                </a:solidFill>
                <a:latin typeface="Arial" panose="020B0604020202020204" pitchFamily="34" charset="0"/>
              </a:rPr>
              <a:t>Photo: (Pakistan)</a:t>
            </a:r>
          </a:p>
          <a:p>
            <a:pPr marL="0" marR="0" lvl="0" indent="0" algn="l" defTabSz="436563" rtl="0" eaLnBrk="0" fontAlgn="base" latinLnBrk="0" hangingPunct="0">
              <a:lnSpc>
                <a:spcPct val="100000"/>
              </a:lnSpc>
              <a:spcBef>
                <a:spcPct val="30000"/>
              </a:spcBef>
              <a:spcAft>
                <a:spcPct val="0"/>
              </a:spcAft>
              <a:buClrTx/>
              <a:buSzTx/>
              <a:buFontTx/>
              <a:buNone/>
              <a:tabLst/>
              <a:defRPr/>
            </a:pPr>
            <a:endParaRPr lang="en-US" altLang="en-US" sz="800" i="1" dirty="0">
              <a:solidFill>
                <a:schemeClr val="bg1"/>
              </a:solidFill>
              <a:latin typeface="Arial" panose="020B0604020202020204" pitchFamily="34" charset="0"/>
            </a:endParaRPr>
          </a:p>
          <a:p>
            <a:pPr marL="0" marR="0" lvl="0" indent="0" algn="l" defTabSz="436563" rtl="0" eaLnBrk="0" fontAlgn="base" latinLnBrk="0" hangingPunct="0">
              <a:lnSpc>
                <a:spcPct val="100000"/>
              </a:lnSpc>
              <a:spcBef>
                <a:spcPct val="30000"/>
              </a:spcBef>
              <a:spcAft>
                <a:spcPct val="0"/>
              </a:spcAft>
              <a:buClrTx/>
              <a:buSzTx/>
              <a:buFontTx/>
              <a:buNone/>
              <a:tabLst/>
              <a:defRPr/>
            </a:pPr>
            <a:endParaRPr lang="en-US" altLang="en-US" sz="800" i="1" dirty="0">
              <a:solidFill>
                <a:schemeClr val="bg1"/>
              </a:solidFill>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pPr>
              <a:defRPr/>
            </a:pPr>
            <a:fld id="{5846B7D1-74FE-4DCB-B688-0E07866305C0}" type="slidenum">
              <a:rPr lang="en-US" altLang="en-US" smtClean="0"/>
              <a:pPr>
                <a:defRPr/>
              </a:pPr>
              <a:t>24</a:t>
            </a:fld>
            <a:endParaRPr lang="en-US" altLang="en-US" dirty="0"/>
          </a:p>
        </p:txBody>
      </p:sp>
    </p:spTree>
    <p:extLst>
      <p:ext uri="{BB962C8B-B14F-4D97-AF65-F5344CB8AC3E}">
        <p14:creationId xmlns:p14="http://schemas.microsoft.com/office/powerpoint/2010/main" val="353669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ltLang="en-US" dirty="0">
                <a:ea typeface="ＭＳ Ｐゴシック" panose="020B0600070205080204" pitchFamily="34" charset="-128"/>
              </a:rPr>
              <a:t>Working with communities around the world, PWS&amp;D is guided by:</a:t>
            </a:r>
          </a:p>
          <a:p>
            <a:r>
              <a:rPr lang="en-CA" altLang="en-US" dirty="0">
                <a:ea typeface="ＭＳ Ｐゴシック" panose="020B0600070205080204" pitchFamily="34" charset="-128"/>
              </a:rPr>
              <a:t> </a:t>
            </a:r>
          </a:p>
          <a:p>
            <a:r>
              <a:rPr lang="en-CA" altLang="en-US" b="1" dirty="0">
                <a:ea typeface="ＭＳ Ｐゴシック" panose="020B0600070205080204" pitchFamily="34" charset="-128"/>
              </a:rPr>
              <a:t>Compassion</a:t>
            </a:r>
            <a:r>
              <a:rPr lang="en-CA" altLang="en-US" i="1" dirty="0">
                <a:ea typeface="ＭＳ Ｐゴシック" panose="020B0600070205080204" pitchFamily="34" charset="-128"/>
              </a:rPr>
              <a:t>: </a:t>
            </a:r>
            <a:r>
              <a:rPr lang="en-CA" altLang="en-US" dirty="0">
                <a:ea typeface="ＭＳ Ｐゴシック" panose="020B0600070205080204" pitchFamily="34" charset="-128"/>
              </a:rPr>
              <a:t>PWS&amp;D walks with distressed and marginalized people, listening carefully to their stories and responding effectively.</a:t>
            </a:r>
          </a:p>
          <a:p>
            <a:r>
              <a:rPr lang="en-CA" altLang="en-US" dirty="0">
                <a:ea typeface="ＭＳ Ｐゴシック" panose="020B0600070205080204" pitchFamily="34" charset="-128"/>
              </a:rPr>
              <a:t> </a:t>
            </a:r>
          </a:p>
          <a:p>
            <a:r>
              <a:rPr lang="en-CA" altLang="en-US" b="1" dirty="0">
                <a:ea typeface="ＭＳ Ｐゴシック" panose="020B0600070205080204" pitchFamily="34" charset="-128"/>
              </a:rPr>
              <a:t>Justice:</a:t>
            </a:r>
            <a:r>
              <a:rPr lang="en-CA" altLang="en-US" dirty="0">
                <a:ea typeface="ＭＳ Ｐゴシック" panose="020B0600070205080204" pitchFamily="34" charset="-128"/>
              </a:rPr>
              <a:t> PWS&amp;D works for equality, empowerment, human dignity, peace and stewardship of creation. In solidarity, we affirm that all people are entitled to know their rights, to receive equal protection, and to have access to and control over resources.</a:t>
            </a:r>
          </a:p>
          <a:p>
            <a:r>
              <a:rPr lang="en-CA" altLang="en-US" dirty="0">
                <a:ea typeface="ＭＳ Ｐゴシック" panose="020B0600070205080204" pitchFamily="34" charset="-128"/>
              </a:rPr>
              <a:t> </a:t>
            </a:r>
          </a:p>
          <a:p>
            <a:r>
              <a:rPr lang="en-CA" altLang="en-US" b="1" dirty="0">
                <a:ea typeface="ＭＳ Ｐゴシック" panose="020B0600070205080204" pitchFamily="34" charset="-128"/>
              </a:rPr>
              <a:t>Partnership:</a:t>
            </a:r>
            <a:r>
              <a:rPr lang="en-CA" altLang="en-US" dirty="0">
                <a:ea typeface="ＭＳ Ｐゴシック" panose="020B0600070205080204" pitchFamily="34" charset="-128"/>
              </a:rPr>
              <a:t> PWS&amp;D believes in dynamic relationships that involve mutual learning, trust, and shared vision. Healthy partnerships are accountable, ethical, equitable, flexible and respectful. </a:t>
            </a:r>
          </a:p>
          <a:p>
            <a:endParaRPr lang="en-CA" altLang="en-US" dirty="0">
              <a:ea typeface="ＭＳ Ｐゴシック" panose="020B0600070205080204" pitchFamily="34" charset="-128"/>
            </a:endParaRPr>
          </a:p>
          <a:p>
            <a:r>
              <a:rPr lang="en-CA" altLang="en-US" dirty="0">
                <a:ea typeface="ＭＳ Ｐゴシック" panose="020B0600070205080204" pitchFamily="34" charset="-128"/>
              </a:rPr>
              <a:t>(Photo: Malawi)</a:t>
            </a:r>
          </a:p>
          <a:p>
            <a:endParaRPr lang="en-US" altLang="en-US" dirty="0">
              <a:ea typeface="ＭＳ Ｐゴシック" panose="020B0600070205080204" pitchFamily="34" charset="-128"/>
            </a:endParaRPr>
          </a:p>
          <a:p>
            <a:endParaRPr lang="en-US" dirty="0"/>
          </a:p>
        </p:txBody>
      </p:sp>
      <p:sp>
        <p:nvSpPr>
          <p:cNvPr id="4" name="Slide Number Placeholder 3"/>
          <p:cNvSpPr>
            <a:spLocks noGrp="1"/>
          </p:cNvSpPr>
          <p:nvPr>
            <p:ph type="sldNum" sz="quarter" idx="5"/>
          </p:nvPr>
        </p:nvSpPr>
        <p:spPr/>
        <p:txBody>
          <a:bodyPr/>
          <a:lstStyle/>
          <a:p>
            <a:pPr>
              <a:defRPr/>
            </a:pPr>
            <a:fld id="{5846B7D1-74FE-4DCB-B688-0E07866305C0}" type="slidenum">
              <a:rPr lang="en-US" altLang="en-US" smtClean="0"/>
              <a:pPr>
                <a:defRPr/>
              </a:pPr>
              <a:t>3</a:t>
            </a:fld>
            <a:endParaRPr lang="en-US" altLang="en-US" dirty="0"/>
          </a:p>
        </p:txBody>
      </p:sp>
    </p:spTree>
    <p:extLst>
      <p:ext uri="{BB962C8B-B14F-4D97-AF65-F5344CB8AC3E}">
        <p14:creationId xmlns:p14="http://schemas.microsoft.com/office/powerpoint/2010/main" val="3104416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ea typeface="ＭＳ Ｐゴシック" panose="020B0600070205080204" pitchFamily="34" charset="-128"/>
              </a:rPr>
              <a:t>Many people ask, “What’s the difference between PWS&amp;D and </a:t>
            </a:r>
            <a:r>
              <a:rPr lang="en-US" altLang="en-US" i="1" dirty="0">
                <a:ea typeface="ＭＳ Ｐゴシック" panose="020B0600070205080204" pitchFamily="34" charset="-128"/>
              </a:rPr>
              <a:t>Presbyterians Sharing?” </a:t>
            </a:r>
            <a:r>
              <a:rPr lang="en-US" altLang="en-US" dirty="0">
                <a:ea typeface="ＭＳ Ｐゴシック" panose="020B0600070205080204" pitchFamily="34" charset="-128"/>
              </a:rPr>
              <a:t>Both funds support the overall mission and ministry of The Presbyterian Church in Canada, but they work in different ways.</a:t>
            </a:r>
            <a:endParaRPr lang="en-CA" altLang="en-US" dirty="0">
              <a:ea typeface="ＭＳ Ｐゴシック" panose="020B0600070205080204" pitchFamily="34" charset="-128"/>
            </a:endParaRPr>
          </a:p>
          <a:p>
            <a:r>
              <a:rPr lang="en-US" altLang="en-US" b="1" i="1" dirty="0">
                <a:ea typeface="ＭＳ Ｐゴシック" panose="020B0600070205080204" pitchFamily="34" charset="-128"/>
              </a:rPr>
              <a:t>  </a:t>
            </a:r>
            <a:endParaRPr lang="en-CA" altLang="en-US" dirty="0">
              <a:ea typeface="ＭＳ Ｐゴシック" panose="020B0600070205080204" pitchFamily="34" charset="-128"/>
            </a:endParaRPr>
          </a:p>
          <a:p>
            <a:pPr marL="0" marR="0" lvl="0" indent="0" algn="l" defTabSz="436563" rtl="0" eaLnBrk="0" fontAlgn="base" latinLnBrk="0" hangingPunct="0">
              <a:lnSpc>
                <a:spcPct val="100000"/>
              </a:lnSpc>
              <a:spcBef>
                <a:spcPct val="30000"/>
              </a:spcBef>
              <a:spcAft>
                <a:spcPct val="0"/>
              </a:spcAft>
              <a:buClrTx/>
              <a:buSzTx/>
              <a:buFontTx/>
              <a:buNone/>
              <a:tabLst/>
              <a:defRPr/>
            </a:pPr>
            <a:r>
              <a:rPr lang="en-US" altLang="en-US" dirty="0">
                <a:ea typeface="ＭＳ Ｐゴシック" panose="020B0600070205080204" pitchFamily="34" charset="-128"/>
              </a:rPr>
              <a:t>PWS&amp;D focuses on international development to address global poverty and injustice, and responds to emergencies, whether natural or human-made. We raise funds directly from individuals and congregations. While PWS&amp;D doesn’t receive funds directly from </a:t>
            </a:r>
            <a:r>
              <a:rPr lang="en-US" altLang="en-US" i="1" dirty="0">
                <a:ea typeface="ＭＳ Ｐゴシック" panose="020B0600070205080204" pitchFamily="34" charset="-128"/>
              </a:rPr>
              <a:t>Presbyterians Sharing</a:t>
            </a:r>
            <a:r>
              <a:rPr lang="en-US" altLang="en-US" dirty="0">
                <a:ea typeface="ＭＳ Ｐゴシック" panose="020B0600070205080204" pitchFamily="34" charset="-128"/>
              </a:rPr>
              <a:t>, we receive valuable in-kind support that helps keep administrative costs to a minimum, allowing us to maximize overseas program funding.</a:t>
            </a:r>
            <a:endParaRPr lang="en-CA" altLang="en-US" dirty="0">
              <a:ea typeface="ＭＳ Ｐゴシック" panose="020B0600070205080204" pitchFamily="34" charset="-128"/>
            </a:endParaRPr>
          </a:p>
          <a:p>
            <a:endParaRPr lang="en-US" altLang="en-US" i="1" dirty="0">
              <a:ea typeface="ＭＳ Ｐゴシック" panose="020B0600070205080204" pitchFamily="34" charset="-128"/>
            </a:endParaRPr>
          </a:p>
          <a:p>
            <a:r>
              <a:rPr lang="en-US" altLang="en-US" i="1" dirty="0">
                <a:ea typeface="ＭＳ Ｐゴシック" panose="020B0600070205080204" pitchFamily="34" charset="-128"/>
              </a:rPr>
              <a:t>Presbyterians Sharing </a:t>
            </a:r>
            <a:r>
              <a:rPr lang="en-US" altLang="en-US" dirty="0">
                <a:ea typeface="ＭＳ Ｐゴシック" panose="020B0600070205080204" pitchFamily="34" charset="-128"/>
              </a:rPr>
              <a:t>is the fund that supports the national programs and ministries of The Presbyterian Church in Canada. Examples include the placement of mission staff overseas through International Ministries, General Assembly, Indigenous ministries, and new and renewing congregations in Canada.</a:t>
            </a:r>
          </a:p>
          <a:p>
            <a:r>
              <a:rPr lang="en-CA" altLang="en-US" dirty="0">
                <a:ea typeface="ＭＳ Ｐゴシック" panose="020B0600070205080204" pitchFamily="34" charset="-128"/>
              </a:rPr>
              <a:t> </a:t>
            </a:r>
          </a:p>
          <a:p>
            <a:endParaRPr lang="en-US" dirty="0"/>
          </a:p>
        </p:txBody>
      </p:sp>
      <p:sp>
        <p:nvSpPr>
          <p:cNvPr id="4" name="Slide Number Placeholder 3"/>
          <p:cNvSpPr>
            <a:spLocks noGrp="1"/>
          </p:cNvSpPr>
          <p:nvPr>
            <p:ph type="sldNum" sz="quarter" idx="5"/>
          </p:nvPr>
        </p:nvSpPr>
        <p:spPr/>
        <p:txBody>
          <a:bodyPr/>
          <a:lstStyle/>
          <a:p>
            <a:pPr>
              <a:defRPr/>
            </a:pPr>
            <a:fld id="{5846B7D1-74FE-4DCB-B688-0E07866305C0}" type="slidenum">
              <a:rPr lang="en-US" altLang="en-US" smtClean="0"/>
              <a:pPr>
                <a:defRPr/>
              </a:pPr>
              <a:t>4</a:t>
            </a:fld>
            <a:endParaRPr lang="en-US" altLang="en-US" dirty="0"/>
          </a:p>
        </p:txBody>
      </p:sp>
    </p:spTree>
    <p:extLst>
      <p:ext uri="{BB962C8B-B14F-4D97-AF65-F5344CB8AC3E}">
        <p14:creationId xmlns:p14="http://schemas.microsoft.com/office/powerpoint/2010/main" val="3125288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kern="1200" dirty="0">
                <a:solidFill>
                  <a:schemeClr val="tx1"/>
                </a:solidFill>
                <a:effectLst/>
                <a:latin typeface="+mn-lt"/>
                <a:ea typeface="MS PGothic" panose="020B0600070205080204" pitchFamily="34" charset="-128"/>
                <a:cs typeface="ＭＳ Ｐゴシック" pitchFamily="-112" charset="-128"/>
              </a:rPr>
              <a:t>PWS&amp;D prioritizes working with local partners in the countries where we work. Recognizing that local people know best about what is needed in their communities, we work respectfully and collaboratively to create and implement programs that meet these needs. </a:t>
            </a:r>
            <a:endParaRPr lang="en-CA" sz="1100" kern="1200" dirty="0">
              <a:solidFill>
                <a:schemeClr val="tx1"/>
              </a:solidFill>
              <a:effectLst/>
              <a:latin typeface="+mn-lt"/>
              <a:ea typeface="MS PGothic" panose="020B0600070205080204" pitchFamily="34" charset="-128"/>
              <a:cs typeface="ＭＳ Ｐゴシック" pitchFamily="-112" charset="-128"/>
            </a:endParaRPr>
          </a:p>
          <a:p>
            <a:r>
              <a:rPr lang="en-US" sz="1100" kern="1200" dirty="0">
                <a:solidFill>
                  <a:schemeClr val="tx1"/>
                </a:solidFill>
                <a:effectLst/>
                <a:latin typeface="+mn-lt"/>
                <a:ea typeface="MS PGothic" panose="020B0600070205080204" pitchFamily="34" charset="-128"/>
                <a:cs typeface="ＭＳ Ｐゴシック" pitchFamily="-112" charset="-128"/>
              </a:rPr>
              <a:t> </a:t>
            </a:r>
            <a:endParaRPr lang="en-CA" sz="1100" kern="1200" dirty="0">
              <a:solidFill>
                <a:schemeClr val="tx1"/>
              </a:solidFill>
              <a:effectLst/>
              <a:latin typeface="+mn-lt"/>
              <a:ea typeface="MS PGothic" panose="020B0600070205080204" pitchFamily="34" charset="-128"/>
              <a:cs typeface="ＭＳ Ｐゴシック" pitchFamily="-112" charset="-128"/>
            </a:endParaRPr>
          </a:p>
          <a:p>
            <a:r>
              <a:rPr lang="en-US" sz="1100" kern="1200" dirty="0">
                <a:solidFill>
                  <a:schemeClr val="tx1"/>
                </a:solidFill>
                <a:effectLst/>
                <a:latin typeface="+mn-lt"/>
                <a:ea typeface="MS PGothic" panose="020B0600070205080204" pitchFamily="34" charset="-128"/>
                <a:cs typeface="ＭＳ Ｐゴシック" pitchFamily="-112" charset="-128"/>
              </a:rPr>
              <a:t>In addition to local partners, PWS&amp;D collaborates with other internationally focused organizations, faith-based and secular, to have a greater impact and help address some of the structural issues that affect the communities where the church is working overseas. </a:t>
            </a:r>
            <a:endParaRPr lang="en-CA" sz="1100" kern="1200" dirty="0">
              <a:solidFill>
                <a:schemeClr val="tx1"/>
              </a:solidFill>
              <a:effectLst/>
              <a:latin typeface="+mn-lt"/>
              <a:ea typeface="MS PGothic" panose="020B0600070205080204" pitchFamily="34" charset="-128"/>
              <a:cs typeface="ＭＳ Ｐゴシック" pitchFamily="-112" charset="-128"/>
            </a:endParaRPr>
          </a:p>
          <a:p>
            <a:r>
              <a:rPr lang="en-US" sz="1100" kern="1200" dirty="0">
                <a:solidFill>
                  <a:schemeClr val="tx1"/>
                </a:solidFill>
                <a:effectLst/>
                <a:latin typeface="+mn-lt"/>
                <a:ea typeface="MS PGothic" panose="020B0600070205080204" pitchFamily="34" charset="-128"/>
                <a:cs typeface="ＭＳ Ｐゴシック" pitchFamily="-112" charset="-128"/>
              </a:rPr>
              <a:t> </a:t>
            </a:r>
            <a:endParaRPr lang="en-CA" sz="1100" kern="1200" dirty="0">
              <a:solidFill>
                <a:schemeClr val="tx1"/>
              </a:solidFill>
              <a:effectLst/>
              <a:latin typeface="+mn-lt"/>
              <a:ea typeface="MS PGothic" panose="020B0600070205080204" pitchFamily="34" charset="-128"/>
              <a:cs typeface="ＭＳ Ｐゴシック" pitchFamily="-112" charset="-128"/>
            </a:endParaRPr>
          </a:p>
          <a:p>
            <a:r>
              <a:rPr lang="en-US" sz="1100" kern="1200" dirty="0">
                <a:solidFill>
                  <a:schemeClr val="tx1"/>
                </a:solidFill>
                <a:effectLst/>
                <a:latin typeface="+mn-lt"/>
                <a:ea typeface="MS PGothic" panose="020B0600070205080204" pitchFamily="34" charset="-128"/>
                <a:cs typeface="ＭＳ Ｐゴシック" pitchFamily="-112" charset="-128"/>
              </a:rPr>
              <a:t>These partnerships also allow us to maximize Presbyterian donations and to respond faster in times of emergency. These organizations include the ACT Alliance, Canadian Foodgrains Bank and KAIROS. </a:t>
            </a:r>
            <a:endParaRPr lang="en-CA" sz="1100" kern="1200" dirty="0">
              <a:solidFill>
                <a:schemeClr val="tx1"/>
              </a:solidFill>
              <a:effectLst/>
              <a:latin typeface="+mn-lt"/>
              <a:ea typeface="MS PGothic" panose="020B0600070205080204" pitchFamily="34" charset="-128"/>
              <a:cs typeface="ＭＳ Ｐゴシック" pitchFamily="-112" charset="-128"/>
            </a:endParaRPr>
          </a:p>
          <a:p>
            <a:endParaRPr lang="en-US" dirty="0"/>
          </a:p>
          <a:p>
            <a:pPr marL="0" marR="0" lvl="0" indent="0" algn="l" defTabSz="436563" rtl="0" eaLnBrk="0" fontAlgn="base" latinLnBrk="0" hangingPunct="0">
              <a:lnSpc>
                <a:spcPct val="100000"/>
              </a:lnSpc>
              <a:spcBef>
                <a:spcPct val="30000"/>
              </a:spcBef>
              <a:spcAft>
                <a:spcPct val="0"/>
              </a:spcAft>
              <a:buClrTx/>
              <a:buSzTx/>
              <a:buFontTx/>
              <a:buNone/>
              <a:tabLst/>
              <a:defRPr/>
            </a:pPr>
            <a:r>
              <a:rPr lang="en-US" altLang="en-US" dirty="0">
                <a:ea typeface="ＭＳ Ｐゴシック" panose="020B0600070205080204" pitchFamily="34" charset="-128"/>
              </a:rPr>
              <a:t>(Photo: </a:t>
            </a:r>
            <a:r>
              <a:rPr lang="en-US" dirty="0"/>
              <a:t>Guatemala</a:t>
            </a:r>
            <a:r>
              <a:rPr lang="en-US" altLang="en-US" dirty="0">
                <a:ea typeface="ＭＳ Ｐゴシック" panose="020B0600070205080204" pitchFamily="34" charset="-128"/>
              </a:rPr>
              <a:t>) </a:t>
            </a:r>
            <a:endParaRPr lang="en-CA" altLang="en-US" dirty="0">
              <a:ea typeface="ＭＳ Ｐゴシック" panose="020B0600070205080204" pitchFamily="34" charset="-128"/>
            </a:endParaRPr>
          </a:p>
          <a:p>
            <a:endParaRPr lang="en-US" dirty="0"/>
          </a:p>
        </p:txBody>
      </p:sp>
      <p:sp>
        <p:nvSpPr>
          <p:cNvPr id="4" name="Slide Number Placeholder 3"/>
          <p:cNvSpPr>
            <a:spLocks noGrp="1"/>
          </p:cNvSpPr>
          <p:nvPr>
            <p:ph type="sldNum" sz="quarter" idx="5"/>
          </p:nvPr>
        </p:nvSpPr>
        <p:spPr/>
        <p:txBody>
          <a:bodyPr/>
          <a:lstStyle/>
          <a:p>
            <a:pPr>
              <a:defRPr/>
            </a:pPr>
            <a:fld id="{5846B7D1-74FE-4DCB-B688-0E07866305C0}" type="slidenum">
              <a:rPr lang="en-US" altLang="en-US" smtClean="0"/>
              <a:pPr>
                <a:defRPr/>
              </a:pPr>
              <a:t>5</a:t>
            </a:fld>
            <a:endParaRPr lang="en-US" altLang="en-US" dirty="0"/>
          </a:p>
        </p:txBody>
      </p:sp>
    </p:spTree>
    <p:extLst>
      <p:ext uri="{BB962C8B-B14F-4D97-AF65-F5344CB8AC3E}">
        <p14:creationId xmlns:p14="http://schemas.microsoft.com/office/powerpoint/2010/main" val="32894780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36563" rtl="0" eaLnBrk="0" fontAlgn="base" latinLnBrk="0" hangingPunct="0">
              <a:lnSpc>
                <a:spcPct val="100000"/>
              </a:lnSpc>
              <a:spcBef>
                <a:spcPct val="30000"/>
              </a:spcBef>
              <a:spcAft>
                <a:spcPct val="0"/>
              </a:spcAft>
              <a:buClrTx/>
              <a:buSzTx/>
              <a:buFontTx/>
              <a:buNone/>
              <a:tabLst/>
              <a:defRPr/>
            </a:pPr>
            <a:r>
              <a:rPr lang="en-CA" sz="1100" b="0" i="0" dirty="0">
                <a:effectLst/>
                <a:latin typeface="Roboto" panose="02000000000000000000" pitchFamily="2" charset="0"/>
              </a:rPr>
              <a:t>PWS&amp;D works to be a faithful steward of the resources entrusted to us. </a:t>
            </a:r>
          </a:p>
          <a:p>
            <a:br>
              <a:rPr lang="en-CA" sz="1100" kern="1200" dirty="0">
                <a:solidFill>
                  <a:schemeClr val="tx1"/>
                </a:solidFill>
                <a:effectLst/>
                <a:latin typeface="+mn-lt"/>
                <a:ea typeface="MS PGothic" panose="020B0600070205080204" pitchFamily="34" charset="-128"/>
                <a:cs typeface="ＭＳ Ｐゴシック" pitchFamily="-112" charset="-128"/>
              </a:rPr>
            </a:br>
            <a:endParaRPr lang="en-CA" sz="1100" kern="1200" dirty="0">
              <a:solidFill>
                <a:schemeClr val="tx1"/>
              </a:solidFill>
              <a:effectLst/>
              <a:latin typeface="+mn-lt"/>
              <a:ea typeface="MS PGothic" panose="020B0600070205080204" pitchFamily="34" charset="-128"/>
              <a:cs typeface="ＭＳ Ｐゴシック" pitchFamily="-112" charset="-128"/>
            </a:endParaRPr>
          </a:p>
          <a:p>
            <a:r>
              <a:rPr lang="en-CA" sz="1100" kern="1200" dirty="0">
                <a:solidFill>
                  <a:schemeClr val="tx1"/>
                </a:solidFill>
                <a:effectLst/>
                <a:latin typeface="+mn-lt"/>
                <a:ea typeface="MS PGothic" panose="020B0600070205080204" pitchFamily="34" charset="-128"/>
                <a:cs typeface="ＭＳ Ｐゴシック" pitchFamily="-112" charset="-128"/>
              </a:rPr>
              <a:t> </a:t>
            </a:r>
            <a:r>
              <a:rPr lang="en-CA" sz="1100" i="1" kern="1200" dirty="0">
                <a:solidFill>
                  <a:schemeClr val="tx1"/>
                </a:solidFill>
                <a:effectLst/>
                <a:latin typeface="+mn-lt"/>
                <a:ea typeface="MS PGothic" panose="020B0600070205080204" pitchFamily="34" charset="-128"/>
                <a:cs typeface="ＭＳ Ｐゴシック" pitchFamily="-112" charset="-128"/>
              </a:rPr>
              <a:t>*This chart represents the full value of PWS&amp;D programming in 2025—including Government of Canada matching funds through Canadian Foodgrains Bank.</a:t>
            </a:r>
            <a:endParaRPr lang="en-CA" sz="1100" kern="1200" dirty="0">
              <a:solidFill>
                <a:schemeClr val="tx1"/>
              </a:solidFill>
              <a:effectLst/>
              <a:latin typeface="+mn-lt"/>
              <a:ea typeface="MS PGothic" panose="020B0600070205080204" pitchFamily="34" charset="-128"/>
              <a:cs typeface="ＭＳ Ｐゴシック" pitchFamily="-112" charset="-128"/>
            </a:endParaRPr>
          </a:p>
          <a:p>
            <a:endParaRPr lang="en-US" dirty="0"/>
          </a:p>
        </p:txBody>
      </p:sp>
      <p:sp>
        <p:nvSpPr>
          <p:cNvPr id="4" name="Slide Number Placeholder 3"/>
          <p:cNvSpPr>
            <a:spLocks noGrp="1"/>
          </p:cNvSpPr>
          <p:nvPr>
            <p:ph type="sldNum" sz="quarter" idx="5"/>
          </p:nvPr>
        </p:nvSpPr>
        <p:spPr/>
        <p:txBody>
          <a:bodyPr/>
          <a:lstStyle/>
          <a:p>
            <a:pPr>
              <a:defRPr/>
            </a:pPr>
            <a:fld id="{5846B7D1-74FE-4DCB-B688-0E07866305C0}" type="slidenum">
              <a:rPr lang="en-US" altLang="en-US" smtClean="0"/>
              <a:pPr>
                <a:defRPr/>
              </a:pPr>
              <a:t>6</a:t>
            </a:fld>
            <a:endParaRPr lang="en-US" altLang="en-US" dirty="0"/>
          </a:p>
        </p:txBody>
      </p:sp>
    </p:spTree>
    <p:extLst>
      <p:ext uri="{BB962C8B-B14F-4D97-AF65-F5344CB8AC3E}">
        <p14:creationId xmlns:p14="http://schemas.microsoft.com/office/powerpoint/2010/main" val="23393509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36563" rtl="0" eaLnBrk="0" fontAlgn="base" latinLnBrk="0" hangingPunct="0">
              <a:lnSpc>
                <a:spcPct val="100000"/>
              </a:lnSpc>
              <a:spcBef>
                <a:spcPct val="30000"/>
              </a:spcBef>
              <a:spcAft>
                <a:spcPct val="0"/>
              </a:spcAft>
              <a:buClrTx/>
              <a:buSzTx/>
              <a:buFontTx/>
              <a:buNone/>
              <a:tabLst/>
              <a:defRPr/>
            </a:pPr>
            <a:r>
              <a:rPr lang="en-US" altLang="en-US" dirty="0">
                <a:ea typeface="ＭＳ Ｐゴシック" panose="020B0600070205080204" pitchFamily="34" charset="-128"/>
              </a:rPr>
              <a:t>PWS&amp;D is committed to the well-being of marginalized people across the globe. In order to make efficient use of resources, we work in particular countries, on particular projects. These countries are chosen based on our program priorities and the presence of partners in the region.</a:t>
            </a:r>
          </a:p>
          <a:p>
            <a:endParaRPr lang="en-US" dirty="0"/>
          </a:p>
        </p:txBody>
      </p:sp>
      <p:sp>
        <p:nvSpPr>
          <p:cNvPr id="4" name="Slide Number Placeholder 3"/>
          <p:cNvSpPr>
            <a:spLocks noGrp="1"/>
          </p:cNvSpPr>
          <p:nvPr>
            <p:ph type="sldNum" sz="quarter" idx="5"/>
          </p:nvPr>
        </p:nvSpPr>
        <p:spPr/>
        <p:txBody>
          <a:bodyPr/>
          <a:lstStyle/>
          <a:p>
            <a:pPr>
              <a:defRPr/>
            </a:pPr>
            <a:fld id="{5846B7D1-74FE-4DCB-B688-0E07866305C0}" type="slidenum">
              <a:rPr lang="en-US" altLang="en-US" smtClean="0"/>
              <a:pPr>
                <a:defRPr/>
              </a:pPr>
              <a:t>7</a:t>
            </a:fld>
            <a:endParaRPr lang="en-US" altLang="en-US" dirty="0"/>
          </a:p>
        </p:txBody>
      </p:sp>
    </p:spTree>
    <p:extLst>
      <p:ext uri="{BB962C8B-B14F-4D97-AF65-F5344CB8AC3E}">
        <p14:creationId xmlns:p14="http://schemas.microsoft.com/office/powerpoint/2010/main" val="28155789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The work we are doing together as a church through PWS&amp;D can be broken into six pillars or priorities:</a:t>
            </a:r>
          </a:p>
          <a:p>
            <a:pPr>
              <a:defRPr/>
            </a:pPr>
            <a:endParaRPr lang="en-CA" dirty="0"/>
          </a:p>
          <a:p>
            <a:pPr marL="228600" indent="-228600">
              <a:buFont typeface="+mj-lt"/>
              <a:buAutoNum type="arabicPeriod"/>
              <a:defRPr/>
            </a:pPr>
            <a:r>
              <a:rPr lang="en-US" dirty="0"/>
              <a:t>Food Security</a:t>
            </a:r>
            <a:endParaRPr lang="en-CA" dirty="0"/>
          </a:p>
          <a:p>
            <a:pPr marL="228600" indent="-228600">
              <a:buFont typeface="+mj-lt"/>
              <a:buAutoNum type="arabicPeriod"/>
              <a:defRPr/>
            </a:pPr>
            <a:r>
              <a:rPr lang="en-US" dirty="0"/>
              <a:t>Health</a:t>
            </a:r>
            <a:endParaRPr lang="en-CA" dirty="0"/>
          </a:p>
          <a:p>
            <a:pPr marL="228600" indent="-228600">
              <a:buFont typeface="+mj-lt"/>
              <a:buAutoNum type="arabicPeriod"/>
              <a:defRPr/>
            </a:pPr>
            <a:r>
              <a:rPr lang="en-US" dirty="0"/>
              <a:t>Economic Empowerment/Livelihoods</a:t>
            </a:r>
            <a:endParaRPr lang="en-CA" dirty="0"/>
          </a:p>
          <a:p>
            <a:pPr marL="228600" indent="-228600">
              <a:buFont typeface="+mj-lt"/>
              <a:buAutoNum type="arabicPeriod"/>
              <a:defRPr/>
            </a:pPr>
            <a:r>
              <a:rPr lang="en-US" dirty="0"/>
              <a:t>Human Rights</a:t>
            </a:r>
            <a:endParaRPr lang="en-CA" dirty="0"/>
          </a:p>
          <a:p>
            <a:pPr marL="228600" indent="-228600">
              <a:buFont typeface="+mj-lt"/>
              <a:buAutoNum type="arabicPeriod"/>
              <a:defRPr/>
            </a:pPr>
            <a:r>
              <a:rPr lang="en-US" dirty="0"/>
              <a:t>Emergency Relief</a:t>
            </a:r>
            <a:endParaRPr lang="en-CA" dirty="0"/>
          </a:p>
          <a:p>
            <a:pPr marL="228600" indent="-228600">
              <a:buFont typeface="+mj-lt"/>
              <a:buAutoNum type="arabicPeriod"/>
              <a:defRPr/>
            </a:pPr>
            <a:r>
              <a:rPr lang="en-US" dirty="0"/>
              <a:t>Refugee Sponsorship</a:t>
            </a:r>
            <a:endParaRPr lang="en-CA" dirty="0"/>
          </a:p>
          <a:p>
            <a:pPr>
              <a:defRPr/>
            </a:pPr>
            <a:endParaRPr lang="en-US" dirty="0"/>
          </a:p>
          <a:p>
            <a:pPr>
              <a:defRPr/>
            </a:pPr>
            <a:r>
              <a:rPr lang="en-US" dirty="0"/>
              <a:t>The first four priorities make up our long-term development programs that work at the grassroots level to combat poverty and make lasting change. By addressing the root causes of poverty, people are both better able to build sustainable futures.</a:t>
            </a:r>
          </a:p>
          <a:p>
            <a:pPr>
              <a:defRPr/>
            </a:pPr>
            <a:endParaRPr lang="en-US" dirty="0"/>
          </a:p>
          <a:p>
            <a:pPr>
              <a:defRPr/>
            </a:pPr>
            <a:r>
              <a:rPr lang="en-US" dirty="0"/>
              <a:t>(Photo: Guatemala)</a:t>
            </a:r>
            <a:endParaRPr lang="en-US" altLang="en-US" dirty="0">
              <a:ea typeface="ＭＳ Ｐゴシック" panose="020B0600070205080204" pitchFamily="34" charset="-128"/>
            </a:endParaRPr>
          </a:p>
          <a:p>
            <a:pPr eaLnBrk="1" hangingPunct="1">
              <a:spcBef>
                <a:spcPct val="0"/>
              </a:spcBef>
              <a:defRPr/>
            </a:pPr>
            <a:endParaRPr lang="en-US" altLang="en-US" dirty="0">
              <a:ea typeface="ＭＳ Ｐゴシック" panose="020B0600070205080204" pitchFamily="34" charset="-128"/>
            </a:endParaRPr>
          </a:p>
          <a:p>
            <a:endParaRPr lang="en-US" dirty="0"/>
          </a:p>
        </p:txBody>
      </p:sp>
      <p:sp>
        <p:nvSpPr>
          <p:cNvPr id="4" name="Slide Number Placeholder 3"/>
          <p:cNvSpPr>
            <a:spLocks noGrp="1"/>
          </p:cNvSpPr>
          <p:nvPr>
            <p:ph type="sldNum" sz="quarter" idx="5"/>
          </p:nvPr>
        </p:nvSpPr>
        <p:spPr/>
        <p:txBody>
          <a:bodyPr/>
          <a:lstStyle/>
          <a:p>
            <a:pPr>
              <a:defRPr/>
            </a:pPr>
            <a:fld id="{5846B7D1-74FE-4DCB-B688-0E07866305C0}" type="slidenum">
              <a:rPr lang="en-US" altLang="en-US" smtClean="0"/>
              <a:pPr>
                <a:defRPr/>
              </a:pPr>
              <a:t>8</a:t>
            </a:fld>
            <a:endParaRPr lang="en-US" altLang="en-US" dirty="0"/>
          </a:p>
        </p:txBody>
      </p:sp>
    </p:spTree>
    <p:extLst>
      <p:ext uri="{BB962C8B-B14F-4D97-AF65-F5344CB8AC3E}">
        <p14:creationId xmlns:p14="http://schemas.microsoft.com/office/powerpoint/2010/main" val="7123181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ea typeface="ＭＳ Ｐゴシック" panose="020B0600070205080204" pitchFamily="34" charset="-128"/>
              </a:rPr>
              <a:t>PWS&amp;D’s focus on food security is helping people lead healthy and active lives by improving their access to food today and for the future. </a:t>
            </a:r>
            <a:r>
              <a:rPr lang="en-CA" altLang="en-US" dirty="0">
                <a:ea typeface="ＭＳ Ｐゴシック" panose="020B0600070205080204" pitchFamily="34" charset="-128"/>
              </a:rPr>
              <a:t>PWS&amp;D also teaches families to improve dietary diversity and prepare nutritious meals. </a:t>
            </a:r>
            <a:endParaRPr lang="en-US" altLang="en-US" dirty="0">
              <a:ea typeface="ＭＳ Ｐゴシック" panose="020B0600070205080204" pitchFamily="34" charset="-128"/>
            </a:endParaRPr>
          </a:p>
          <a:p>
            <a:endParaRPr lang="en-US" altLang="en-US" dirty="0">
              <a:ea typeface="ＭＳ Ｐゴシック" panose="020B0600070205080204" pitchFamily="34" charset="-128"/>
            </a:endParaRPr>
          </a:p>
          <a:p>
            <a:r>
              <a:rPr lang="en-CA" altLang="en-US" dirty="0">
                <a:ea typeface="ＭＳ Ｐゴシック" panose="020B0600070205080204" pitchFamily="34" charset="-128"/>
              </a:rPr>
              <a:t>In the past year, PWS&amp;D has supported food security projects in </a:t>
            </a:r>
            <a:r>
              <a:rPr lang="en-CA" dirty="0"/>
              <a:t>Bangladesh, Ethiopia, Ghana, Guatemala, India, Nepal, Malawi, South Sudan and Pakistan. </a:t>
            </a:r>
            <a:endParaRPr lang="en-CA" altLang="en-US" dirty="0">
              <a:ea typeface="ＭＳ Ｐゴシック" panose="020B0600070205080204" pitchFamily="34" charset="-128"/>
            </a:endParaRPr>
          </a:p>
          <a:p>
            <a:endParaRPr lang="en-US" altLang="en-US" dirty="0">
              <a:ea typeface="ＭＳ Ｐゴシック" panose="020B0600070205080204" pitchFamily="34" charset="-128"/>
            </a:endParaRPr>
          </a:p>
          <a:p>
            <a:r>
              <a:rPr lang="en-US" altLang="en-US" dirty="0">
                <a:ea typeface="ＭＳ Ｐゴシック" panose="020B0600070205080204" pitchFamily="34" charset="-128"/>
              </a:rPr>
              <a:t>(Photo: Malawi, food security)</a:t>
            </a:r>
          </a:p>
          <a:p>
            <a:endParaRPr lang="en-CA" altLang="en-US" dirty="0">
              <a:ea typeface="ＭＳ Ｐゴシック" panose="020B0600070205080204" pitchFamily="34" charset="-128"/>
            </a:endParaRPr>
          </a:p>
          <a:p>
            <a:endParaRPr lang="en-US" dirty="0"/>
          </a:p>
        </p:txBody>
      </p:sp>
      <p:sp>
        <p:nvSpPr>
          <p:cNvPr id="4" name="Slide Number Placeholder 3"/>
          <p:cNvSpPr>
            <a:spLocks noGrp="1"/>
          </p:cNvSpPr>
          <p:nvPr>
            <p:ph type="sldNum" sz="quarter" idx="5"/>
          </p:nvPr>
        </p:nvSpPr>
        <p:spPr/>
        <p:txBody>
          <a:bodyPr/>
          <a:lstStyle/>
          <a:p>
            <a:pPr>
              <a:defRPr/>
            </a:pPr>
            <a:fld id="{5846B7D1-74FE-4DCB-B688-0E07866305C0}" type="slidenum">
              <a:rPr lang="en-US" altLang="en-US" smtClean="0"/>
              <a:pPr>
                <a:defRPr/>
              </a:pPr>
              <a:t>9</a:t>
            </a:fld>
            <a:endParaRPr lang="en-US" altLang="en-US" dirty="0"/>
          </a:p>
        </p:txBody>
      </p:sp>
    </p:spTree>
    <p:extLst>
      <p:ext uri="{BB962C8B-B14F-4D97-AF65-F5344CB8AC3E}">
        <p14:creationId xmlns:p14="http://schemas.microsoft.com/office/powerpoint/2010/main" val="41246774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777" y="2019475"/>
            <a:ext cx="9823451" cy="1393461"/>
          </a:xfrm>
        </p:spPr>
        <p:txBody>
          <a:bodyPr/>
          <a:lstStyle/>
          <a:p>
            <a:r>
              <a:rPr lang="en-US"/>
              <a:t>Click to edit Master title style</a:t>
            </a:r>
          </a:p>
        </p:txBody>
      </p:sp>
      <p:sp>
        <p:nvSpPr>
          <p:cNvPr id="3" name="Subtitle 2"/>
          <p:cNvSpPr>
            <a:spLocks noGrp="1"/>
          </p:cNvSpPr>
          <p:nvPr>
            <p:ph type="subTitle" idx="1"/>
          </p:nvPr>
        </p:nvSpPr>
        <p:spPr>
          <a:xfrm>
            <a:off x="1733555" y="3683803"/>
            <a:ext cx="8089900" cy="1661319"/>
          </a:xfrm>
        </p:spPr>
        <p:txBody>
          <a:bodyPr/>
          <a:lstStyle>
            <a:lvl1pPr marL="0" indent="0" algn="ctr">
              <a:buNone/>
              <a:defRPr>
                <a:solidFill>
                  <a:schemeClr val="tx1">
                    <a:tint val="75000"/>
                  </a:schemeClr>
                </a:solidFill>
              </a:defRPr>
            </a:lvl1pPr>
            <a:lvl2pPr marL="436773" indent="0" algn="ctr">
              <a:buNone/>
              <a:defRPr>
                <a:solidFill>
                  <a:schemeClr val="tx1">
                    <a:tint val="75000"/>
                  </a:schemeClr>
                </a:solidFill>
              </a:defRPr>
            </a:lvl2pPr>
            <a:lvl3pPr marL="873546" indent="0" algn="ctr">
              <a:buNone/>
              <a:defRPr>
                <a:solidFill>
                  <a:schemeClr val="tx1">
                    <a:tint val="75000"/>
                  </a:schemeClr>
                </a:solidFill>
              </a:defRPr>
            </a:lvl3pPr>
            <a:lvl4pPr marL="1310319" indent="0" algn="ctr">
              <a:buNone/>
              <a:defRPr>
                <a:solidFill>
                  <a:schemeClr val="tx1">
                    <a:tint val="75000"/>
                  </a:schemeClr>
                </a:solidFill>
              </a:defRPr>
            </a:lvl4pPr>
            <a:lvl5pPr marL="1747093" indent="0" algn="ctr">
              <a:buNone/>
              <a:defRPr>
                <a:solidFill>
                  <a:schemeClr val="tx1">
                    <a:tint val="75000"/>
                  </a:schemeClr>
                </a:solidFill>
              </a:defRPr>
            </a:lvl5pPr>
            <a:lvl6pPr marL="2183865" indent="0" algn="ctr">
              <a:buNone/>
              <a:defRPr>
                <a:solidFill>
                  <a:schemeClr val="tx1">
                    <a:tint val="75000"/>
                  </a:schemeClr>
                </a:solidFill>
              </a:defRPr>
            </a:lvl6pPr>
            <a:lvl7pPr marL="2620639" indent="0" algn="ctr">
              <a:buNone/>
              <a:defRPr>
                <a:solidFill>
                  <a:schemeClr val="tx1">
                    <a:tint val="75000"/>
                  </a:schemeClr>
                </a:solidFill>
              </a:defRPr>
            </a:lvl7pPr>
            <a:lvl8pPr marL="3057411" indent="0" algn="ctr">
              <a:buNone/>
              <a:defRPr>
                <a:solidFill>
                  <a:schemeClr val="tx1">
                    <a:tint val="75000"/>
                  </a:schemeClr>
                </a:solidFill>
              </a:defRPr>
            </a:lvl8pPr>
            <a:lvl9pPr marL="3494184"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77E22DD5-0993-461B-8488-EFD2DCD9CA04}"/>
              </a:ext>
            </a:extLst>
          </p:cNvPr>
          <p:cNvSpPr>
            <a:spLocks noGrp="1"/>
          </p:cNvSpPr>
          <p:nvPr>
            <p:ph type="dt" sz="half" idx="10"/>
          </p:nvPr>
        </p:nvSpPr>
        <p:spPr/>
        <p:txBody>
          <a:bodyPr/>
          <a:lstStyle>
            <a:lvl1pPr>
              <a:defRPr/>
            </a:lvl1pPr>
          </a:lstStyle>
          <a:p>
            <a:pPr>
              <a:defRPr/>
            </a:pPr>
            <a:fld id="{181F92EC-B4DA-4870-BFE1-D3978FBFAF81}" type="datetimeFigureOut">
              <a:rPr lang="en-US" altLang="en-US"/>
              <a:pPr>
                <a:defRPr/>
              </a:pPr>
              <a:t>6/17/26</a:t>
            </a:fld>
            <a:endParaRPr lang="en-US" altLang="en-US" dirty="0"/>
          </a:p>
        </p:txBody>
      </p:sp>
      <p:sp>
        <p:nvSpPr>
          <p:cNvPr id="5" name="Footer Placeholder 4">
            <a:extLst>
              <a:ext uri="{FF2B5EF4-FFF2-40B4-BE49-F238E27FC236}">
                <a16:creationId xmlns:a16="http://schemas.microsoft.com/office/drawing/2014/main" id="{EC5934CC-455F-4DA4-86B7-B5F054BAFE94}"/>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678DBA22-36F5-4B4B-BA46-59BD1AB969A6}"/>
              </a:ext>
            </a:extLst>
          </p:cNvPr>
          <p:cNvSpPr>
            <a:spLocks noGrp="1"/>
          </p:cNvSpPr>
          <p:nvPr>
            <p:ph type="sldNum" sz="quarter" idx="12"/>
          </p:nvPr>
        </p:nvSpPr>
        <p:spPr/>
        <p:txBody>
          <a:bodyPr/>
          <a:lstStyle>
            <a:lvl1pPr>
              <a:defRPr/>
            </a:lvl1pPr>
          </a:lstStyle>
          <a:p>
            <a:pPr>
              <a:defRPr/>
            </a:pPr>
            <a:fld id="{62B23990-7742-4126-9DBE-82361FBFBD8C}" type="slidenum">
              <a:rPr lang="en-US" altLang="en-US"/>
              <a:pPr>
                <a:defRPr/>
              </a:pPr>
              <a:t>‹#›</a:t>
            </a:fld>
            <a:endParaRPr lang="en-US" altLang="en-US" dirty="0"/>
          </a:p>
        </p:txBody>
      </p:sp>
    </p:spTree>
    <p:extLst>
      <p:ext uri="{BB962C8B-B14F-4D97-AF65-F5344CB8AC3E}">
        <p14:creationId xmlns:p14="http://schemas.microsoft.com/office/powerpoint/2010/main" val="12856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657D90-687C-448B-8F17-975B7511B77C}"/>
              </a:ext>
            </a:extLst>
          </p:cNvPr>
          <p:cNvSpPr>
            <a:spLocks noGrp="1"/>
          </p:cNvSpPr>
          <p:nvPr>
            <p:ph type="dt" sz="half" idx="10"/>
          </p:nvPr>
        </p:nvSpPr>
        <p:spPr/>
        <p:txBody>
          <a:bodyPr/>
          <a:lstStyle>
            <a:lvl1pPr>
              <a:defRPr/>
            </a:lvl1pPr>
          </a:lstStyle>
          <a:p>
            <a:pPr>
              <a:defRPr/>
            </a:pPr>
            <a:fld id="{2CC5ED81-46B7-4457-B868-7A98E4B38120}" type="datetimeFigureOut">
              <a:rPr lang="en-US" altLang="en-US"/>
              <a:pPr>
                <a:defRPr/>
              </a:pPr>
              <a:t>6/17/26</a:t>
            </a:fld>
            <a:endParaRPr lang="en-US" altLang="en-US" dirty="0"/>
          </a:p>
        </p:txBody>
      </p:sp>
      <p:sp>
        <p:nvSpPr>
          <p:cNvPr id="5" name="Footer Placeholder 4">
            <a:extLst>
              <a:ext uri="{FF2B5EF4-FFF2-40B4-BE49-F238E27FC236}">
                <a16:creationId xmlns:a16="http://schemas.microsoft.com/office/drawing/2014/main" id="{4DB07A03-83C9-4053-9C3B-F7D43B51DB84}"/>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03AE89A0-114A-4AA4-9E2B-1780C57CDE1E}"/>
              </a:ext>
            </a:extLst>
          </p:cNvPr>
          <p:cNvSpPr>
            <a:spLocks noGrp="1"/>
          </p:cNvSpPr>
          <p:nvPr>
            <p:ph type="sldNum" sz="quarter" idx="12"/>
          </p:nvPr>
        </p:nvSpPr>
        <p:spPr/>
        <p:txBody>
          <a:bodyPr/>
          <a:lstStyle>
            <a:lvl1pPr>
              <a:defRPr/>
            </a:lvl1pPr>
          </a:lstStyle>
          <a:p>
            <a:pPr>
              <a:defRPr/>
            </a:pPr>
            <a:fld id="{14D37AEC-480C-4B88-A0C2-EB81F73E547D}" type="slidenum">
              <a:rPr lang="en-US" altLang="en-US"/>
              <a:pPr>
                <a:defRPr/>
              </a:pPr>
              <a:t>‹#›</a:t>
            </a:fld>
            <a:endParaRPr lang="en-US" altLang="en-US" dirty="0"/>
          </a:p>
        </p:txBody>
      </p:sp>
    </p:spTree>
    <p:extLst>
      <p:ext uri="{BB962C8B-B14F-4D97-AF65-F5344CB8AC3E}">
        <p14:creationId xmlns:p14="http://schemas.microsoft.com/office/powerpoint/2010/main" val="3703843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78828" y="260335"/>
            <a:ext cx="2600325" cy="554675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77853" y="260335"/>
            <a:ext cx="7608359" cy="554675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6FD5E9-F34F-47C5-B6E3-3E31E770CEBD}"/>
              </a:ext>
            </a:extLst>
          </p:cNvPr>
          <p:cNvSpPr>
            <a:spLocks noGrp="1"/>
          </p:cNvSpPr>
          <p:nvPr>
            <p:ph type="dt" sz="half" idx="10"/>
          </p:nvPr>
        </p:nvSpPr>
        <p:spPr/>
        <p:txBody>
          <a:bodyPr/>
          <a:lstStyle>
            <a:lvl1pPr>
              <a:defRPr/>
            </a:lvl1pPr>
          </a:lstStyle>
          <a:p>
            <a:pPr>
              <a:defRPr/>
            </a:pPr>
            <a:fld id="{846B6C5D-79B1-4523-88FA-62C03889851F}" type="datetimeFigureOut">
              <a:rPr lang="en-US" altLang="en-US"/>
              <a:pPr>
                <a:defRPr/>
              </a:pPr>
              <a:t>6/17/26</a:t>
            </a:fld>
            <a:endParaRPr lang="en-US" altLang="en-US" dirty="0"/>
          </a:p>
        </p:txBody>
      </p:sp>
      <p:sp>
        <p:nvSpPr>
          <p:cNvPr id="5" name="Footer Placeholder 4">
            <a:extLst>
              <a:ext uri="{FF2B5EF4-FFF2-40B4-BE49-F238E27FC236}">
                <a16:creationId xmlns:a16="http://schemas.microsoft.com/office/drawing/2014/main" id="{2E0965CA-5557-4EBF-9F29-4FF8D7F2D06F}"/>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51A61F96-D7C8-466A-A825-EF0668E1A8CA}"/>
              </a:ext>
            </a:extLst>
          </p:cNvPr>
          <p:cNvSpPr>
            <a:spLocks noGrp="1"/>
          </p:cNvSpPr>
          <p:nvPr>
            <p:ph type="sldNum" sz="quarter" idx="12"/>
          </p:nvPr>
        </p:nvSpPr>
        <p:spPr/>
        <p:txBody>
          <a:bodyPr/>
          <a:lstStyle>
            <a:lvl1pPr>
              <a:defRPr/>
            </a:lvl1pPr>
          </a:lstStyle>
          <a:p>
            <a:pPr>
              <a:defRPr/>
            </a:pPr>
            <a:fld id="{A6DD4FC0-974F-4EC4-94A4-F6D42CA8496F}" type="slidenum">
              <a:rPr lang="en-US" altLang="en-US"/>
              <a:pPr>
                <a:defRPr/>
              </a:pPr>
              <a:t>‹#›</a:t>
            </a:fld>
            <a:endParaRPr lang="en-US" altLang="en-US" dirty="0"/>
          </a:p>
        </p:txBody>
      </p:sp>
    </p:spTree>
    <p:extLst>
      <p:ext uri="{BB962C8B-B14F-4D97-AF65-F5344CB8AC3E}">
        <p14:creationId xmlns:p14="http://schemas.microsoft.com/office/powerpoint/2010/main" val="3158283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777" y="2019475"/>
            <a:ext cx="9823451" cy="1393461"/>
          </a:xfrm>
        </p:spPr>
        <p:txBody>
          <a:bodyPr/>
          <a:lstStyle/>
          <a:p>
            <a:r>
              <a:rPr lang="en-US"/>
              <a:t>Click to edit Master title style</a:t>
            </a:r>
          </a:p>
        </p:txBody>
      </p:sp>
      <p:sp>
        <p:nvSpPr>
          <p:cNvPr id="3" name="Subtitle 2"/>
          <p:cNvSpPr>
            <a:spLocks noGrp="1"/>
          </p:cNvSpPr>
          <p:nvPr>
            <p:ph type="subTitle" idx="1"/>
          </p:nvPr>
        </p:nvSpPr>
        <p:spPr>
          <a:xfrm>
            <a:off x="1733555" y="3683803"/>
            <a:ext cx="8089900" cy="1661319"/>
          </a:xfrm>
        </p:spPr>
        <p:txBody>
          <a:bodyPr/>
          <a:lstStyle>
            <a:lvl1pPr marL="0" indent="0" algn="ctr">
              <a:buNone/>
              <a:defRPr>
                <a:solidFill>
                  <a:schemeClr val="tx1">
                    <a:tint val="75000"/>
                  </a:schemeClr>
                </a:solidFill>
              </a:defRPr>
            </a:lvl1pPr>
            <a:lvl2pPr marL="436773" indent="0" algn="ctr">
              <a:buNone/>
              <a:defRPr>
                <a:solidFill>
                  <a:schemeClr val="tx1">
                    <a:tint val="75000"/>
                  </a:schemeClr>
                </a:solidFill>
              </a:defRPr>
            </a:lvl2pPr>
            <a:lvl3pPr marL="873546" indent="0" algn="ctr">
              <a:buNone/>
              <a:defRPr>
                <a:solidFill>
                  <a:schemeClr val="tx1">
                    <a:tint val="75000"/>
                  </a:schemeClr>
                </a:solidFill>
              </a:defRPr>
            </a:lvl3pPr>
            <a:lvl4pPr marL="1310319" indent="0" algn="ctr">
              <a:buNone/>
              <a:defRPr>
                <a:solidFill>
                  <a:schemeClr val="tx1">
                    <a:tint val="75000"/>
                  </a:schemeClr>
                </a:solidFill>
              </a:defRPr>
            </a:lvl4pPr>
            <a:lvl5pPr marL="1747093" indent="0" algn="ctr">
              <a:buNone/>
              <a:defRPr>
                <a:solidFill>
                  <a:schemeClr val="tx1">
                    <a:tint val="75000"/>
                  </a:schemeClr>
                </a:solidFill>
              </a:defRPr>
            </a:lvl5pPr>
            <a:lvl6pPr marL="2183865" indent="0" algn="ctr">
              <a:buNone/>
              <a:defRPr>
                <a:solidFill>
                  <a:schemeClr val="tx1">
                    <a:tint val="75000"/>
                  </a:schemeClr>
                </a:solidFill>
              </a:defRPr>
            </a:lvl6pPr>
            <a:lvl7pPr marL="2620639" indent="0" algn="ctr">
              <a:buNone/>
              <a:defRPr>
                <a:solidFill>
                  <a:schemeClr val="tx1">
                    <a:tint val="75000"/>
                  </a:schemeClr>
                </a:solidFill>
              </a:defRPr>
            </a:lvl7pPr>
            <a:lvl8pPr marL="3057411" indent="0" algn="ctr">
              <a:buNone/>
              <a:defRPr>
                <a:solidFill>
                  <a:schemeClr val="tx1">
                    <a:tint val="75000"/>
                  </a:schemeClr>
                </a:solidFill>
              </a:defRPr>
            </a:lvl8pPr>
            <a:lvl9pPr marL="3494184"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16881FE4-C6BF-4109-BEF7-416307ED3578}"/>
              </a:ext>
            </a:extLst>
          </p:cNvPr>
          <p:cNvSpPr>
            <a:spLocks noGrp="1"/>
          </p:cNvSpPr>
          <p:nvPr>
            <p:ph type="dt" sz="half" idx="10"/>
          </p:nvPr>
        </p:nvSpPr>
        <p:spPr/>
        <p:txBody>
          <a:bodyPr/>
          <a:lstStyle>
            <a:lvl1pPr>
              <a:defRPr/>
            </a:lvl1pPr>
          </a:lstStyle>
          <a:p>
            <a:pPr>
              <a:defRPr/>
            </a:pPr>
            <a:fld id="{03F68C89-441B-4288-9CD8-8DA67D683079}" type="datetimeFigureOut">
              <a:rPr lang="en-US" altLang="en-US"/>
              <a:pPr>
                <a:defRPr/>
              </a:pPr>
              <a:t>6/17/26</a:t>
            </a:fld>
            <a:endParaRPr lang="en-US" altLang="en-US" dirty="0"/>
          </a:p>
        </p:txBody>
      </p:sp>
      <p:sp>
        <p:nvSpPr>
          <p:cNvPr id="5" name="Footer Placeholder 4">
            <a:extLst>
              <a:ext uri="{FF2B5EF4-FFF2-40B4-BE49-F238E27FC236}">
                <a16:creationId xmlns:a16="http://schemas.microsoft.com/office/drawing/2014/main" id="{938C2DB3-82AD-42D3-A50D-C623E999DED4}"/>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6D383741-5E13-436E-8D6A-8A36511E4811}"/>
              </a:ext>
            </a:extLst>
          </p:cNvPr>
          <p:cNvSpPr>
            <a:spLocks noGrp="1"/>
          </p:cNvSpPr>
          <p:nvPr>
            <p:ph type="sldNum" sz="quarter" idx="12"/>
          </p:nvPr>
        </p:nvSpPr>
        <p:spPr/>
        <p:txBody>
          <a:bodyPr/>
          <a:lstStyle>
            <a:lvl1pPr>
              <a:defRPr/>
            </a:lvl1pPr>
          </a:lstStyle>
          <a:p>
            <a:pPr>
              <a:defRPr/>
            </a:pPr>
            <a:fld id="{F0A7687C-66BD-42E9-9EE2-5D55F9350F37}" type="slidenum">
              <a:rPr lang="en-US" altLang="en-US"/>
              <a:pPr>
                <a:defRPr/>
              </a:pPr>
              <a:t>‹#›</a:t>
            </a:fld>
            <a:endParaRPr lang="en-US" altLang="en-US" dirty="0"/>
          </a:p>
        </p:txBody>
      </p:sp>
    </p:spTree>
    <p:extLst>
      <p:ext uri="{BB962C8B-B14F-4D97-AF65-F5344CB8AC3E}">
        <p14:creationId xmlns:p14="http://schemas.microsoft.com/office/powerpoint/2010/main" val="28183232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C5B4AF-D9AC-40B5-AFC6-0DD63CBC250D}"/>
              </a:ext>
            </a:extLst>
          </p:cNvPr>
          <p:cNvSpPr>
            <a:spLocks noGrp="1"/>
          </p:cNvSpPr>
          <p:nvPr>
            <p:ph type="dt" sz="half" idx="10"/>
          </p:nvPr>
        </p:nvSpPr>
        <p:spPr/>
        <p:txBody>
          <a:bodyPr/>
          <a:lstStyle>
            <a:lvl1pPr>
              <a:defRPr/>
            </a:lvl1pPr>
          </a:lstStyle>
          <a:p>
            <a:pPr>
              <a:defRPr/>
            </a:pPr>
            <a:fld id="{77BC80AE-E0E7-42D2-8B79-8B56CCBC19CA}" type="datetimeFigureOut">
              <a:rPr lang="en-US" altLang="en-US"/>
              <a:pPr>
                <a:defRPr/>
              </a:pPr>
              <a:t>6/17/26</a:t>
            </a:fld>
            <a:endParaRPr lang="en-US" altLang="en-US" dirty="0"/>
          </a:p>
        </p:txBody>
      </p:sp>
      <p:sp>
        <p:nvSpPr>
          <p:cNvPr id="5" name="Footer Placeholder 4">
            <a:extLst>
              <a:ext uri="{FF2B5EF4-FFF2-40B4-BE49-F238E27FC236}">
                <a16:creationId xmlns:a16="http://schemas.microsoft.com/office/drawing/2014/main" id="{F357BCA8-F594-452F-9A45-B6F496FA692F}"/>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45C16977-8F10-49E4-AC8F-8F4EF10818C4}"/>
              </a:ext>
            </a:extLst>
          </p:cNvPr>
          <p:cNvSpPr>
            <a:spLocks noGrp="1"/>
          </p:cNvSpPr>
          <p:nvPr>
            <p:ph type="sldNum" sz="quarter" idx="12"/>
          </p:nvPr>
        </p:nvSpPr>
        <p:spPr/>
        <p:txBody>
          <a:bodyPr/>
          <a:lstStyle>
            <a:lvl1pPr>
              <a:defRPr/>
            </a:lvl1pPr>
          </a:lstStyle>
          <a:p>
            <a:pPr>
              <a:defRPr/>
            </a:pPr>
            <a:fld id="{E2666D8A-B3C3-4182-AEB2-7FA0079DABEE}" type="slidenum">
              <a:rPr lang="en-US" altLang="en-US"/>
              <a:pPr>
                <a:defRPr/>
              </a:pPr>
              <a:t>‹#›</a:t>
            </a:fld>
            <a:endParaRPr lang="en-US" altLang="en-US" dirty="0"/>
          </a:p>
        </p:txBody>
      </p:sp>
    </p:spTree>
    <p:extLst>
      <p:ext uri="{BB962C8B-B14F-4D97-AF65-F5344CB8AC3E}">
        <p14:creationId xmlns:p14="http://schemas.microsoft.com/office/powerpoint/2010/main" val="21792157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2925" y="4177375"/>
            <a:ext cx="9823451" cy="1291134"/>
          </a:xfrm>
        </p:spPr>
        <p:txBody>
          <a:bodyPr anchor="t"/>
          <a:lstStyle>
            <a:lvl1pPr algn="l">
              <a:defRPr sz="3800" b="1" cap="all"/>
            </a:lvl1pPr>
          </a:lstStyle>
          <a:p>
            <a:r>
              <a:rPr lang="en-US"/>
              <a:t>Click to edit Master title style</a:t>
            </a:r>
          </a:p>
        </p:txBody>
      </p:sp>
      <p:sp>
        <p:nvSpPr>
          <p:cNvPr id="3" name="Text Placeholder 2"/>
          <p:cNvSpPr>
            <a:spLocks noGrp="1"/>
          </p:cNvSpPr>
          <p:nvPr>
            <p:ph type="body" idx="1"/>
          </p:nvPr>
        </p:nvSpPr>
        <p:spPr>
          <a:xfrm>
            <a:off x="912925" y="2755323"/>
            <a:ext cx="9823451" cy="1422052"/>
          </a:xfrm>
        </p:spPr>
        <p:txBody>
          <a:bodyPr anchor="b"/>
          <a:lstStyle>
            <a:lvl1pPr marL="0" indent="0">
              <a:buNone/>
              <a:defRPr sz="1900">
                <a:solidFill>
                  <a:schemeClr val="tx1">
                    <a:tint val="75000"/>
                  </a:schemeClr>
                </a:solidFill>
              </a:defRPr>
            </a:lvl1pPr>
            <a:lvl2pPr marL="436773" indent="0">
              <a:buNone/>
              <a:defRPr sz="1700">
                <a:solidFill>
                  <a:schemeClr val="tx1">
                    <a:tint val="75000"/>
                  </a:schemeClr>
                </a:solidFill>
              </a:defRPr>
            </a:lvl2pPr>
            <a:lvl3pPr marL="873546" indent="0">
              <a:buNone/>
              <a:defRPr sz="1500">
                <a:solidFill>
                  <a:schemeClr val="tx1">
                    <a:tint val="75000"/>
                  </a:schemeClr>
                </a:solidFill>
              </a:defRPr>
            </a:lvl3pPr>
            <a:lvl4pPr marL="1310319" indent="0">
              <a:buNone/>
              <a:defRPr sz="1300">
                <a:solidFill>
                  <a:schemeClr val="tx1">
                    <a:tint val="75000"/>
                  </a:schemeClr>
                </a:solidFill>
              </a:defRPr>
            </a:lvl4pPr>
            <a:lvl5pPr marL="1747093" indent="0">
              <a:buNone/>
              <a:defRPr sz="1300">
                <a:solidFill>
                  <a:schemeClr val="tx1">
                    <a:tint val="75000"/>
                  </a:schemeClr>
                </a:solidFill>
              </a:defRPr>
            </a:lvl5pPr>
            <a:lvl6pPr marL="2183865" indent="0">
              <a:buNone/>
              <a:defRPr sz="1300">
                <a:solidFill>
                  <a:schemeClr val="tx1">
                    <a:tint val="75000"/>
                  </a:schemeClr>
                </a:solidFill>
              </a:defRPr>
            </a:lvl6pPr>
            <a:lvl7pPr marL="2620639" indent="0">
              <a:buNone/>
              <a:defRPr sz="1300">
                <a:solidFill>
                  <a:schemeClr val="tx1">
                    <a:tint val="75000"/>
                  </a:schemeClr>
                </a:solidFill>
              </a:defRPr>
            </a:lvl7pPr>
            <a:lvl8pPr marL="3057411" indent="0">
              <a:buNone/>
              <a:defRPr sz="1300">
                <a:solidFill>
                  <a:schemeClr val="tx1">
                    <a:tint val="75000"/>
                  </a:schemeClr>
                </a:solidFill>
              </a:defRPr>
            </a:lvl8pPr>
            <a:lvl9pPr marL="3494184" indent="0">
              <a:buNone/>
              <a:defRPr sz="13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B419014-92AD-4A00-A3F6-F9A6EFD0E39B}"/>
              </a:ext>
            </a:extLst>
          </p:cNvPr>
          <p:cNvSpPr>
            <a:spLocks noGrp="1"/>
          </p:cNvSpPr>
          <p:nvPr>
            <p:ph type="dt" sz="half" idx="10"/>
          </p:nvPr>
        </p:nvSpPr>
        <p:spPr/>
        <p:txBody>
          <a:bodyPr/>
          <a:lstStyle>
            <a:lvl1pPr>
              <a:defRPr/>
            </a:lvl1pPr>
          </a:lstStyle>
          <a:p>
            <a:pPr>
              <a:defRPr/>
            </a:pPr>
            <a:fld id="{61C676DC-AEB7-4AD6-AC6D-709589A0002B}" type="datetimeFigureOut">
              <a:rPr lang="en-US" altLang="en-US"/>
              <a:pPr>
                <a:defRPr/>
              </a:pPr>
              <a:t>6/17/26</a:t>
            </a:fld>
            <a:endParaRPr lang="en-US" altLang="en-US" dirty="0"/>
          </a:p>
        </p:txBody>
      </p:sp>
      <p:sp>
        <p:nvSpPr>
          <p:cNvPr id="5" name="Footer Placeholder 4">
            <a:extLst>
              <a:ext uri="{FF2B5EF4-FFF2-40B4-BE49-F238E27FC236}">
                <a16:creationId xmlns:a16="http://schemas.microsoft.com/office/drawing/2014/main" id="{DC267345-4189-4BD8-8356-1A0BF1747B67}"/>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5AD24650-F823-4492-8FF5-7BDA2F64A076}"/>
              </a:ext>
            </a:extLst>
          </p:cNvPr>
          <p:cNvSpPr>
            <a:spLocks noGrp="1"/>
          </p:cNvSpPr>
          <p:nvPr>
            <p:ph type="sldNum" sz="quarter" idx="12"/>
          </p:nvPr>
        </p:nvSpPr>
        <p:spPr/>
        <p:txBody>
          <a:bodyPr/>
          <a:lstStyle>
            <a:lvl1pPr>
              <a:defRPr/>
            </a:lvl1pPr>
          </a:lstStyle>
          <a:p>
            <a:pPr>
              <a:defRPr/>
            </a:pPr>
            <a:fld id="{AE7BF90F-36BE-4B6B-9201-80D5514E30DF}" type="slidenum">
              <a:rPr lang="en-US" altLang="en-US"/>
              <a:pPr>
                <a:defRPr/>
              </a:pPr>
              <a:t>‹#›</a:t>
            </a:fld>
            <a:endParaRPr lang="en-US" altLang="en-US" dirty="0"/>
          </a:p>
        </p:txBody>
      </p:sp>
    </p:spTree>
    <p:extLst>
      <p:ext uri="{BB962C8B-B14F-4D97-AF65-F5344CB8AC3E}">
        <p14:creationId xmlns:p14="http://schemas.microsoft.com/office/powerpoint/2010/main" val="26967554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77855" y="1516857"/>
            <a:ext cx="5104341" cy="4290236"/>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74808" y="1516857"/>
            <a:ext cx="5104341" cy="4290236"/>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0C81199B-4E1A-4C34-8265-5452D1288CF6}"/>
              </a:ext>
            </a:extLst>
          </p:cNvPr>
          <p:cNvSpPr>
            <a:spLocks noGrp="1"/>
          </p:cNvSpPr>
          <p:nvPr>
            <p:ph type="dt" sz="half" idx="10"/>
          </p:nvPr>
        </p:nvSpPr>
        <p:spPr/>
        <p:txBody>
          <a:bodyPr/>
          <a:lstStyle>
            <a:lvl1pPr>
              <a:defRPr/>
            </a:lvl1pPr>
          </a:lstStyle>
          <a:p>
            <a:pPr>
              <a:defRPr/>
            </a:pPr>
            <a:fld id="{65FFB29A-B4A6-4315-9E3F-471501361126}" type="datetimeFigureOut">
              <a:rPr lang="en-US" altLang="en-US"/>
              <a:pPr>
                <a:defRPr/>
              </a:pPr>
              <a:t>6/17/26</a:t>
            </a:fld>
            <a:endParaRPr lang="en-US" altLang="en-US" dirty="0"/>
          </a:p>
        </p:txBody>
      </p:sp>
      <p:sp>
        <p:nvSpPr>
          <p:cNvPr id="6" name="Footer Placeholder 4">
            <a:extLst>
              <a:ext uri="{FF2B5EF4-FFF2-40B4-BE49-F238E27FC236}">
                <a16:creationId xmlns:a16="http://schemas.microsoft.com/office/drawing/2014/main" id="{973AA8C8-C860-4C06-938D-BA6F5879442C}"/>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2E4AB46A-E6E2-4594-92C1-19D16E32437B}"/>
              </a:ext>
            </a:extLst>
          </p:cNvPr>
          <p:cNvSpPr>
            <a:spLocks noGrp="1"/>
          </p:cNvSpPr>
          <p:nvPr>
            <p:ph type="sldNum" sz="quarter" idx="12"/>
          </p:nvPr>
        </p:nvSpPr>
        <p:spPr/>
        <p:txBody>
          <a:bodyPr/>
          <a:lstStyle>
            <a:lvl1pPr>
              <a:defRPr/>
            </a:lvl1pPr>
          </a:lstStyle>
          <a:p>
            <a:pPr>
              <a:defRPr/>
            </a:pPr>
            <a:fld id="{EE7C6875-7BB9-4257-BE52-0DE5F3E29B18}" type="slidenum">
              <a:rPr lang="en-US" altLang="en-US"/>
              <a:pPr>
                <a:defRPr/>
              </a:pPr>
              <a:t>‹#›</a:t>
            </a:fld>
            <a:endParaRPr lang="en-US" altLang="en-US" dirty="0"/>
          </a:p>
        </p:txBody>
      </p:sp>
    </p:spTree>
    <p:extLst>
      <p:ext uri="{BB962C8B-B14F-4D97-AF65-F5344CB8AC3E}">
        <p14:creationId xmlns:p14="http://schemas.microsoft.com/office/powerpoint/2010/main" val="17117548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77851" y="1455168"/>
            <a:ext cx="5106348" cy="606441"/>
          </a:xfrm>
        </p:spPr>
        <p:txBody>
          <a:bodyPr anchor="b"/>
          <a:lstStyle>
            <a:lvl1pPr marL="0" indent="0">
              <a:buNone/>
              <a:defRPr sz="2300" b="1"/>
            </a:lvl1pPr>
            <a:lvl2pPr marL="436773" indent="0">
              <a:buNone/>
              <a:defRPr sz="1900" b="1"/>
            </a:lvl2pPr>
            <a:lvl3pPr marL="873546" indent="0">
              <a:buNone/>
              <a:defRPr sz="1700" b="1"/>
            </a:lvl3pPr>
            <a:lvl4pPr marL="1310319" indent="0">
              <a:buNone/>
              <a:defRPr sz="1500" b="1"/>
            </a:lvl4pPr>
            <a:lvl5pPr marL="1747093" indent="0">
              <a:buNone/>
              <a:defRPr sz="1500" b="1"/>
            </a:lvl5pPr>
            <a:lvl6pPr marL="2183865" indent="0">
              <a:buNone/>
              <a:defRPr sz="1500" b="1"/>
            </a:lvl6pPr>
            <a:lvl7pPr marL="2620639" indent="0">
              <a:buNone/>
              <a:defRPr sz="1500" b="1"/>
            </a:lvl7pPr>
            <a:lvl8pPr marL="3057411" indent="0">
              <a:buNone/>
              <a:defRPr sz="1500" b="1"/>
            </a:lvl8pPr>
            <a:lvl9pPr marL="3494184" indent="0">
              <a:buNone/>
              <a:defRPr sz="1500" b="1"/>
            </a:lvl9pPr>
          </a:lstStyle>
          <a:p>
            <a:pPr lvl="0"/>
            <a:r>
              <a:rPr lang="en-US"/>
              <a:t>Click to edit Master text styles</a:t>
            </a:r>
          </a:p>
        </p:txBody>
      </p:sp>
      <p:sp>
        <p:nvSpPr>
          <p:cNvPr id="4" name="Content Placeholder 3"/>
          <p:cNvSpPr>
            <a:spLocks noGrp="1"/>
          </p:cNvSpPr>
          <p:nvPr>
            <p:ph sz="half" idx="2"/>
          </p:nvPr>
        </p:nvSpPr>
        <p:spPr>
          <a:xfrm>
            <a:off x="577851" y="2061600"/>
            <a:ext cx="5106348" cy="3745492"/>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870801" y="1455168"/>
            <a:ext cx="5108355" cy="606441"/>
          </a:xfrm>
        </p:spPr>
        <p:txBody>
          <a:bodyPr anchor="b"/>
          <a:lstStyle>
            <a:lvl1pPr marL="0" indent="0">
              <a:buNone/>
              <a:defRPr sz="2300" b="1"/>
            </a:lvl1pPr>
            <a:lvl2pPr marL="436773" indent="0">
              <a:buNone/>
              <a:defRPr sz="1900" b="1"/>
            </a:lvl2pPr>
            <a:lvl3pPr marL="873546" indent="0">
              <a:buNone/>
              <a:defRPr sz="1700" b="1"/>
            </a:lvl3pPr>
            <a:lvl4pPr marL="1310319" indent="0">
              <a:buNone/>
              <a:defRPr sz="1500" b="1"/>
            </a:lvl4pPr>
            <a:lvl5pPr marL="1747093" indent="0">
              <a:buNone/>
              <a:defRPr sz="1500" b="1"/>
            </a:lvl5pPr>
            <a:lvl6pPr marL="2183865" indent="0">
              <a:buNone/>
              <a:defRPr sz="1500" b="1"/>
            </a:lvl6pPr>
            <a:lvl7pPr marL="2620639" indent="0">
              <a:buNone/>
              <a:defRPr sz="1500" b="1"/>
            </a:lvl7pPr>
            <a:lvl8pPr marL="3057411" indent="0">
              <a:buNone/>
              <a:defRPr sz="1500" b="1"/>
            </a:lvl8pPr>
            <a:lvl9pPr marL="3494184" indent="0">
              <a:buNone/>
              <a:defRPr sz="1500" b="1"/>
            </a:lvl9pPr>
          </a:lstStyle>
          <a:p>
            <a:pPr lvl="0"/>
            <a:r>
              <a:rPr lang="en-US"/>
              <a:t>Click to edit Master text styles</a:t>
            </a:r>
          </a:p>
        </p:txBody>
      </p:sp>
      <p:sp>
        <p:nvSpPr>
          <p:cNvPr id="6" name="Content Placeholder 5"/>
          <p:cNvSpPr>
            <a:spLocks noGrp="1"/>
          </p:cNvSpPr>
          <p:nvPr>
            <p:ph sz="quarter" idx="4"/>
          </p:nvPr>
        </p:nvSpPr>
        <p:spPr>
          <a:xfrm>
            <a:off x="5870801" y="2061600"/>
            <a:ext cx="5108355" cy="3745492"/>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E5CE5A1-88F9-45CB-A296-2187DE85718E}"/>
              </a:ext>
            </a:extLst>
          </p:cNvPr>
          <p:cNvSpPr>
            <a:spLocks noGrp="1"/>
          </p:cNvSpPr>
          <p:nvPr>
            <p:ph type="dt" sz="half" idx="10"/>
          </p:nvPr>
        </p:nvSpPr>
        <p:spPr/>
        <p:txBody>
          <a:bodyPr/>
          <a:lstStyle>
            <a:lvl1pPr>
              <a:defRPr/>
            </a:lvl1pPr>
          </a:lstStyle>
          <a:p>
            <a:pPr>
              <a:defRPr/>
            </a:pPr>
            <a:fld id="{6FCE8375-9016-471A-953F-DD32A3053B49}" type="datetimeFigureOut">
              <a:rPr lang="en-US" altLang="en-US"/>
              <a:pPr>
                <a:defRPr/>
              </a:pPr>
              <a:t>6/17/26</a:t>
            </a:fld>
            <a:endParaRPr lang="en-US" altLang="en-US" dirty="0"/>
          </a:p>
        </p:txBody>
      </p:sp>
      <p:sp>
        <p:nvSpPr>
          <p:cNvPr id="8" name="Footer Placeholder 4">
            <a:extLst>
              <a:ext uri="{FF2B5EF4-FFF2-40B4-BE49-F238E27FC236}">
                <a16:creationId xmlns:a16="http://schemas.microsoft.com/office/drawing/2014/main" id="{7A47FD4A-B8F4-42CA-86CB-7F560B709454}"/>
              </a:ext>
            </a:extLst>
          </p:cNvPr>
          <p:cNvSpPr>
            <a:spLocks noGrp="1"/>
          </p:cNvSpPr>
          <p:nvPr>
            <p:ph type="ftr" sz="quarter" idx="11"/>
          </p:nvPr>
        </p:nvSpPr>
        <p:spPr/>
        <p:txBody>
          <a:bodyPr/>
          <a:lstStyle>
            <a:lvl1pPr>
              <a:defRPr/>
            </a:lvl1pPr>
          </a:lstStyle>
          <a:p>
            <a:pPr>
              <a:defRPr/>
            </a:pPr>
            <a:endParaRPr lang="en-US" dirty="0"/>
          </a:p>
        </p:txBody>
      </p:sp>
      <p:sp>
        <p:nvSpPr>
          <p:cNvPr id="9" name="Slide Number Placeholder 5">
            <a:extLst>
              <a:ext uri="{FF2B5EF4-FFF2-40B4-BE49-F238E27FC236}">
                <a16:creationId xmlns:a16="http://schemas.microsoft.com/office/drawing/2014/main" id="{AD6EE414-CD25-46B5-9E20-F029C62E27E1}"/>
              </a:ext>
            </a:extLst>
          </p:cNvPr>
          <p:cNvSpPr>
            <a:spLocks noGrp="1"/>
          </p:cNvSpPr>
          <p:nvPr>
            <p:ph type="sldNum" sz="quarter" idx="12"/>
          </p:nvPr>
        </p:nvSpPr>
        <p:spPr/>
        <p:txBody>
          <a:bodyPr/>
          <a:lstStyle>
            <a:lvl1pPr>
              <a:defRPr/>
            </a:lvl1pPr>
          </a:lstStyle>
          <a:p>
            <a:pPr>
              <a:defRPr/>
            </a:pPr>
            <a:fld id="{595603B6-AEC3-46F3-AE27-6D76158C294C}" type="slidenum">
              <a:rPr lang="en-US" altLang="en-US"/>
              <a:pPr>
                <a:defRPr/>
              </a:pPr>
              <a:t>‹#›</a:t>
            </a:fld>
            <a:endParaRPr lang="en-US" altLang="en-US" dirty="0"/>
          </a:p>
        </p:txBody>
      </p:sp>
    </p:spTree>
    <p:extLst>
      <p:ext uri="{BB962C8B-B14F-4D97-AF65-F5344CB8AC3E}">
        <p14:creationId xmlns:p14="http://schemas.microsoft.com/office/powerpoint/2010/main" val="8535203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83DDC9AB-19D1-4D62-A31A-958D103DEB98}"/>
              </a:ext>
            </a:extLst>
          </p:cNvPr>
          <p:cNvSpPr>
            <a:spLocks noGrp="1"/>
          </p:cNvSpPr>
          <p:nvPr>
            <p:ph type="dt" sz="half" idx="10"/>
          </p:nvPr>
        </p:nvSpPr>
        <p:spPr/>
        <p:txBody>
          <a:bodyPr/>
          <a:lstStyle>
            <a:lvl1pPr>
              <a:defRPr/>
            </a:lvl1pPr>
          </a:lstStyle>
          <a:p>
            <a:pPr>
              <a:defRPr/>
            </a:pPr>
            <a:fld id="{0F4C1788-4917-4FE0-854A-0CFB335DD105}" type="datetimeFigureOut">
              <a:rPr lang="en-US" altLang="en-US"/>
              <a:pPr>
                <a:defRPr/>
              </a:pPr>
              <a:t>6/17/26</a:t>
            </a:fld>
            <a:endParaRPr lang="en-US" altLang="en-US" dirty="0"/>
          </a:p>
        </p:txBody>
      </p:sp>
      <p:sp>
        <p:nvSpPr>
          <p:cNvPr id="4" name="Footer Placeholder 4">
            <a:extLst>
              <a:ext uri="{FF2B5EF4-FFF2-40B4-BE49-F238E27FC236}">
                <a16:creationId xmlns:a16="http://schemas.microsoft.com/office/drawing/2014/main" id="{FE76D436-D935-46E3-9883-1E1816AEF2C1}"/>
              </a:ext>
            </a:extLst>
          </p:cNvPr>
          <p:cNvSpPr>
            <a:spLocks noGrp="1"/>
          </p:cNvSpPr>
          <p:nvPr>
            <p:ph type="ftr" sz="quarter" idx="11"/>
          </p:nvPr>
        </p:nvSpPr>
        <p:spPr/>
        <p:txBody>
          <a:bodyPr/>
          <a:lstStyle>
            <a:lvl1pPr>
              <a:defRPr/>
            </a:lvl1pPr>
          </a:lstStyle>
          <a:p>
            <a:pPr>
              <a:defRPr/>
            </a:pPr>
            <a:endParaRPr lang="en-US" dirty="0"/>
          </a:p>
        </p:txBody>
      </p:sp>
      <p:sp>
        <p:nvSpPr>
          <p:cNvPr id="5" name="Slide Number Placeholder 5">
            <a:extLst>
              <a:ext uri="{FF2B5EF4-FFF2-40B4-BE49-F238E27FC236}">
                <a16:creationId xmlns:a16="http://schemas.microsoft.com/office/drawing/2014/main" id="{B736C354-6D36-472C-8EAC-EC1891659A41}"/>
              </a:ext>
            </a:extLst>
          </p:cNvPr>
          <p:cNvSpPr>
            <a:spLocks noGrp="1"/>
          </p:cNvSpPr>
          <p:nvPr>
            <p:ph type="sldNum" sz="quarter" idx="12"/>
          </p:nvPr>
        </p:nvSpPr>
        <p:spPr/>
        <p:txBody>
          <a:bodyPr/>
          <a:lstStyle>
            <a:lvl1pPr>
              <a:defRPr/>
            </a:lvl1pPr>
          </a:lstStyle>
          <a:p>
            <a:pPr>
              <a:defRPr/>
            </a:pPr>
            <a:fld id="{571520F1-80A4-466F-B1B7-953DCB2BABE9}" type="slidenum">
              <a:rPr lang="en-US" altLang="en-US"/>
              <a:pPr>
                <a:defRPr/>
              </a:pPr>
              <a:t>‹#›</a:t>
            </a:fld>
            <a:endParaRPr lang="en-US" altLang="en-US" dirty="0"/>
          </a:p>
        </p:txBody>
      </p:sp>
    </p:spTree>
    <p:extLst>
      <p:ext uri="{BB962C8B-B14F-4D97-AF65-F5344CB8AC3E}">
        <p14:creationId xmlns:p14="http://schemas.microsoft.com/office/powerpoint/2010/main" val="32945661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D357937-AA58-41C3-8F96-827D3AE1FB36}"/>
              </a:ext>
            </a:extLst>
          </p:cNvPr>
          <p:cNvSpPr>
            <a:spLocks noGrp="1"/>
          </p:cNvSpPr>
          <p:nvPr>
            <p:ph type="dt" sz="half" idx="10"/>
          </p:nvPr>
        </p:nvSpPr>
        <p:spPr/>
        <p:txBody>
          <a:bodyPr/>
          <a:lstStyle>
            <a:lvl1pPr>
              <a:defRPr/>
            </a:lvl1pPr>
          </a:lstStyle>
          <a:p>
            <a:pPr>
              <a:defRPr/>
            </a:pPr>
            <a:fld id="{43D1EC17-2AEF-4F8C-85CE-6DDE08D19540}" type="datetimeFigureOut">
              <a:rPr lang="en-US" altLang="en-US"/>
              <a:pPr>
                <a:defRPr/>
              </a:pPr>
              <a:t>6/17/26</a:t>
            </a:fld>
            <a:endParaRPr lang="en-US" altLang="en-US" dirty="0"/>
          </a:p>
        </p:txBody>
      </p:sp>
      <p:sp>
        <p:nvSpPr>
          <p:cNvPr id="3" name="Footer Placeholder 4">
            <a:extLst>
              <a:ext uri="{FF2B5EF4-FFF2-40B4-BE49-F238E27FC236}">
                <a16:creationId xmlns:a16="http://schemas.microsoft.com/office/drawing/2014/main" id="{B4D616E1-E71F-47B1-A6FD-685786D90611}"/>
              </a:ext>
            </a:extLst>
          </p:cNvPr>
          <p:cNvSpPr>
            <a:spLocks noGrp="1"/>
          </p:cNvSpPr>
          <p:nvPr>
            <p:ph type="ftr" sz="quarter" idx="11"/>
          </p:nvPr>
        </p:nvSpPr>
        <p:spPr/>
        <p:txBody>
          <a:bodyPr/>
          <a:lstStyle>
            <a:lvl1pPr>
              <a:defRPr/>
            </a:lvl1pPr>
          </a:lstStyle>
          <a:p>
            <a:pPr>
              <a:defRPr/>
            </a:pPr>
            <a:endParaRPr lang="en-US" dirty="0"/>
          </a:p>
        </p:txBody>
      </p:sp>
      <p:sp>
        <p:nvSpPr>
          <p:cNvPr id="4" name="Slide Number Placeholder 5">
            <a:extLst>
              <a:ext uri="{FF2B5EF4-FFF2-40B4-BE49-F238E27FC236}">
                <a16:creationId xmlns:a16="http://schemas.microsoft.com/office/drawing/2014/main" id="{7F55F811-1617-4894-AF18-54620D65E86C}"/>
              </a:ext>
            </a:extLst>
          </p:cNvPr>
          <p:cNvSpPr>
            <a:spLocks noGrp="1"/>
          </p:cNvSpPr>
          <p:nvPr>
            <p:ph type="sldNum" sz="quarter" idx="12"/>
          </p:nvPr>
        </p:nvSpPr>
        <p:spPr/>
        <p:txBody>
          <a:bodyPr/>
          <a:lstStyle>
            <a:lvl1pPr>
              <a:defRPr/>
            </a:lvl1pPr>
          </a:lstStyle>
          <a:p>
            <a:pPr>
              <a:defRPr/>
            </a:pPr>
            <a:fld id="{AAD47A49-99D9-402B-86FB-6490194545A4}" type="slidenum">
              <a:rPr lang="en-US" altLang="en-US"/>
              <a:pPr>
                <a:defRPr/>
              </a:pPr>
              <a:t>‹#›</a:t>
            </a:fld>
            <a:endParaRPr lang="en-US" altLang="en-US" dirty="0"/>
          </a:p>
        </p:txBody>
      </p:sp>
    </p:spTree>
    <p:extLst>
      <p:ext uri="{BB962C8B-B14F-4D97-AF65-F5344CB8AC3E}">
        <p14:creationId xmlns:p14="http://schemas.microsoft.com/office/powerpoint/2010/main" val="36264283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77856" y="258837"/>
            <a:ext cx="3802173" cy="1101527"/>
          </a:xfrm>
        </p:spPr>
        <p:txBody>
          <a:bodyPr anchor="b"/>
          <a:lstStyle>
            <a:lvl1pPr algn="l">
              <a:defRPr sz="1900" b="1"/>
            </a:lvl1pPr>
          </a:lstStyle>
          <a:p>
            <a:r>
              <a:rPr lang="en-US"/>
              <a:t>Click to edit Master title style</a:t>
            </a:r>
          </a:p>
        </p:txBody>
      </p:sp>
      <p:sp>
        <p:nvSpPr>
          <p:cNvPr id="3" name="Content Placeholder 2"/>
          <p:cNvSpPr>
            <a:spLocks noGrp="1"/>
          </p:cNvSpPr>
          <p:nvPr>
            <p:ph idx="1"/>
          </p:nvPr>
        </p:nvSpPr>
        <p:spPr>
          <a:xfrm>
            <a:off x="4518471" y="258829"/>
            <a:ext cx="6460685" cy="5548264"/>
          </a:xfrm>
        </p:spPr>
        <p:txBody>
          <a:bodyPr/>
          <a:lstStyle>
            <a:lvl1pPr>
              <a:defRPr sz="3100"/>
            </a:lvl1pPr>
            <a:lvl2pPr>
              <a:defRPr sz="2700"/>
            </a:lvl2pPr>
            <a:lvl3pPr>
              <a:defRPr sz="23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77856" y="1360356"/>
            <a:ext cx="3802173" cy="4446737"/>
          </a:xfrm>
        </p:spPr>
        <p:txBody>
          <a:bodyPr/>
          <a:lstStyle>
            <a:lvl1pPr marL="0" indent="0">
              <a:buNone/>
              <a:defRPr sz="1300"/>
            </a:lvl1pPr>
            <a:lvl2pPr marL="436773" indent="0">
              <a:buNone/>
              <a:defRPr sz="1100"/>
            </a:lvl2pPr>
            <a:lvl3pPr marL="873546" indent="0">
              <a:buNone/>
              <a:defRPr sz="1000"/>
            </a:lvl3pPr>
            <a:lvl4pPr marL="1310319" indent="0">
              <a:buNone/>
              <a:defRPr sz="900"/>
            </a:lvl4pPr>
            <a:lvl5pPr marL="1747093" indent="0">
              <a:buNone/>
              <a:defRPr sz="900"/>
            </a:lvl5pPr>
            <a:lvl6pPr marL="2183865" indent="0">
              <a:buNone/>
              <a:defRPr sz="900"/>
            </a:lvl6pPr>
            <a:lvl7pPr marL="2620639" indent="0">
              <a:buNone/>
              <a:defRPr sz="900"/>
            </a:lvl7pPr>
            <a:lvl8pPr marL="3057411" indent="0">
              <a:buNone/>
              <a:defRPr sz="900"/>
            </a:lvl8pPr>
            <a:lvl9pPr marL="3494184"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55B73E5B-5017-46B8-A2B4-B8DC3F456D02}"/>
              </a:ext>
            </a:extLst>
          </p:cNvPr>
          <p:cNvSpPr>
            <a:spLocks noGrp="1"/>
          </p:cNvSpPr>
          <p:nvPr>
            <p:ph type="dt" sz="half" idx="10"/>
          </p:nvPr>
        </p:nvSpPr>
        <p:spPr/>
        <p:txBody>
          <a:bodyPr/>
          <a:lstStyle>
            <a:lvl1pPr>
              <a:defRPr/>
            </a:lvl1pPr>
          </a:lstStyle>
          <a:p>
            <a:pPr>
              <a:defRPr/>
            </a:pPr>
            <a:fld id="{74160B1A-96CE-4088-98FE-E934065195E2}" type="datetimeFigureOut">
              <a:rPr lang="en-US" altLang="en-US"/>
              <a:pPr>
                <a:defRPr/>
              </a:pPr>
              <a:t>6/17/26</a:t>
            </a:fld>
            <a:endParaRPr lang="en-US" altLang="en-US" dirty="0"/>
          </a:p>
        </p:txBody>
      </p:sp>
      <p:sp>
        <p:nvSpPr>
          <p:cNvPr id="6" name="Footer Placeholder 4">
            <a:extLst>
              <a:ext uri="{FF2B5EF4-FFF2-40B4-BE49-F238E27FC236}">
                <a16:creationId xmlns:a16="http://schemas.microsoft.com/office/drawing/2014/main" id="{D2E709E9-38B5-42C2-8F1B-3310FF03CCF3}"/>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843E872F-077B-4958-9C75-A4D315AA95A9}"/>
              </a:ext>
            </a:extLst>
          </p:cNvPr>
          <p:cNvSpPr>
            <a:spLocks noGrp="1"/>
          </p:cNvSpPr>
          <p:nvPr>
            <p:ph type="sldNum" sz="quarter" idx="12"/>
          </p:nvPr>
        </p:nvSpPr>
        <p:spPr/>
        <p:txBody>
          <a:bodyPr/>
          <a:lstStyle>
            <a:lvl1pPr>
              <a:defRPr/>
            </a:lvl1pPr>
          </a:lstStyle>
          <a:p>
            <a:pPr>
              <a:defRPr/>
            </a:pPr>
            <a:fld id="{363A1F8F-3D40-432A-84AA-D7123407B3F9}" type="slidenum">
              <a:rPr lang="en-US" altLang="en-US"/>
              <a:pPr>
                <a:defRPr/>
              </a:pPr>
              <a:t>‹#›</a:t>
            </a:fld>
            <a:endParaRPr lang="en-US" altLang="en-US" dirty="0"/>
          </a:p>
        </p:txBody>
      </p:sp>
    </p:spTree>
    <p:extLst>
      <p:ext uri="{BB962C8B-B14F-4D97-AF65-F5344CB8AC3E}">
        <p14:creationId xmlns:p14="http://schemas.microsoft.com/office/powerpoint/2010/main" val="256874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80A716-62F2-4F56-AE3E-166CB2C2BC90}"/>
              </a:ext>
            </a:extLst>
          </p:cNvPr>
          <p:cNvSpPr>
            <a:spLocks noGrp="1"/>
          </p:cNvSpPr>
          <p:nvPr>
            <p:ph type="dt" sz="half" idx="10"/>
          </p:nvPr>
        </p:nvSpPr>
        <p:spPr/>
        <p:txBody>
          <a:bodyPr/>
          <a:lstStyle>
            <a:lvl1pPr>
              <a:defRPr/>
            </a:lvl1pPr>
          </a:lstStyle>
          <a:p>
            <a:pPr>
              <a:defRPr/>
            </a:pPr>
            <a:fld id="{9F08ADD2-0987-456F-AD2F-845811AD04F7}" type="datetimeFigureOut">
              <a:rPr lang="en-US" altLang="en-US"/>
              <a:pPr>
                <a:defRPr/>
              </a:pPr>
              <a:t>6/17/26</a:t>
            </a:fld>
            <a:endParaRPr lang="en-US" altLang="en-US" dirty="0"/>
          </a:p>
        </p:txBody>
      </p:sp>
      <p:sp>
        <p:nvSpPr>
          <p:cNvPr id="5" name="Footer Placeholder 4">
            <a:extLst>
              <a:ext uri="{FF2B5EF4-FFF2-40B4-BE49-F238E27FC236}">
                <a16:creationId xmlns:a16="http://schemas.microsoft.com/office/drawing/2014/main" id="{72271CC3-BE67-48F7-99E3-84DFB59E06EA}"/>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0D19BB81-92E4-4FA0-B0C8-C8C6E45DF50C}"/>
              </a:ext>
            </a:extLst>
          </p:cNvPr>
          <p:cNvSpPr>
            <a:spLocks noGrp="1"/>
          </p:cNvSpPr>
          <p:nvPr>
            <p:ph type="sldNum" sz="quarter" idx="12"/>
          </p:nvPr>
        </p:nvSpPr>
        <p:spPr/>
        <p:txBody>
          <a:bodyPr/>
          <a:lstStyle>
            <a:lvl1pPr>
              <a:defRPr/>
            </a:lvl1pPr>
          </a:lstStyle>
          <a:p>
            <a:pPr>
              <a:defRPr/>
            </a:pPr>
            <a:fld id="{28E49490-8154-46F8-A161-4BD2E03270BC}" type="slidenum">
              <a:rPr lang="en-US" altLang="en-US"/>
              <a:pPr>
                <a:defRPr/>
              </a:pPr>
              <a:t>‹#›</a:t>
            </a:fld>
            <a:endParaRPr lang="en-US" altLang="en-US" dirty="0"/>
          </a:p>
        </p:txBody>
      </p:sp>
    </p:spTree>
    <p:extLst>
      <p:ext uri="{BB962C8B-B14F-4D97-AF65-F5344CB8AC3E}">
        <p14:creationId xmlns:p14="http://schemas.microsoft.com/office/powerpoint/2010/main" val="35581210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5253" y="4550569"/>
            <a:ext cx="6934200" cy="537220"/>
          </a:xfrm>
        </p:spPr>
        <p:txBody>
          <a:bodyPr anchor="b"/>
          <a:lstStyle>
            <a:lvl1pPr algn="l">
              <a:defRPr sz="1900" b="1"/>
            </a:lvl1pPr>
          </a:lstStyle>
          <a:p>
            <a:r>
              <a:rPr lang="en-US"/>
              <a:t>Click to edit Master title style</a:t>
            </a:r>
          </a:p>
        </p:txBody>
      </p:sp>
      <p:sp>
        <p:nvSpPr>
          <p:cNvPr id="3" name="Picture Placeholder 2"/>
          <p:cNvSpPr>
            <a:spLocks noGrp="1"/>
          </p:cNvSpPr>
          <p:nvPr>
            <p:ph type="pic" idx="1"/>
          </p:nvPr>
        </p:nvSpPr>
        <p:spPr>
          <a:xfrm>
            <a:off x="2265253" y="580860"/>
            <a:ext cx="6934200" cy="3900488"/>
          </a:xfrm>
        </p:spPr>
        <p:txBody>
          <a:bodyPr rtlCol="0">
            <a:normAutofit/>
          </a:bodyPr>
          <a:lstStyle>
            <a:lvl1pPr marL="0" indent="0">
              <a:buNone/>
              <a:defRPr sz="3100"/>
            </a:lvl1pPr>
            <a:lvl2pPr marL="436773" indent="0">
              <a:buNone/>
              <a:defRPr sz="2700"/>
            </a:lvl2pPr>
            <a:lvl3pPr marL="873546" indent="0">
              <a:buNone/>
              <a:defRPr sz="2300"/>
            </a:lvl3pPr>
            <a:lvl4pPr marL="1310319" indent="0">
              <a:buNone/>
              <a:defRPr sz="1900"/>
            </a:lvl4pPr>
            <a:lvl5pPr marL="1747093" indent="0">
              <a:buNone/>
              <a:defRPr sz="1900"/>
            </a:lvl5pPr>
            <a:lvl6pPr marL="2183865" indent="0">
              <a:buNone/>
              <a:defRPr sz="1900"/>
            </a:lvl6pPr>
            <a:lvl7pPr marL="2620639" indent="0">
              <a:buNone/>
              <a:defRPr sz="1900"/>
            </a:lvl7pPr>
            <a:lvl8pPr marL="3057411" indent="0">
              <a:buNone/>
              <a:defRPr sz="1900"/>
            </a:lvl8pPr>
            <a:lvl9pPr marL="3494184" indent="0">
              <a:buNone/>
              <a:defRPr sz="1900"/>
            </a:lvl9pPr>
          </a:lstStyle>
          <a:p>
            <a:pPr lvl="0"/>
            <a:endParaRPr lang="en-US" noProof="0" dirty="0"/>
          </a:p>
        </p:txBody>
      </p:sp>
      <p:sp>
        <p:nvSpPr>
          <p:cNvPr id="4" name="Text Placeholder 3"/>
          <p:cNvSpPr>
            <a:spLocks noGrp="1"/>
          </p:cNvSpPr>
          <p:nvPr>
            <p:ph type="body" sz="half" idx="2"/>
          </p:nvPr>
        </p:nvSpPr>
        <p:spPr>
          <a:xfrm>
            <a:off x="2265253" y="5087790"/>
            <a:ext cx="6934200" cy="762942"/>
          </a:xfrm>
        </p:spPr>
        <p:txBody>
          <a:bodyPr/>
          <a:lstStyle>
            <a:lvl1pPr marL="0" indent="0">
              <a:buNone/>
              <a:defRPr sz="1300"/>
            </a:lvl1pPr>
            <a:lvl2pPr marL="436773" indent="0">
              <a:buNone/>
              <a:defRPr sz="1100"/>
            </a:lvl2pPr>
            <a:lvl3pPr marL="873546" indent="0">
              <a:buNone/>
              <a:defRPr sz="1000"/>
            </a:lvl3pPr>
            <a:lvl4pPr marL="1310319" indent="0">
              <a:buNone/>
              <a:defRPr sz="900"/>
            </a:lvl4pPr>
            <a:lvl5pPr marL="1747093" indent="0">
              <a:buNone/>
              <a:defRPr sz="900"/>
            </a:lvl5pPr>
            <a:lvl6pPr marL="2183865" indent="0">
              <a:buNone/>
              <a:defRPr sz="900"/>
            </a:lvl6pPr>
            <a:lvl7pPr marL="2620639" indent="0">
              <a:buNone/>
              <a:defRPr sz="900"/>
            </a:lvl7pPr>
            <a:lvl8pPr marL="3057411" indent="0">
              <a:buNone/>
              <a:defRPr sz="900"/>
            </a:lvl8pPr>
            <a:lvl9pPr marL="3494184"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0900FBE8-6722-4FF7-8541-C9EDFCFF5B98}"/>
              </a:ext>
            </a:extLst>
          </p:cNvPr>
          <p:cNvSpPr>
            <a:spLocks noGrp="1"/>
          </p:cNvSpPr>
          <p:nvPr>
            <p:ph type="dt" sz="half" idx="10"/>
          </p:nvPr>
        </p:nvSpPr>
        <p:spPr/>
        <p:txBody>
          <a:bodyPr/>
          <a:lstStyle>
            <a:lvl1pPr>
              <a:defRPr/>
            </a:lvl1pPr>
          </a:lstStyle>
          <a:p>
            <a:pPr>
              <a:defRPr/>
            </a:pPr>
            <a:fld id="{315783D7-FB96-42E6-936D-FBAB3E63B86A}" type="datetimeFigureOut">
              <a:rPr lang="en-US" altLang="en-US"/>
              <a:pPr>
                <a:defRPr/>
              </a:pPr>
              <a:t>6/17/26</a:t>
            </a:fld>
            <a:endParaRPr lang="en-US" altLang="en-US" dirty="0"/>
          </a:p>
        </p:txBody>
      </p:sp>
      <p:sp>
        <p:nvSpPr>
          <p:cNvPr id="6" name="Footer Placeholder 4">
            <a:extLst>
              <a:ext uri="{FF2B5EF4-FFF2-40B4-BE49-F238E27FC236}">
                <a16:creationId xmlns:a16="http://schemas.microsoft.com/office/drawing/2014/main" id="{C8087CBC-3EEE-4510-ADD0-20619977041B}"/>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ED80078B-D007-40C8-9025-393047F50646}"/>
              </a:ext>
            </a:extLst>
          </p:cNvPr>
          <p:cNvSpPr>
            <a:spLocks noGrp="1"/>
          </p:cNvSpPr>
          <p:nvPr>
            <p:ph type="sldNum" sz="quarter" idx="12"/>
          </p:nvPr>
        </p:nvSpPr>
        <p:spPr/>
        <p:txBody>
          <a:bodyPr/>
          <a:lstStyle>
            <a:lvl1pPr>
              <a:defRPr/>
            </a:lvl1pPr>
          </a:lstStyle>
          <a:p>
            <a:pPr>
              <a:defRPr/>
            </a:pPr>
            <a:fld id="{BECEA37C-593A-4949-8C83-C7878705F0D8}" type="slidenum">
              <a:rPr lang="en-US" altLang="en-US"/>
              <a:pPr>
                <a:defRPr/>
              </a:pPr>
              <a:t>‹#›</a:t>
            </a:fld>
            <a:endParaRPr lang="en-US" altLang="en-US" dirty="0"/>
          </a:p>
        </p:txBody>
      </p:sp>
    </p:spTree>
    <p:extLst>
      <p:ext uri="{BB962C8B-B14F-4D97-AF65-F5344CB8AC3E}">
        <p14:creationId xmlns:p14="http://schemas.microsoft.com/office/powerpoint/2010/main" val="18201333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B50B2A-3287-4932-8BF7-845843C85B61}"/>
              </a:ext>
            </a:extLst>
          </p:cNvPr>
          <p:cNvSpPr>
            <a:spLocks noGrp="1"/>
          </p:cNvSpPr>
          <p:nvPr>
            <p:ph type="dt" sz="half" idx="10"/>
          </p:nvPr>
        </p:nvSpPr>
        <p:spPr/>
        <p:txBody>
          <a:bodyPr/>
          <a:lstStyle>
            <a:lvl1pPr>
              <a:defRPr/>
            </a:lvl1pPr>
          </a:lstStyle>
          <a:p>
            <a:pPr>
              <a:defRPr/>
            </a:pPr>
            <a:fld id="{04885AAE-6388-4429-BF45-B4CD90788808}" type="datetimeFigureOut">
              <a:rPr lang="en-US" altLang="en-US"/>
              <a:pPr>
                <a:defRPr/>
              </a:pPr>
              <a:t>6/17/26</a:t>
            </a:fld>
            <a:endParaRPr lang="en-US" altLang="en-US" dirty="0"/>
          </a:p>
        </p:txBody>
      </p:sp>
      <p:sp>
        <p:nvSpPr>
          <p:cNvPr id="5" name="Footer Placeholder 4">
            <a:extLst>
              <a:ext uri="{FF2B5EF4-FFF2-40B4-BE49-F238E27FC236}">
                <a16:creationId xmlns:a16="http://schemas.microsoft.com/office/drawing/2014/main" id="{1BD44C5E-41AB-4B32-8FD6-42403182C1E7}"/>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25A130AF-47EC-46AA-88AF-B57058F48027}"/>
              </a:ext>
            </a:extLst>
          </p:cNvPr>
          <p:cNvSpPr>
            <a:spLocks noGrp="1"/>
          </p:cNvSpPr>
          <p:nvPr>
            <p:ph type="sldNum" sz="quarter" idx="12"/>
          </p:nvPr>
        </p:nvSpPr>
        <p:spPr/>
        <p:txBody>
          <a:bodyPr/>
          <a:lstStyle>
            <a:lvl1pPr>
              <a:defRPr/>
            </a:lvl1pPr>
          </a:lstStyle>
          <a:p>
            <a:pPr>
              <a:defRPr/>
            </a:pPr>
            <a:fld id="{E474372A-08BE-466B-9B33-74EB31C998E4}" type="slidenum">
              <a:rPr lang="en-US" altLang="en-US"/>
              <a:pPr>
                <a:defRPr/>
              </a:pPr>
              <a:t>‹#›</a:t>
            </a:fld>
            <a:endParaRPr lang="en-US" altLang="en-US" dirty="0"/>
          </a:p>
        </p:txBody>
      </p:sp>
    </p:spTree>
    <p:extLst>
      <p:ext uri="{BB962C8B-B14F-4D97-AF65-F5344CB8AC3E}">
        <p14:creationId xmlns:p14="http://schemas.microsoft.com/office/powerpoint/2010/main" val="2501450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78828" y="260335"/>
            <a:ext cx="2600325" cy="554675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77853" y="260335"/>
            <a:ext cx="7608359" cy="554675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EE699C-9391-487A-8E9A-0269CED9D05C}"/>
              </a:ext>
            </a:extLst>
          </p:cNvPr>
          <p:cNvSpPr>
            <a:spLocks noGrp="1"/>
          </p:cNvSpPr>
          <p:nvPr>
            <p:ph type="dt" sz="half" idx="10"/>
          </p:nvPr>
        </p:nvSpPr>
        <p:spPr/>
        <p:txBody>
          <a:bodyPr/>
          <a:lstStyle>
            <a:lvl1pPr>
              <a:defRPr/>
            </a:lvl1pPr>
          </a:lstStyle>
          <a:p>
            <a:pPr>
              <a:defRPr/>
            </a:pPr>
            <a:fld id="{2F50EEDB-F874-4B56-8073-1C0CB6F2EC21}" type="datetimeFigureOut">
              <a:rPr lang="en-US" altLang="en-US"/>
              <a:pPr>
                <a:defRPr/>
              </a:pPr>
              <a:t>6/17/26</a:t>
            </a:fld>
            <a:endParaRPr lang="en-US" altLang="en-US" dirty="0"/>
          </a:p>
        </p:txBody>
      </p:sp>
      <p:sp>
        <p:nvSpPr>
          <p:cNvPr id="5" name="Footer Placeholder 4">
            <a:extLst>
              <a:ext uri="{FF2B5EF4-FFF2-40B4-BE49-F238E27FC236}">
                <a16:creationId xmlns:a16="http://schemas.microsoft.com/office/drawing/2014/main" id="{35D8C89E-421A-42B9-AF0B-0FFCEAE782AD}"/>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8E8DD552-E582-4829-A6D6-C1B21D3B1B1E}"/>
              </a:ext>
            </a:extLst>
          </p:cNvPr>
          <p:cNvSpPr>
            <a:spLocks noGrp="1"/>
          </p:cNvSpPr>
          <p:nvPr>
            <p:ph type="sldNum" sz="quarter" idx="12"/>
          </p:nvPr>
        </p:nvSpPr>
        <p:spPr/>
        <p:txBody>
          <a:bodyPr/>
          <a:lstStyle>
            <a:lvl1pPr>
              <a:defRPr/>
            </a:lvl1pPr>
          </a:lstStyle>
          <a:p>
            <a:pPr>
              <a:defRPr/>
            </a:pPr>
            <a:fld id="{A31D9AA2-638E-4F40-A92C-3F2FD0E65924}" type="slidenum">
              <a:rPr lang="en-US" altLang="en-US"/>
              <a:pPr>
                <a:defRPr/>
              </a:pPr>
              <a:t>‹#›</a:t>
            </a:fld>
            <a:endParaRPr lang="en-US" altLang="en-US" dirty="0"/>
          </a:p>
        </p:txBody>
      </p:sp>
    </p:spTree>
    <p:extLst>
      <p:ext uri="{BB962C8B-B14F-4D97-AF65-F5344CB8AC3E}">
        <p14:creationId xmlns:p14="http://schemas.microsoft.com/office/powerpoint/2010/main" val="10148898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777" y="2019475"/>
            <a:ext cx="9823451" cy="1393461"/>
          </a:xfrm>
        </p:spPr>
        <p:txBody>
          <a:bodyPr/>
          <a:lstStyle/>
          <a:p>
            <a:r>
              <a:rPr lang="en-US"/>
              <a:t>Click to edit Master title style</a:t>
            </a:r>
          </a:p>
        </p:txBody>
      </p:sp>
      <p:sp>
        <p:nvSpPr>
          <p:cNvPr id="3" name="Subtitle 2"/>
          <p:cNvSpPr>
            <a:spLocks noGrp="1"/>
          </p:cNvSpPr>
          <p:nvPr>
            <p:ph type="subTitle" idx="1"/>
          </p:nvPr>
        </p:nvSpPr>
        <p:spPr>
          <a:xfrm>
            <a:off x="1733555" y="3683803"/>
            <a:ext cx="8089900" cy="1661319"/>
          </a:xfrm>
        </p:spPr>
        <p:txBody>
          <a:bodyPr/>
          <a:lstStyle>
            <a:lvl1pPr marL="0" indent="0" algn="ctr">
              <a:buNone/>
              <a:defRPr>
                <a:solidFill>
                  <a:schemeClr val="tx1">
                    <a:tint val="75000"/>
                  </a:schemeClr>
                </a:solidFill>
              </a:defRPr>
            </a:lvl1pPr>
            <a:lvl2pPr marL="436773" indent="0" algn="ctr">
              <a:buNone/>
              <a:defRPr>
                <a:solidFill>
                  <a:schemeClr val="tx1">
                    <a:tint val="75000"/>
                  </a:schemeClr>
                </a:solidFill>
              </a:defRPr>
            </a:lvl2pPr>
            <a:lvl3pPr marL="873546" indent="0" algn="ctr">
              <a:buNone/>
              <a:defRPr>
                <a:solidFill>
                  <a:schemeClr val="tx1">
                    <a:tint val="75000"/>
                  </a:schemeClr>
                </a:solidFill>
              </a:defRPr>
            </a:lvl3pPr>
            <a:lvl4pPr marL="1310319" indent="0" algn="ctr">
              <a:buNone/>
              <a:defRPr>
                <a:solidFill>
                  <a:schemeClr val="tx1">
                    <a:tint val="75000"/>
                  </a:schemeClr>
                </a:solidFill>
              </a:defRPr>
            </a:lvl4pPr>
            <a:lvl5pPr marL="1747093" indent="0" algn="ctr">
              <a:buNone/>
              <a:defRPr>
                <a:solidFill>
                  <a:schemeClr val="tx1">
                    <a:tint val="75000"/>
                  </a:schemeClr>
                </a:solidFill>
              </a:defRPr>
            </a:lvl5pPr>
            <a:lvl6pPr marL="2183865" indent="0" algn="ctr">
              <a:buNone/>
              <a:defRPr>
                <a:solidFill>
                  <a:schemeClr val="tx1">
                    <a:tint val="75000"/>
                  </a:schemeClr>
                </a:solidFill>
              </a:defRPr>
            </a:lvl6pPr>
            <a:lvl7pPr marL="2620639" indent="0" algn="ctr">
              <a:buNone/>
              <a:defRPr>
                <a:solidFill>
                  <a:schemeClr val="tx1">
                    <a:tint val="75000"/>
                  </a:schemeClr>
                </a:solidFill>
              </a:defRPr>
            </a:lvl7pPr>
            <a:lvl8pPr marL="3057411" indent="0" algn="ctr">
              <a:buNone/>
              <a:defRPr>
                <a:solidFill>
                  <a:schemeClr val="tx1">
                    <a:tint val="75000"/>
                  </a:schemeClr>
                </a:solidFill>
              </a:defRPr>
            </a:lvl8pPr>
            <a:lvl9pPr marL="3494184"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3D1B59DF-8B44-444F-A6E2-A90A261319DA}"/>
              </a:ext>
            </a:extLst>
          </p:cNvPr>
          <p:cNvSpPr>
            <a:spLocks noGrp="1"/>
          </p:cNvSpPr>
          <p:nvPr>
            <p:ph type="dt" sz="half" idx="10"/>
          </p:nvPr>
        </p:nvSpPr>
        <p:spPr/>
        <p:txBody>
          <a:bodyPr/>
          <a:lstStyle>
            <a:lvl1pPr>
              <a:defRPr/>
            </a:lvl1pPr>
          </a:lstStyle>
          <a:p>
            <a:pPr>
              <a:defRPr/>
            </a:pPr>
            <a:fld id="{6BB936F7-2E51-4DC8-AF44-21D314F9643A}" type="datetimeFigureOut">
              <a:rPr lang="en-US" altLang="en-US"/>
              <a:pPr>
                <a:defRPr/>
              </a:pPr>
              <a:t>6/17/26</a:t>
            </a:fld>
            <a:endParaRPr lang="en-US" altLang="en-US" dirty="0"/>
          </a:p>
        </p:txBody>
      </p:sp>
      <p:sp>
        <p:nvSpPr>
          <p:cNvPr id="5" name="Footer Placeholder 4">
            <a:extLst>
              <a:ext uri="{FF2B5EF4-FFF2-40B4-BE49-F238E27FC236}">
                <a16:creationId xmlns:a16="http://schemas.microsoft.com/office/drawing/2014/main" id="{A3D094F1-DA2B-44CE-88F0-3DA4963F1B03}"/>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08A5E004-B244-4641-B8C2-6155C42FBE4A}"/>
              </a:ext>
            </a:extLst>
          </p:cNvPr>
          <p:cNvSpPr>
            <a:spLocks noGrp="1"/>
          </p:cNvSpPr>
          <p:nvPr>
            <p:ph type="sldNum" sz="quarter" idx="12"/>
          </p:nvPr>
        </p:nvSpPr>
        <p:spPr/>
        <p:txBody>
          <a:bodyPr/>
          <a:lstStyle>
            <a:lvl1pPr>
              <a:defRPr/>
            </a:lvl1pPr>
          </a:lstStyle>
          <a:p>
            <a:pPr>
              <a:defRPr/>
            </a:pPr>
            <a:fld id="{840095F1-940A-4348-BD3D-463D04B0EA2D}" type="slidenum">
              <a:rPr lang="en-US" altLang="en-US"/>
              <a:pPr>
                <a:defRPr/>
              </a:pPr>
              <a:t>‹#›</a:t>
            </a:fld>
            <a:endParaRPr lang="en-US" altLang="en-US" dirty="0"/>
          </a:p>
        </p:txBody>
      </p:sp>
    </p:spTree>
    <p:extLst>
      <p:ext uri="{BB962C8B-B14F-4D97-AF65-F5344CB8AC3E}">
        <p14:creationId xmlns:p14="http://schemas.microsoft.com/office/powerpoint/2010/main" val="18456366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0176E0-D4A9-453D-8B87-39D8B8B1A1D5}"/>
              </a:ext>
            </a:extLst>
          </p:cNvPr>
          <p:cNvSpPr>
            <a:spLocks noGrp="1"/>
          </p:cNvSpPr>
          <p:nvPr>
            <p:ph type="dt" sz="half" idx="10"/>
          </p:nvPr>
        </p:nvSpPr>
        <p:spPr/>
        <p:txBody>
          <a:bodyPr/>
          <a:lstStyle>
            <a:lvl1pPr>
              <a:defRPr/>
            </a:lvl1pPr>
          </a:lstStyle>
          <a:p>
            <a:pPr>
              <a:defRPr/>
            </a:pPr>
            <a:fld id="{ACF87DF7-3B9E-4A6F-899F-1810DC1E3C22}" type="datetimeFigureOut">
              <a:rPr lang="en-US" altLang="en-US"/>
              <a:pPr>
                <a:defRPr/>
              </a:pPr>
              <a:t>6/17/26</a:t>
            </a:fld>
            <a:endParaRPr lang="en-US" altLang="en-US" dirty="0"/>
          </a:p>
        </p:txBody>
      </p:sp>
      <p:sp>
        <p:nvSpPr>
          <p:cNvPr id="5" name="Footer Placeholder 4">
            <a:extLst>
              <a:ext uri="{FF2B5EF4-FFF2-40B4-BE49-F238E27FC236}">
                <a16:creationId xmlns:a16="http://schemas.microsoft.com/office/drawing/2014/main" id="{492D9D9B-C6E6-4A3F-903B-C7411C52E94F}"/>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D3A7773D-E52C-4BC3-9D08-50D4B04D427F}"/>
              </a:ext>
            </a:extLst>
          </p:cNvPr>
          <p:cNvSpPr>
            <a:spLocks noGrp="1"/>
          </p:cNvSpPr>
          <p:nvPr>
            <p:ph type="sldNum" sz="quarter" idx="12"/>
          </p:nvPr>
        </p:nvSpPr>
        <p:spPr/>
        <p:txBody>
          <a:bodyPr/>
          <a:lstStyle>
            <a:lvl1pPr>
              <a:defRPr/>
            </a:lvl1pPr>
          </a:lstStyle>
          <a:p>
            <a:pPr>
              <a:defRPr/>
            </a:pPr>
            <a:fld id="{8A8A539F-F266-4888-A270-2EEA8184488F}" type="slidenum">
              <a:rPr lang="en-US" altLang="en-US"/>
              <a:pPr>
                <a:defRPr/>
              </a:pPr>
              <a:t>‹#›</a:t>
            </a:fld>
            <a:endParaRPr lang="en-US" altLang="en-US" dirty="0"/>
          </a:p>
        </p:txBody>
      </p:sp>
    </p:spTree>
    <p:extLst>
      <p:ext uri="{BB962C8B-B14F-4D97-AF65-F5344CB8AC3E}">
        <p14:creationId xmlns:p14="http://schemas.microsoft.com/office/powerpoint/2010/main" val="28269334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2925" y="4177375"/>
            <a:ext cx="9823451" cy="1291134"/>
          </a:xfrm>
        </p:spPr>
        <p:txBody>
          <a:bodyPr anchor="t"/>
          <a:lstStyle>
            <a:lvl1pPr algn="l">
              <a:defRPr sz="3800" b="1" cap="all"/>
            </a:lvl1pPr>
          </a:lstStyle>
          <a:p>
            <a:r>
              <a:rPr lang="en-US"/>
              <a:t>Click to edit Master title style</a:t>
            </a:r>
          </a:p>
        </p:txBody>
      </p:sp>
      <p:sp>
        <p:nvSpPr>
          <p:cNvPr id="3" name="Text Placeholder 2"/>
          <p:cNvSpPr>
            <a:spLocks noGrp="1"/>
          </p:cNvSpPr>
          <p:nvPr>
            <p:ph type="body" idx="1"/>
          </p:nvPr>
        </p:nvSpPr>
        <p:spPr>
          <a:xfrm>
            <a:off x="912925" y="2755323"/>
            <a:ext cx="9823451" cy="1422052"/>
          </a:xfrm>
        </p:spPr>
        <p:txBody>
          <a:bodyPr anchor="b"/>
          <a:lstStyle>
            <a:lvl1pPr marL="0" indent="0">
              <a:buNone/>
              <a:defRPr sz="1900">
                <a:solidFill>
                  <a:schemeClr val="tx1">
                    <a:tint val="75000"/>
                  </a:schemeClr>
                </a:solidFill>
              </a:defRPr>
            </a:lvl1pPr>
            <a:lvl2pPr marL="436773" indent="0">
              <a:buNone/>
              <a:defRPr sz="1700">
                <a:solidFill>
                  <a:schemeClr val="tx1">
                    <a:tint val="75000"/>
                  </a:schemeClr>
                </a:solidFill>
              </a:defRPr>
            </a:lvl2pPr>
            <a:lvl3pPr marL="873546" indent="0">
              <a:buNone/>
              <a:defRPr sz="1500">
                <a:solidFill>
                  <a:schemeClr val="tx1">
                    <a:tint val="75000"/>
                  </a:schemeClr>
                </a:solidFill>
              </a:defRPr>
            </a:lvl3pPr>
            <a:lvl4pPr marL="1310319" indent="0">
              <a:buNone/>
              <a:defRPr sz="1300">
                <a:solidFill>
                  <a:schemeClr val="tx1">
                    <a:tint val="75000"/>
                  </a:schemeClr>
                </a:solidFill>
              </a:defRPr>
            </a:lvl4pPr>
            <a:lvl5pPr marL="1747093" indent="0">
              <a:buNone/>
              <a:defRPr sz="1300">
                <a:solidFill>
                  <a:schemeClr val="tx1">
                    <a:tint val="75000"/>
                  </a:schemeClr>
                </a:solidFill>
              </a:defRPr>
            </a:lvl5pPr>
            <a:lvl6pPr marL="2183865" indent="0">
              <a:buNone/>
              <a:defRPr sz="1300">
                <a:solidFill>
                  <a:schemeClr val="tx1">
                    <a:tint val="75000"/>
                  </a:schemeClr>
                </a:solidFill>
              </a:defRPr>
            </a:lvl6pPr>
            <a:lvl7pPr marL="2620639" indent="0">
              <a:buNone/>
              <a:defRPr sz="1300">
                <a:solidFill>
                  <a:schemeClr val="tx1">
                    <a:tint val="75000"/>
                  </a:schemeClr>
                </a:solidFill>
              </a:defRPr>
            </a:lvl7pPr>
            <a:lvl8pPr marL="3057411" indent="0">
              <a:buNone/>
              <a:defRPr sz="1300">
                <a:solidFill>
                  <a:schemeClr val="tx1">
                    <a:tint val="75000"/>
                  </a:schemeClr>
                </a:solidFill>
              </a:defRPr>
            </a:lvl8pPr>
            <a:lvl9pPr marL="3494184" indent="0">
              <a:buNone/>
              <a:defRPr sz="13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DCAB29D-B505-447D-8909-D14D85E13691}"/>
              </a:ext>
            </a:extLst>
          </p:cNvPr>
          <p:cNvSpPr>
            <a:spLocks noGrp="1"/>
          </p:cNvSpPr>
          <p:nvPr>
            <p:ph type="dt" sz="half" idx="10"/>
          </p:nvPr>
        </p:nvSpPr>
        <p:spPr/>
        <p:txBody>
          <a:bodyPr/>
          <a:lstStyle>
            <a:lvl1pPr>
              <a:defRPr/>
            </a:lvl1pPr>
          </a:lstStyle>
          <a:p>
            <a:pPr>
              <a:defRPr/>
            </a:pPr>
            <a:fld id="{F7448121-5AFA-4C0C-893C-68D03B930161}" type="datetimeFigureOut">
              <a:rPr lang="en-US" altLang="en-US"/>
              <a:pPr>
                <a:defRPr/>
              </a:pPr>
              <a:t>6/17/26</a:t>
            </a:fld>
            <a:endParaRPr lang="en-US" altLang="en-US" dirty="0"/>
          </a:p>
        </p:txBody>
      </p:sp>
      <p:sp>
        <p:nvSpPr>
          <p:cNvPr id="5" name="Footer Placeholder 4">
            <a:extLst>
              <a:ext uri="{FF2B5EF4-FFF2-40B4-BE49-F238E27FC236}">
                <a16:creationId xmlns:a16="http://schemas.microsoft.com/office/drawing/2014/main" id="{B4665192-24C3-47B8-BC6E-39CE62800002}"/>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2ED1FB3E-4761-4568-96FA-FBF53E9954E9}"/>
              </a:ext>
            </a:extLst>
          </p:cNvPr>
          <p:cNvSpPr>
            <a:spLocks noGrp="1"/>
          </p:cNvSpPr>
          <p:nvPr>
            <p:ph type="sldNum" sz="quarter" idx="12"/>
          </p:nvPr>
        </p:nvSpPr>
        <p:spPr/>
        <p:txBody>
          <a:bodyPr/>
          <a:lstStyle>
            <a:lvl1pPr>
              <a:defRPr/>
            </a:lvl1pPr>
          </a:lstStyle>
          <a:p>
            <a:pPr>
              <a:defRPr/>
            </a:pPr>
            <a:fld id="{BA7A91C2-AC53-4899-B05F-10B2630BD979}" type="slidenum">
              <a:rPr lang="en-US" altLang="en-US"/>
              <a:pPr>
                <a:defRPr/>
              </a:pPr>
              <a:t>‹#›</a:t>
            </a:fld>
            <a:endParaRPr lang="en-US" altLang="en-US" dirty="0"/>
          </a:p>
        </p:txBody>
      </p:sp>
    </p:spTree>
    <p:extLst>
      <p:ext uri="{BB962C8B-B14F-4D97-AF65-F5344CB8AC3E}">
        <p14:creationId xmlns:p14="http://schemas.microsoft.com/office/powerpoint/2010/main" val="32497306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77855" y="1516857"/>
            <a:ext cx="5104341" cy="4290236"/>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74808" y="1516857"/>
            <a:ext cx="5104341" cy="4290236"/>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4DA43C01-B5AD-4330-8277-87B28E8BC1D3}"/>
              </a:ext>
            </a:extLst>
          </p:cNvPr>
          <p:cNvSpPr>
            <a:spLocks noGrp="1"/>
          </p:cNvSpPr>
          <p:nvPr>
            <p:ph type="dt" sz="half" idx="10"/>
          </p:nvPr>
        </p:nvSpPr>
        <p:spPr/>
        <p:txBody>
          <a:bodyPr/>
          <a:lstStyle>
            <a:lvl1pPr>
              <a:defRPr/>
            </a:lvl1pPr>
          </a:lstStyle>
          <a:p>
            <a:pPr>
              <a:defRPr/>
            </a:pPr>
            <a:fld id="{641A0464-6F4B-4AC2-913C-CE0C8C609363}" type="datetimeFigureOut">
              <a:rPr lang="en-US" altLang="en-US"/>
              <a:pPr>
                <a:defRPr/>
              </a:pPr>
              <a:t>6/17/26</a:t>
            </a:fld>
            <a:endParaRPr lang="en-US" altLang="en-US" dirty="0"/>
          </a:p>
        </p:txBody>
      </p:sp>
      <p:sp>
        <p:nvSpPr>
          <p:cNvPr id="6" name="Footer Placeholder 4">
            <a:extLst>
              <a:ext uri="{FF2B5EF4-FFF2-40B4-BE49-F238E27FC236}">
                <a16:creationId xmlns:a16="http://schemas.microsoft.com/office/drawing/2014/main" id="{4A134B75-0652-46BB-B396-445B6613DE96}"/>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623D5143-C8D5-416B-BD8C-40C1E545B7F3}"/>
              </a:ext>
            </a:extLst>
          </p:cNvPr>
          <p:cNvSpPr>
            <a:spLocks noGrp="1"/>
          </p:cNvSpPr>
          <p:nvPr>
            <p:ph type="sldNum" sz="quarter" idx="12"/>
          </p:nvPr>
        </p:nvSpPr>
        <p:spPr/>
        <p:txBody>
          <a:bodyPr/>
          <a:lstStyle>
            <a:lvl1pPr>
              <a:defRPr/>
            </a:lvl1pPr>
          </a:lstStyle>
          <a:p>
            <a:pPr>
              <a:defRPr/>
            </a:pPr>
            <a:fld id="{EDD49F90-689C-433B-A899-9577B5D9236E}" type="slidenum">
              <a:rPr lang="en-US" altLang="en-US"/>
              <a:pPr>
                <a:defRPr/>
              </a:pPr>
              <a:t>‹#›</a:t>
            </a:fld>
            <a:endParaRPr lang="en-US" altLang="en-US" dirty="0"/>
          </a:p>
        </p:txBody>
      </p:sp>
    </p:spTree>
    <p:extLst>
      <p:ext uri="{BB962C8B-B14F-4D97-AF65-F5344CB8AC3E}">
        <p14:creationId xmlns:p14="http://schemas.microsoft.com/office/powerpoint/2010/main" val="5403022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77851" y="1455168"/>
            <a:ext cx="5106348" cy="606441"/>
          </a:xfrm>
        </p:spPr>
        <p:txBody>
          <a:bodyPr anchor="b"/>
          <a:lstStyle>
            <a:lvl1pPr marL="0" indent="0">
              <a:buNone/>
              <a:defRPr sz="2300" b="1"/>
            </a:lvl1pPr>
            <a:lvl2pPr marL="436773" indent="0">
              <a:buNone/>
              <a:defRPr sz="1900" b="1"/>
            </a:lvl2pPr>
            <a:lvl3pPr marL="873546" indent="0">
              <a:buNone/>
              <a:defRPr sz="1700" b="1"/>
            </a:lvl3pPr>
            <a:lvl4pPr marL="1310319" indent="0">
              <a:buNone/>
              <a:defRPr sz="1500" b="1"/>
            </a:lvl4pPr>
            <a:lvl5pPr marL="1747093" indent="0">
              <a:buNone/>
              <a:defRPr sz="1500" b="1"/>
            </a:lvl5pPr>
            <a:lvl6pPr marL="2183865" indent="0">
              <a:buNone/>
              <a:defRPr sz="1500" b="1"/>
            </a:lvl6pPr>
            <a:lvl7pPr marL="2620639" indent="0">
              <a:buNone/>
              <a:defRPr sz="1500" b="1"/>
            </a:lvl7pPr>
            <a:lvl8pPr marL="3057411" indent="0">
              <a:buNone/>
              <a:defRPr sz="1500" b="1"/>
            </a:lvl8pPr>
            <a:lvl9pPr marL="3494184" indent="0">
              <a:buNone/>
              <a:defRPr sz="1500" b="1"/>
            </a:lvl9pPr>
          </a:lstStyle>
          <a:p>
            <a:pPr lvl="0"/>
            <a:r>
              <a:rPr lang="en-US"/>
              <a:t>Click to edit Master text styles</a:t>
            </a:r>
          </a:p>
        </p:txBody>
      </p:sp>
      <p:sp>
        <p:nvSpPr>
          <p:cNvPr id="4" name="Content Placeholder 3"/>
          <p:cNvSpPr>
            <a:spLocks noGrp="1"/>
          </p:cNvSpPr>
          <p:nvPr>
            <p:ph sz="half" idx="2"/>
          </p:nvPr>
        </p:nvSpPr>
        <p:spPr>
          <a:xfrm>
            <a:off x="577851" y="2061600"/>
            <a:ext cx="5106348" cy="3745492"/>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870801" y="1455168"/>
            <a:ext cx="5108355" cy="606441"/>
          </a:xfrm>
        </p:spPr>
        <p:txBody>
          <a:bodyPr anchor="b"/>
          <a:lstStyle>
            <a:lvl1pPr marL="0" indent="0">
              <a:buNone/>
              <a:defRPr sz="2300" b="1"/>
            </a:lvl1pPr>
            <a:lvl2pPr marL="436773" indent="0">
              <a:buNone/>
              <a:defRPr sz="1900" b="1"/>
            </a:lvl2pPr>
            <a:lvl3pPr marL="873546" indent="0">
              <a:buNone/>
              <a:defRPr sz="1700" b="1"/>
            </a:lvl3pPr>
            <a:lvl4pPr marL="1310319" indent="0">
              <a:buNone/>
              <a:defRPr sz="1500" b="1"/>
            </a:lvl4pPr>
            <a:lvl5pPr marL="1747093" indent="0">
              <a:buNone/>
              <a:defRPr sz="1500" b="1"/>
            </a:lvl5pPr>
            <a:lvl6pPr marL="2183865" indent="0">
              <a:buNone/>
              <a:defRPr sz="1500" b="1"/>
            </a:lvl6pPr>
            <a:lvl7pPr marL="2620639" indent="0">
              <a:buNone/>
              <a:defRPr sz="1500" b="1"/>
            </a:lvl7pPr>
            <a:lvl8pPr marL="3057411" indent="0">
              <a:buNone/>
              <a:defRPr sz="1500" b="1"/>
            </a:lvl8pPr>
            <a:lvl9pPr marL="3494184" indent="0">
              <a:buNone/>
              <a:defRPr sz="1500" b="1"/>
            </a:lvl9pPr>
          </a:lstStyle>
          <a:p>
            <a:pPr lvl="0"/>
            <a:r>
              <a:rPr lang="en-US"/>
              <a:t>Click to edit Master text styles</a:t>
            </a:r>
          </a:p>
        </p:txBody>
      </p:sp>
      <p:sp>
        <p:nvSpPr>
          <p:cNvPr id="6" name="Content Placeholder 5"/>
          <p:cNvSpPr>
            <a:spLocks noGrp="1"/>
          </p:cNvSpPr>
          <p:nvPr>
            <p:ph sz="quarter" idx="4"/>
          </p:nvPr>
        </p:nvSpPr>
        <p:spPr>
          <a:xfrm>
            <a:off x="5870801" y="2061600"/>
            <a:ext cx="5108355" cy="3745492"/>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FB125EE4-6950-4A58-AC0E-4DE90A366712}"/>
              </a:ext>
            </a:extLst>
          </p:cNvPr>
          <p:cNvSpPr>
            <a:spLocks noGrp="1"/>
          </p:cNvSpPr>
          <p:nvPr>
            <p:ph type="dt" sz="half" idx="10"/>
          </p:nvPr>
        </p:nvSpPr>
        <p:spPr/>
        <p:txBody>
          <a:bodyPr/>
          <a:lstStyle>
            <a:lvl1pPr>
              <a:defRPr/>
            </a:lvl1pPr>
          </a:lstStyle>
          <a:p>
            <a:pPr>
              <a:defRPr/>
            </a:pPr>
            <a:fld id="{F1DF42F4-727D-4ED3-A601-76C04E9A1670}" type="datetimeFigureOut">
              <a:rPr lang="en-US" altLang="en-US"/>
              <a:pPr>
                <a:defRPr/>
              </a:pPr>
              <a:t>6/17/26</a:t>
            </a:fld>
            <a:endParaRPr lang="en-US" altLang="en-US" dirty="0"/>
          </a:p>
        </p:txBody>
      </p:sp>
      <p:sp>
        <p:nvSpPr>
          <p:cNvPr id="8" name="Footer Placeholder 4">
            <a:extLst>
              <a:ext uri="{FF2B5EF4-FFF2-40B4-BE49-F238E27FC236}">
                <a16:creationId xmlns:a16="http://schemas.microsoft.com/office/drawing/2014/main" id="{B51C33D9-4F82-42E5-AC65-08F6F5A0ED88}"/>
              </a:ext>
            </a:extLst>
          </p:cNvPr>
          <p:cNvSpPr>
            <a:spLocks noGrp="1"/>
          </p:cNvSpPr>
          <p:nvPr>
            <p:ph type="ftr" sz="quarter" idx="11"/>
          </p:nvPr>
        </p:nvSpPr>
        <p:spPr/>
        <p:txBody>
          <a:bodyPr/>
          <a:lstStyle>
            <a:lvl1pPr>
              <a:defRPr/>
            </a:lvl1pPr>
          </a:lstStyle>
          <a:p>
            <a:pPr>
              <a:defRPr/>
            </a:pPr>
            <a:endParaRPr lang="en-US" dirty="0"/>
          </a:p>
        </p:txBody>
      </p:sp>
      <p:sp>
        <p:nvSpPr>
          <p:cNvPr id="9" name="Slide Number Placeholder 5">
            <a:extLst>
              <a:ext uri="{FF2B5EF4-FFF2-40B4-BE49-F238E27FC236}">
                <a16:creationId xmlns:a16="http://schemas.microsoft.com/office/drawing/2014/main" id="{39E44FCB-8FEE-4933-9558-0DE7C285DC8A}"/>
              </a:ext>
            </a:extLst>
          </p:cNvPr>
          <p:cNvSpPr>
            <a:spLocks noGrp="1"/>
          </p:cNvSpPr>
          <p:nvPr>
            <p:ph type="sldNum" sz="quarter" idx="12"/>
          </p:nvPr>
        </p:nvSpPr>
        <p:spPr/>
        <p:txBody>
          <a:bodyPr/>
          <a:lstStyle>
            <a:lvl1pPr>
              <a:defRPr/>
            </a:lvl1pPr>
          </a:lstStyle>
          <a:p>
            <a:pPr>
              <a:defRPr/>
            </a:pPr>
            <a:fld id="{801FC386-4231-44FB-8773-14B3C4050BD1}" type="slidenum">
              <a:rPr lang="en-US" altLang="en-US"/>
              <a:pPr>
                <a:defRPr/>
              </a:pPr>
              <a:t>‹#›</a:t>
            </a:fld>
            <a:endParaRPr lang="en-US" altLang="en-US" dirty="0"/>
          </a:p>
        </p:txBody>
      </p:sp>
    </p:spTree>
    <p:extLst>
      <p:ext uri="{BB962C8B-B14F-4D97-AF65-F5344CB8AC3E}">
        <p14:creationId xmlns:p14="http://schemas.microsoft.com/office/powerpoint/2010/main" val="4587503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80BC2BF0-9A42-4B9C-A59A-62F50CD4095B}"/>
              </a:ext>
            </a:extLst>
          </p:cNvPr>
          <p:cNvSpPr>
            <a:spLocks noGrp="1"/>
          </p:cNvSpPr>
          <p:nvPr>
            <p:ph type="dt" sz="half" idx="10"/>
          </p:nvPr>
        </p:nvSpPr>
        <p:spPr/>
        <p:txBody>
          <a:bodyPr/>
          <a:lstStyle>
            <a:lvl1pPr>
              <a:defRPr/>
            </a:lvl1pPr>
          </a:lstStyle>
          <a:p>
            <a:pPr>
              <a:defRPr/>
            </a:pPr>
            <a:fld id="{64526B9E-40B3-4FAB-AEE6-DE60F0DFA3FC}" type="datetimeFigureOut">
              <a:rPr lang="en-US" altLang="en-US"/>
              <a:pPr>
                <a:defRPr/>
              </a:pPr>
              <a:t>6/17/26</a:t>
            </a:fld>
            <a:endParaRPr lang="en-US" altLang="en-US" dirty="0"/>
          </a:p>
        </p:txBody>
      </p:sp>
      <p:sp>
        <p:nvSpPr>
          <p:cNvPr id="4" name="Footer Placeholder 4">
            <a:extLst>
              <a:ext uri="{FF2B5EF4-FFF2-40B4-BE49-F238E27FC236}">
                <a16:creationId xmlns:a16="http://schemas.microsoft.com/office/drawing/2014/main" id="{38E42954-6AD3-4F9E-8FE8-F232960773EE}"/>
              </a:ext>
            </a:extLst>
          </p:cNvPr>
          <p:cNvSpPr>
            <a:spLocks noGrp="1"/>
          </p:cNvSpPr>
          <p:nvPr>
            <p:ph type="ftr" sz="quarter" idx="11"/>
          </p:nvPr>
        </p:nvSpPr>
        <p:spPr/>
        <p:txBody>
          <a:bodyPr/>
          <a:lstStyle>
            <a:lvl1pPr>
              <a:defRPr/>
            </a:lvl1pPr>
          </a:lstStyle>
          <a:p>
            <a:pPr>
              <a:defRPr/>
            </a:pPr>
            <a:endParaRPr lang="en-US" dirty="0"/>
          </a:p>
        </p:txBody>
      </p:sp>
      <p:sp>
        <p:nvSpPr>
          <p:cNvPr id="5" name="Slide Number Placeholder 5">
            <a:extLst>
              <a:ext uri="{FF2B5EF4-FFF2-40B4-BE49-F238E27FC236}">
                <a16:creationId xmlns:a16="http://schemas.microsoft.com/office/drawing/2014/main" id="{D6F542C0-ED26-49F4-9CFD-F16E220CBF11}"/>
              </a:ext>
            </a:extLst>
          </p:cNvPr>
          <p:cNvSpPr>
            <a:spLocks noGrp="1"/>
          </p:cNvSpPr>
          <p:nvPr>
            <p:ph type="sldNum" sz="quarter" idx="12"/>
          </p:nvPr>
        </p:nvSpPr>
        <p:spPr/>
        <p:txBody>
          <a:bodyPr/>
          <a:lstStyle>
            <a:lvl1pPr>
              <a:defRPr/>
            </a:lvl1pPr>
          </a:lstStyle>
          <a:p>
            <a:pPr>
              <a:defRPr/>
            </a:pPr>
            <a:fld id="{B39ACC4B-95BF-4F3D-8847-B01FDE0A421E}" type="slidenum">
              <a:rPr lang="en-US" altLang="en-US"/>
              <a:pPr>
                <a:defRPr/>
              </a:pPr>
              <a:t>‹#›</a:t>
            </a:fld>
            <a:endParaRPr lang="en-US" altLang="en-US" dirty="0"/>
          </a:p>
        </p:txBody>
      </p:sp>
    </p:spTree>
    <p:extLst>
      <p:ext uri="{BB962C8B-B14F-4D97-AF65-F5344CB8AC3E}">
        <p14:creationId xmlns:p14="http://schemas.microsoft.com/office/powerpoint/2010/main" val="30668882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A6E9C69-5EBC-40E4-856B-A4AE05E676CB}"/>
              </a:ext>
            </a:extLst>
          </p:cNvPr>
          <p:cNvSpPr>
            <a:spLocks noGrp="1"/>
          </p:cNvSpPr>
          <p:nvPr>
            <p:ph type="dt" sz="half" idx="10"/>
          </p:nvPr>
        </p:nvSpPr>
        <p:spPr/>
        <p:txBody>
          <a:bodyPr/>
          <a:lstStyle>
            <a:lvl1pPr>
              <a:defRPr/>
            </a:lvl1pPr>
          </a:lstStyle>
          <a:p>
            <a:pPr>
              <a:defRPr/>
            </a:pPr>
            <a:fld id="{14E4872B-0370-4C58-BEB0-0857DD3FBE69}" type="datetimeFigureOut">
              <a:rPr lang="en-US" altLang="en-US"/>
              <a:pPr>
                <a:defRPr/>
              </a:pPr>
              <a:t>6/17/26</a:t>
            </a:fld>
            <a:endParaRPr lang="en-US" altLang="en-US" dirty="0"/>
          </a:p>
        </p:txBody>
      </p:sp>
      <p:sp>
        <p:nvSpPr>
          <p:cNvPr id="3" name="Footer Placeholder 4">
            <a:extLst>
              <a:ext uri="{FF2B5EF4-FFF2-40B4-BE49-F238E27FC236}">
                <a16:creationId xmlns:a16="http://schemas.microsoft.com/office/drawing/2014/main" id="{AB9763B6-8A7C-49F2-A4D4-977DA12A31CE}"/>
              </a:ext>
            </a:extLst>
          </p:cNvPr>
          <p:cNvSpPr>
            <a:spLocks noGrp="1"/>
          </p:cNvSpPr>
          <p:nvPr>
            <p:ph type="ftr" sz="quarter" idx="11"/>
          </p:nvPr>
        </p:nvSpPr>
        <p:spPr/>
        <p:txBody>
          <a:bodyPr/>
          <a:lstStyle>
            <a:lvl1pPr>
              <a:defRPr/>
            </a:lvl1pPr>
          </a:lstStyle>
          <a:p>
            <a:pPr>
              <a:defRPr/>
            </a:pPr>
            <a:endParaRPr lang="en-US" dirty="0"/>
          </a:p>
        </p:txBody>
      </p:sp>
      <p:sp>
        <p:nvSpPr>
          <p:cNvPr id="4" name="Slide Number Placeholder 5">
            <a:extLst>
              <a:ext uri="{FF2B5EF4-FFF2-40B4-BE49-F238E27FC236}">
                <a16:creationId xmlns:a16="http://schemas.microsoft.com/office/drawing/2014/main" id="{FF3D10F6-490B-4D1E-A48C-E34F632C6BB9}"/>
              </a:ext>
            </a:extLst>
          </p:cNvPr>
          <p:cNvSpPr>
            <a:spLocks noGrp="1"/>
          </p:cNvSpPr>
          <p:nvPr>
            <p:ph type="sldNum" sz="quarter" idx="12"/>
          </p:nvPr>
        </p:nvSpPr>
        <p:spPr/>
        <p:txBody>
          <a:bodyPr/>
          <a:lstStyle>
            <a:lvl1pPr>
              <a:defRPr/>
            </a:lvl1pPr>
          </a:lstStyle>
          <a:p>
            <a:pPr>
              <a:defRPr/>
            </a:pPr>
            <a:fld id="{E29BD947-E47D-4253-BEA5-16086BC2BA65}" type="slidenum">
              <a:rPr lang="en-US" altLang="en-US"/>
              <a:pPr>
                <a:defRPr/>
              </a:pPr>
              <a:t>‹#›</a:t>
            </a:fld>
            <a:endParaRPr lang="en-US" altLang="en-US" dirty="0"/>
          </a:p>
        </p:txBody>
      </p:sp>
    </p:spTree>
    <p:extLst>
      <p:ext uri="{BB962C8B-B14F-4D97-AF65-F5344CB8AC3E}">
        <p14:creationId xmlns:p14="http://schemas.microsoft.com/office/powerpoint/2010/main" val="2555777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2925" y="4177375"/>
            <a:ext cx="9823451" cy="1291134"/>
          </a:xfrm>
        </p:spPr>
        <p:txBody>
          <a:bodyPr anchor="t"/>
          <a:lstStyle>
            <a:lvl1pPr algn="l">
              <a:defRPr sz="3800" b="1" cap="all"/>
            </a:lvl1pPr>
          </a:lstStyle>
          <a:p>
            <a:r>
              <a:rPr lang="en-US"/>
              <a:t>Click to edit Master title style</a:t>
            </a:r>
          </a:p>
        </p:txBody>
      </p:sp>
      <p:sp>
        <p:nvSpPr>
          <p:cNvPr id="3" name="Text Placeholder 2"/>
          <p:cNvSpPr>
            <a:spLocks noGrp="1"/>
          </p:cNvSpPr>
          <p:nvPr>
            <p:ph type="body" idx="1"/>
          </p:nvPr>
        </p:nvSpPr>
        <p:spPr>
          <a:xfrm>
            <a:off x="912925" y="2755323"/>
            <a:ext cx="9823451" cy="1422052"/>
          </a:xfrm>
        </p:spPr>
        <p:txBody>
          <a:bodyPr anchor="b"/>
          <a:lstStyle>
            <a:lvl1pPr marL="0" indent="0">
              <a:buNone/>
              <a:defRPr sz="1900">
                <a:solidFill>
                  <a:schemeClr val="tx1">
                    <a:tint val="75000"/>
                  </a:schemeClr>
                </a:solidFill>
              </a:defRPr>
            </a:lvl1pPr>
            <a:lvl2pPr marL="436773" indent="0">
              <a:buNone/>
              <a:defRPr sz="1700">
                <a:solidFill>
                  <a:schemeClr val="tx1">
                    <a:tint val="75000"/>
                  </a:schemeClr>
                </a:solidFill>
              </a:defRPr>
            </a:lvl2pPr>
            <a:lvl3pPr marL="873546" indent="0">
              <a:buNone/>
              <a:defRPr sz="1500">
                <a:solidFill>
                  <a:schemeClr val="tx1">
                    <a:tint val="75000"/>
                  </a:schemeClr>
                </a:solidFill>
              </a:defRPr>
            </a:lvl3pPr>
            <a:lvl4pPr marL="1310319" indent="0">
              <a:buNone/>
              <a:defRPr sz="1300">
                <a:solidFill>
                  <a:schemeClr val="tx1">
                    <a:tint val="75000"/>
                  </a:schemeClr>
                </a:solidFill>
              </a:defRPr>
            </a:lvl4pPr>
            <a:lvl5pPr marL="1747093" indent="0">
              <a:buNone/>
              <a:defRPr sz="1300">
                <a:solidFill>
                  <a:schemeClr val="tx1">
                    <a:tint val="75000"/>
                  </a:schemeClr>
                </a:solidFill>
              </a:defRPr>
            </a:lvl5pPr>
            <a:lvl6pPr marL="2183865" indent="0">
              <a:buNone/>
              <a:defRPr sz="1300">
                <a:solidFill>
                  <a:schemeClr val="tx1">
                    <a:tint val="75000"/>
                  </a:schemeClr>
                </a:solidFill>
              </a:defRPr>
            </a:lvl6pPr>
            <a:lvl7pPr marL="2620639" indent="0">
              <a:buNone/>
              <a:defRPr sz="1300">
                <a:solidFill>
                  <a:schemeClr val="tx1">
                    <a:tint val="75000"/>
                  </a:schemeClr>
                </a:solidFill>
              </a:defRPr>
            </a:lvl7pPr>
            <a:lvl8pPr marL="3057411" indent="0">
              <a:buNone/>
              <a:defRPr sz="1300">
                <a:solidFill>
                  <a:schemeClr val="tx1">
                    <a:tint val="75000"/>
                  </a:schemeClr>
                </a:solidFill>
              </a:defRPr>
            </a:lvl8pPr>
            <a:lvl9pPr marL="3494184" indent="0">
              <a:buNone/>
              <a:defRPr sz="13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D2C6B1C-D4F3-4602-82C9-A8E828F1710A}"/>
              </a:ext>
            </a:extLst>
          </p:cNvPr>
          <p:cNvSpPr>
            <a:spLocks noGrp="1"/>
          </p:cNvSpPr>
          <p:nvPr>
            <p:ph type="dt" sz="half" idx="10"/>
          </p:nvPr>
        </p:nvSpPr>
        <p:spPr/>
        <p:txBody>
          <a:bodyPr/>
          <a:lstStyle>
            <a:lvl1pPr>
              <a:defRPr/>
            </a:lvl1pPr>
          </a:lstStyle>
          <a:p>
            <a:pPr>
              <a:defRPr/>
            </a:pPr>
            <a:fld id="{622A8043-BB8C-4C87-B394-C50D9D7A1CF1}" type="datetimeFigureOut">
              <a:rPr lang="en-US" altLang="en-US"/>
              <a:pPr>
                <a:defRPr/>
              </a:pPr>
              <a:t>6/17/26</a:t>
            </a:fld>
            <a:endParaRPr lang="en-US" altLang="en-US" dirty="0"/>
          </a:p>
        </p:txBody>
      </p:sp>
      <p:sp>
        <p:nvSpPr>
          <p:cNvPr id="5" name="Footer Placeholder 4">
            <a:extLst>
              <a:ext uri="{FF2B5EF4-FFF2-40B4-BE49-F238E27FC236}">
                <a16:creationId xmlns:a16="http://schemas.microsoft.com/office/drawing/2014/main" id="{4FC0B5CE-8468-44C0-86E0-B1EFC7938A9F}"/>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25677EA4-239E-425B-B5DE-BEBB27358539}"/>
              </a:ext>
            </a:extLst>
          </p:cNvPr>
          <p:cNvSpPr>
            <a:spLocks noGrp="1"/>
          </p:cNvSpPr>
          <p:nvPr>
            <p:ph type="sldNum" sz="quarter" idx="12"/>
          </p:nvPr>
        </p:nvSpPr>
        <p:spPr/>
        <p:txBody>
          <a:bodyPr/>
          <a:lstStyle>
            <a:lvl1pPr>
              <a:defRPr/>
            </a:lvl1pPr>
          </a:lstStyle>
          <a:p>
            <a:pPr>
              <a:defRPr/>
            </a:pPr>
            <a:fld id="{006F7FFE-E005-41D0-B634-3EB465716C49}" type="slidenum">
              <a:rPr lang="en-US" altLang="en-US"/>
              <a:pPr>
                <a:defRPr/>
              </a:pPr>
              <a:t>‹#›</a:t>
            </a:fld>
            <a:endParaRPr lang="en-US" altLang="en-US" dirty="0"/>
          </a:p>
        </p:txBody>
      </p:sp>
    </p:spTree>
    <p:extLst>
      <p:ext uri="{BB962C8B-B14F-4D97-AF65-F5344CB8AC3E}">
        <p14:creationId xmlns:p14="http://schemas.microsoft.com/office/powerpoint/2010/main" val="20563045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77856" y="258837"/>
            <a:ext cx="3802173" cy="1101527"/>
          </a:xfrm>
        </p:spPr>
        <p:txBody>
          <a:bodyPr anchor="b"/>
          <a:lstStyle>
            <a:lvl1pPr algn="l">
              <a:defRPr sz="1900" b="1"/>
            </a:lvl1pPr>
          </a:lstStyle>
          <a:p>
            <a:r>
              <a:rPr lang="en-US"/>
              <a:t>Click to edit Master title style</a:t>
            </a:r>
          </a:p>
        </p:txBody>
      </p:sp>
      <p:sp>
        <p:nvSpPr>
          <p:cNvPr id="3" name="Content Placeholder 2"/>
          <p:cNvSpPr>
            <a:spLocks noGrp="1"/>
          </p:cNvSpPr>
          <p:nvPr>
            <p:ph idx="1"/>
          </p:nvPr>
        </p:nvSpPr>
        <p:spPr>
          <a:xfrm>
            <a:off x="4518471" y="258829"/>
            <a:ext cx="6460685" cy="5548264"/>
          </a:xfrm>
        </p:spPr>
        <p:txBody>
          <a:bodyPr/>
          <a:lstStyle>
            <a:lvl1pPr>
              <a:defRPr sz="3100"/>
            </a:lvl1pPr>
            <a:lvl2pPr>
              <a:defRPr sz="2700"/>
            </a:lvl2pPr>
            <a:lvl3pPr>
              <a:defRPr sz="23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77856" y="1360356"/>
            <a:ext cx="3802173" cy="4446737"/>
          </a:xfrm>
        </p:spPr>
        <p:txBody>
          <a:bodyPr/>
          <a:lstStyle>
            <a:lvl1pPr marL="0" indent="0">
              <a:buNone/>
              <a:defRPr sz="1300"/>
            </a:lvl1pPr>
            <a:lvl2pPr marL="436773" indent="0">
              <a:buNone/>
              <a:defRPr sz="1100"/>
            </a:lvl2pPr>
            <a:lvl3pPr marL="873546" indent="0">
              <a:buNone/>
              <a:defRPr sz="1000"/>
            </a:lvl3pPr>
            <a:lvl4pPr marL="1310319" indent="0">
              <a:buNone/>
              <a:defRPr sz="900"/>
            </a:lvl4pPr>
            <a:lvl5pPr marL="1747093" indent="0">
              <a:buNone/>
              <a:defRPr sz="900"/>
            </a:lvl5pPr>
            <a:lvl6pPr marL="2183865" indent="0">
              <a:buNone/>
              <a:defRPr sz="900"/>
            </a:lvl6pPr>
            <a:lvl7pPr marL="2620639" indent="0">
              <a:buNone/>
              <a:defRPr sz="900"/>
            </a:lvl7pPr>
            <a:lvl8pPr marL="3057411" indent="0">
              <a:buNone/>
              <a:defRPr sz="900"/>
            </a:lvl8pPr>
            <a:lvl9pPr marL="3494184"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90674398-93AF-4A0C-A854-5F4450ACCB2B}"/>
              </a:ext>
            </a:extLst>
          </p:cNvPr>
          <p:cNvSpPr>
            <a:spLocks noGrp="1"/>
          </p:cNvSpPr>
          <p:nvPr>
            <p:ph type="dt" sz="half" idx="10"/>
          </p:nvPr>
        </p:nvSpPr>
        <p:spPr/>
        <p:txBody>
          <a:bodyPr/>
          <a:lstStyle>
            <a:lvl1pPr>
              <a:defRPr/>
            </a:lvl1pPr>
          </a:lstStyle>
          <a:p>
            <a:pPr>
              <a:defRPr/>
            </a:pPr>
            <a:fld id="{DC5F1F12-F6AC-4B2A-AE25-17327F448AEE}" type="datetimeFigureOut">
              <a:rPr lang="en-US" altLang="en-US"/>
              <a:pPr>
                <a:defRPr/>
              </a:pPr>
              <a:t>6/17/26</a:t>
            </a:fld>
            <a:endParaRPr lang="en-US" altLang="en-US" dirty="0"/>
          </a:p>
        </p:txBody>
      </p:sp>
      <p:sp>
        <p:nvSpPr>
          <p:cNvPr id="6" name="Footer Placeholder 4">
            <a:extLst>
              <a:ext uri="{FF2B5EF4-FFF2-40B4-BE49-F238E27FC236}">
                <a16:creationId xmlns:a16="http://schemas.microsoft.com/office/drawing/2014/main" id="{50C033E6-634A-4007-AC6F-A44C9DB62973}"/>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56D62962-FDCD-4E1C-B9F6-963B56F6AB0F}"/>
              </a:ext>
            </a:extLst>
          </p:cNvPr>
          <p:cNvSpPr>
            <a:spLocks noGrp="1"/>
          </p:cNvSpPr>
          <p:nvPr>
            <p:ph type="sldNum" sz="quarter" idx="12"/>
          </p:nvPr>
        </p:nvSpPr>
        <p:spPr/>
        <p:txBody>
          <a:bodyPr/>
          <a:lstStyle>
            <a:lvl1pPr>
              <a:defRPr/>
            </a:lvl1pPr>
          </a:lstStyle>
          <a:p>
            <a:pPr>
              <a:defRPr/>
            </a:pPr>
            <a:fld id="{B58DF5FB-D5E2-40B9-970B-2CE8C8C5E33F}" type="slidenum">
              <a:rPr lang="en-US" altLang="en-US"/>
              <a:pPr>
                <a:defRPr/>
              </a:pPr>
              <a:t>‹#›</a:t>
            </a:fld>
            <a:endParaRPr lang="en-US" altLang="en-US" dirty="0"/>
          </a:p>
        </p:txBody>
      </p:sp>
    </p:spTree>
    <p:extLst>
      <p:ext uri="{BB962C8B-B14F-4D97-AF65-F5344CB8AC3E}">
        <p14:creationId xmlns:p14="http://schemas.microsoft.com/office/powerpoint/2010/main" val="34628161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5253" y="4550569"/>
            <a:ext cx="6934200" cy="537220"/>
          </a:xfrm>
        </p:spPr>
        <p:txBody>
          <a:bodyPr anchor="b"/>
          <a:lstStyle>
            <a:lvl1pPr algn="l">
              <a:defRPr sz="1900" b="1"/>
            </a:lvl1pPr>
          </a:lstStyle>
          <a:p>
            <a:r>
              <a:rPr lang="en-US"/>
              <a:t>Click to edit Master title style</a:t>
            </a:r>
          </a:p>
        </p:txBody>
      </p:sp>
      <p:sp>
        <p:nvSpPr>
          <p:cNvPr id="3" name="Picture Placeholder 2"/>
          <p:cNvSpPr>
            <a:spLocks noGrp="1"/>
          </p:cNvSpPr>
          <p:nvPr>
            <p:ph type="pic" idx="1"/>
          </p:nvPr>
        </p:nvSpPr>
        <p:spPr>
          <a:xfrm>
            <a:off x="2265253" y="580860"/>
            <a:ext cx="6934200" cy="3900488"/>
          </a:xfrm>
        </p:spPr>
        <p:txBody>
          <a:bodyPr rtlCol="0">
            <a:normAutofit/>
          </a:bodyPr>
          <a:lstStyle>
            <a:lvl1pPr marL="0" indent="0">
              <a:buNone/>
              <a:defRPr sz="3100"/>
            </a:lvl1pPr>
            <a:lvl2pPr marL="436773" indent="0">
              <a:buNone/>
              <a:defRPr sz="2700"/>
            </a:lvl2pPr>
            <a:lvl3pPr marL="873546" indent="0">
              <a:buNone/>
              <a:defRPr sz="2300"/>
            </a:lvl3pPr>
            <a:lvl4pPr marL="1310319" indent="0">
              <a:buNone/>
              <a:defRPr sz="1900"/>
            </a:lvl4pPr>
            <a:lvl5pPr marL="1747093" indent="0">
              <a:buNone/>
              <a:defRPr sz="1900"/>
            </a:lvl5pPr>
            <a:lvl6pPr marL="2183865" indent="0">
              <a:buNone/>
              <a:defRPr sz="1900"/>
            </a:lvl6pPr>
            <a:lvl7pPr marL="2620639" indent="0">
              <a:buNone/>
              <a:defRPr sz="1900"/>
            </a:lvl7pPr>
            <a:lvl8pPr marL="3057411" indent="0">
              <a:buNone/>
              <a:defRPr sz="1900"/>
            </a:lvl8pPr>
            <a:lvl9pPr marL="3494184" indent="0">
              <a:buNone/>
              <a:defRPr sz="1900"/>
            </a:lvl9pPr>
          </a:lstStyle>
          <a:p>
            <a:pPr lvl="0"/>
            <a:endParaRPr lang="en-US" noProof="0" dirty="0"/>
          </a:p>
        </p:txBody>
      </p:sp>
      <p:sp>
        <p:nvSpPr>
          <p:cNvPr id="4" name="Text Placeholder 3"/>
          <p:cNvSpPr>
            <a:spLocks noGrp="1"/>
          </p:cNvSpPr>
          <p:nvPr>
            <p:ph type="body" sz="half" idx="2"/>
          </p:nvPr>
        </p:nvSpPr>
        <p:spPr>
          <a:xfrm>
            <a:off x="2265253" y="5087790"/>
            <a:ext cx="6934200" cy="762942"/>
          </a:xfrm>
        </p:spPr>
        <p:txBody>
          <a:bodyPr/>
          <a:lstStyle>
            <a:lvl1pPr marL="0" indent="0">
              <a:buNone/>
              <a:defRPr sz="1300"/>
            </a:lvl1pPr>
            <a:lvl2pPr marL="436773" indent="0">
              <a:buNone/>
              <a:defRPr sz="1100"/>
            </a:lvl2pPr>
            <a:lvl3pPr marL="873546" indent="0">
              <a:buNone/>
              <a:defRPr sz="1000"/>
            </a:lvl3pPr>
            <a:lvl4pPr marL="1310319" indent="0">
              <a:buNone/>
              <a:defRPr sz="900"/>
            </a:lvl4pPr>
            <a:lvl5pPr marL="1747093" indent="0">
              <a:buNone/>
              <a:defRPr sz="900"/>
            </a:lvl5pPr>
            <a:lvl6pPr marL="2183865" indent="0">
              <a:buNone/>
              <a:defRPr sz="900"/>
            </a:lvl6pPr>
            <a:lvl7pPr marL="2620639" indent="0">
              <a:buNone/>
              <a:defRPr sz="900"/>
            </a:lvl7pPr>
            <a:lvl8pPr marL="3057411" indent="0">
              <a:buNone/>
              <a:defRPr sz="900"/>
            </a:lvl8pPr>
            <a:lvl9pPr marL="3494184"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11F8E4D6-518B-437B-9F3E-27CF9BC5C8A9}"/>
              </a:ext>
            </a:extLst>
          </p:cNvPr>
          <p:cNvSpPr>
            <a:spLocks noGrp="1"/>
          </p:cNvSpPr>
          <p:nvPr>
            <p:ph type="dt" sz="half" idx="10"/>
          </p:nvPr>
        </p:nvSpPr>
        <p:spPr/>
        <p:txBody>
          <a:bodyPr/>
          <a:lstStyle>
            <a:lvl1pPr>
              <a:defRPr/>
            </a:lvl1pPr>
          </a:lstStyle>
          <a:p>
            <a:pPr>
              <a:defRPr/>
            </a:pPr>
            <a:fld id="{2C666CA7-E123-4263-926E-383D8B58FF35}" type="datetimeFigureOut">
              <a:rPr lang="en-US" altLang="en-US"/>
              <a:pPr>
                <a:defRPr/>
              </a:pPr>
              <a:t>6/17/26</a:t>
            </a:fld>
            <a:endParaRPr lang="en-US" altLang="en-US" dirty="0"/>
          </a:p>
        </p:txBody>
      </p:sp>
      <p:sp>
        <p:nvSpPr>
          <p:cNvPr id="6" name="Footer Placeholder 4">
            <a:extLst>
              <a:ext uri="{FF2B5EF4-FFF2-40B4-BE49-F238E27FC236}">
                <a16:creationId xmlns:a16="http://schemas.microsoft.com/office/drawing/2014/main" id="{EDD3C0F2-EA2D-4A14-94E7-25941A6E8FFA}"/>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C5AEC3A1-5A5A-45A2-9E1F-5F5B1056D7AA}"/>
              </a:ext>
            </a:extLst>
          </p:cNvPr>
          <p:cNvSpPr>
            <a:spLocks noGrp="1"/>
          </p:cNvSpPr>
          <p:nvPr>
            <p:ph type="sldNum" sz="quarter" idx="12"/>
          </p:nvPr>
        </p:nvSpPr>
        <p:spPr/>
        <p:txBody>
          <a:bodyPr/>
          <a:lstStyle>
            <a:lvl1pPr>
              <a:defRPr/>
            </a:lvl1pPr>
          </a:lstStyle>
          <a:p>
            <a:pPr>
              <a:defRPr/>
            </a:pPr>
            <a:fld id="{9A734885-E749-4398-ADC5-32F13E110CEA}" type="slidenum">
              <a:rPr lang="en-US" altLang="en-US"/>
              <a:pPr>
                <a:defRPr/>
              </a:pPr>
              <a:t>‹#›</a:t>
            </a:fld>
            <a:endParaRPr lang="en-US" altLang="en-US" dirty="0"/>
          </a:p>
        </p:txBody>
      </p:sp>
    </p:spTree>
    <p:extLst>
      <p:ext uri="{BB962C8B-B14F-4D97-AF65-F5344CB8AC3E}">
        <p14:creationId xmlns:p14="http://schemas.microsoft.com/office/powerpoint/2010/main" val="579039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718B78-F155-4CEE-B1D6-DD950ED6EBA4}"/>
              </a:ext>
            </a:extLst>
          </p:cNvPr>
          <p:cNvSpPr>
            <a:spLocks noGrp="1"/>
          </p:cNvSpPr>
          <p:nvPr>
            <p:ph type="dt" sz="half" idx="10"/>
          </p:nvPr>
        </p:nvSpPr>
        <p:spPr/>
        <p:txBody>
          <a:bodyPr/>
          <a:lstStyle>
            <a:lvl1pPr>
              <a:defRPr/>
            </a:lvl1pPr>
          </a:lstStyle>
          <a:p>
            <a:pPr>
              <a:defRPr/>
            </a:pPr>
            <a:fld id="{C192E7D3-2A17-41C9-A00E-19C2314EEB03}" type="datetimeFigureOut">
              <a:rPr lang="en-US" altLang="en-US"/>
              <a:pPr>
                <a:defRPr/>
              </a:pPr>
              <a:t>6/17/26</a:t>
            </a:fld>
            <a:endParaRPr lang="en-US" altLang="en-US" dirty="0"/>
          </a:p>
        </p:txBody>
      </p:sp>
      <p:sp>
        <p:nvSpPr>
          <p:cNvPr id="5" name="Footer Placeholder 4">
            <a:extLst>
              <a:ext uri="{FF2B5EF4-FFF2-40B4-BE49-F238E27FC236}">
                <a16:creationId xmlns:a16="http://schemas.microsoft.com/office/drawing/2014/main" id="{A3025924-A6C6-4EE3-A2A8-2C053CFD4232}"/>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9E98FA28-C8D5-484A-B297-892C681CB2FD}"/>
              </a:ext>
            </a:extLst>
          </p:cNvPr>
          <p:cNvSpPr>
            <a:spLocks noGrp="1"/>
          </p:cNvSpPr>
          <p:nvPr>
            <p:ph type="sldNum" sz="quarter" idx="12"/>
          </p:nvPr>
        </p:nvSpPr>
        <p:spPr/>
        <p:txBody>
          <a:bodyPr/>
          <a:lstStyle>
            <a:lvl1pPr>
              <a:defRPr/>
            </a:lvl1pPr>
          </a:lstStyle>
          <a:p>
            <a:pPr>
              <a:defRPr/>
            </a:pPr>
            <a:fld id="{986274A8-101B-4D50-986D-66A5C0A76E5E}" type="slidenum">
              <a:rPr lang="en-US" altLang="en-US"/>
              <a:pPr>
                <a:defRPr/>
              </a:pPr>
              <a:t>‹#›</a:t>
            </a:fld>
            <a:endParaRPr lang="en-US" altLang="en-US" dirty="0"/>
          </a:p>
        </p:txBody>
      </p:sp>
    </p:spTree>
    <p:extLst>
      <p:ext uri="{BB962C8B-B14F-4D97-AF65-F5344CB8AC3E}">
        <p14:creationId xmlns:p14="http://schemas.microsoft.com/office/powerpoint/2010/main" val="24962371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78828" y="260335"/>
            <a:ext cx="2600325" cy="554675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77853" y="260335"/>
            <a:ext cx="7608359" cy="554675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BE83B2-61DA-4F49-8332-03627D8F7F71}"/>
              </a:ext>
            </a:extLst>
          </p:cNvPr>
          <p:cNvSpPr>
            <a:spLocks noGrp="1"/>
          </p:cNvSpPr>
          <p:nvPr>
            <p:ph type="dt" sz="half" idx="10"/>
          </p:nvPr>
        </p:nvSpPr>
        <p:spPr/>
        <p:txBody>
          <a:bodyPr/>
          <a:lstStyle>
            <a:lvl1pPr>
              <a:defRPr/>
            </a:lvl1pPr>
          </a:lstStyle>
          <a:p>
            <a:pPr>
              <a:defRPr/>
            </a:pPr>
            <a:fld id="{6DBD8B6B-2BB4-49E5-9EE3-D0C5AC0CDC03}" type="datetimeFigureOut">
              <a:rPr lang="en-US" altLang="en-US"/>
              <a:pPr>
                <a:defRPr/>
              </a:pPr>
              <a:t>6/17/26</a:t>
            </a:fld>
            <a:endParaRPr lang="en-US" altLang="en-US" dirty="0"/>
          </a:p>
        </p:txBody>
      </p:sp>
      <p:sp>
        <p:nvSpPr>
          <p:cNvPr id="5" name="Footer Placeholder 4">
            <a:extLst>
              <a:ext uri="{FF2B5EF4-FFF2-40B4-BE49-F238E27FC236}">
                <a16:creationId xmlns:a16="http://schemas.microsoft.com/office/drawing/2014/main" id="{2289B9E1-6C53-4AF8-A69D-346650609497}"/>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B6E0CA6B-DA2C-4054-BD26-47F7B557DD83}"/>
              </a:ext>
            </a:extLst>
          </p:cNvPr>
          <p:cNvSpPr>
            <a:spLocks noGrp="1"/>
          </p:cNvSpPr>
          <p:nvPr>
            <p:ph type="sldNum" sz="quarter" idx="12"/>
          </p:nvPr>
        </p:nvSpPr>
        <p:spPr/>
        <p:txBody>
          <a:bodyPr/>
          <a:lstStyle>
            <a:lvl1pPr>
              <a:defRPr/>
            </a:lvl1pPr>
          </a:lstStyle>
          <a:p>
            <a:pPr>
              <a:defRPr/>
            </a:pPr>
            <a:fld id="{EC1269A1-EF6A-4C37-89D1-E0A0544D251D}" type="slidenum">
              <a:rPr lang="en-US" altLang="en-US"/>
              <a:pPr>
                <a:defRPr/>
              </a:pPr>
              <a:t>‹#›</a:t>
            </a:fld>
            <a:endParaRPr lang="en-US" altLang="en-US" dirty="0"/>
          </a:p>
        </p:txBody>
      </p:sp>
    </p:spTree>
    <p:extLst>
      <p:ext uri="{BB962C8B-B14F-4D97-AF65-F5344CB8AC3E}">
        <p14:creationId xmlns:p14="http://schemas.microsoft.com/office/powerpoint/2010/main" val="36824438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777" y="2019475"/>
            <a:ext cx="9823451" cy="1393461"/>
          </a:xfrm>
        </p:spPr>
        <p:txBody>
          <a:bodyPr/>
          <a:lstStyle/>
          <a:p>
            <a:r>
              <a:rPr lang="en-US"/>
              <a:t>Click to edit Master title style</a:t>
            </a:r>
          </a:p>
        </p:txBody>
      </p:sp>
      <p:sp>
        <p:nvSpPr>
          <p:cNvPr id="3" name="Subtitle 2"/>
          <p:cNvSpPr>
            <a:spLocks noGrp="1"/>
          </p:cNvSpPr>
          <p:nvPr>
            <p:ph type="subTitle" idx="1"/>
          </p:nvPr>
        </p:nvSpPr>
        <p:spPr>
          <a:xfrm>
            <a:off x="1733555" y="3683803"/>
            <a:ext cx="8089900" cy="1661319"/>
          </a:xfrm>
        </p:spPr>
        <p:txBody>
          <a:bodyPr/>
          <a:lstStyle>
            <a:lvl1pPr marL="0" indent="0" algn="ctr">
              <a:buNone/>
              <a:defRPr>
                <a:solidFill>
                  <a:schemeClr val="tx1">
                    <a:tint val="75000"/>
                  </a:schemeClr>
                </a:solidFill>
              </a:defRPr>
            </a:lvl1pPr>
            <a:lvl2pPr marL="436773" indent="0" algn="ctr">
              <a:buNone/>
              <a:defRPr>
                <a:solidFill>
                  <a:schemeClr val="tx1">
                    <a:tint val="75000"/>
                  </a:schemeClr>
                </a:solidFill>
              </a:defRPr>
            </a:lvl2pPr>
            <a:lvl3pPr marL="873546" indent="0" algn="ctr">
              <a:buNone/>
              <a:defRPr>
                <a:solidFill>
                  <a:schemeClr val="tx1">
                    <a:tint val="75000"/>
                  </a:schemeClr>
                </a:solidFill>
              </a:defRPr>
            </a:lvl3pPr>
            <a:lvl4pPr marL="1310319" indent="0" algn="ctr">
              <a:buNone/>
              <a:defRPr>
                <a:solidFill>
                  <a:schemeClr val="tx1">
                    <a:tint val="75000"/>
                  </a:schemeClr>
                </a:solidFill>
              </a:defRPr>
            </a:lvl4pPr>
            <a:lvl5pPr marL="1747093" indent="0" algn="ctr">
              <a:buNone/>
              <a:defRPr>
                <a:solidFill>
                  <a:schemeClr val="tx1">
                    <a:tint val="75000"/>
                  </a:schemeClr>
                </a:solidFill>
              </a:defRPr>
            </a:lvl5pPr>
            <a:lvl6pPr marL="2183865" indent="0" algn="ctr">
              <a:buNone/>
              <a:defRPr>
                <a:solidFill>
                  <a:schemeClr val="tx1">
                    <a:tint val="75000"/>
                  </a:schemeClr>
                </a:solidFill>
              </a:defRPr>
            </a:lvl6pPr>
            <a:lvl7pPr marL="2620639" indent="0" algn="ctr">
              <a:buNone/>
              <a:defRPr>
                <a:solidFill>
                  <a:schemeClr val="tx1">
                    <a:tint val="75000"/>
                  </a:schemeClr>
                </a:solidFill>
              </a:defRPr>
            </a:lvl7pPr>
            <a:lvl8pPr marL="3057411" indent="0" algn="ctr">
              <a:buNone/>
              <a:defRPr>
                <a:solidFill>
                  <a:schemeClr val="tx1">
                    <a:tint val="75000"/>
                  </a:schemeClr>
                </a:solidFill>
              </a:defRPr>
            </a:lvl8pPr>
            <a:lvl9pPr marL="3494184"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7D464809-EEDF-4772-8CB6-D2D183823958}"/>
              </a:ext>
            </a:extLst>
          </p:cNvPr>
          <p:cNvSpPr>
            <a:spLocks noGrp="1"/>
          </p:cNvSpPr>
          <p:nvPr>
            <p:ph type="dt" sz="half" idx="10"/>
          </p:nvPr>
        </p:nvSpPr>
        <p:spPr/>
        <p:txBody>
          <a:bodyPr/>
          <a:lstStyle>
            <a:lvl1pPr>
              <a:defRPr/>
            </a:lvl1pPr>
          </a:lstStyle>
          <a:p>
            <a:pPr>
              <a:defRPr/>
            </a:pPr>
            <a:fld id="{CE134B9F-F24E-499B-8385-DDC43C0F580A}" type="datetimeFigureOut">
              <a:rPr lang="en-US" altLang="en-US"/>
              <a:pPr>
                <a:defRPr/>
              </a:pPr>
              <a:t>6/17/26</a:t>
            </a:fld>
            <a:endParaRPr lang="en-US" altLang="en-US" dirty="0"/>
          </a:p>
        </p:txBody>
      </p:sp>
      <p:sp>
        <p:nvSpPr>
          <p:cNvPr id="5" name="Footer Placeholder 4">
            <a:extLst>
              <a:ext uri="{FF2B5EF4-FFF2-40B4-BE49-F238E27FC236}">
                <a16:creationId xmlns:a16="http://schemas.microsoft.com/office/drawing/2014/main" id="{9961C0E5-02F2-4C2C-B081-690CDE431138}"/>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2C6667BE-5389-47F9-BDBA-B920021921CD}"/>
              </a:ext>
            </a:extLst>
          </p:cNvPr>
          <p:cNvSpPr>
            <a:spLocks noGrp="1"/>
          </p:cNvSpPr>
          <p:nvPr>
            <p:ph type="sldNum" sz="quarter" idx="12"/>
          </p:nvPr>
        </p:nvSpPr>
        <p:spPr/>
        <p:txBody>
          <a:bodyPr/>
          <a:lstStyle>
            <a:lvl1pPr>
              <a:defRPr/>
            </a:lvl1pPr>
          </a:lstStyle>
          <a:p>
            <a:pPr>
              <a:defRPr/>
            </a:pPr>
            <a:fld id="{1A08EA32-47F7-48D6-BC08-6E7DDECD367C}" type="slidenum">
              <a:rPr lang="en-US" altLang="en-US"/>
              <a:pPr>
                <a:defRPr/>
              </a:pPr>
              <a:t>‹#›</a:t>
            </a:fld>
            <a:endParaRPr lang="en-US" altLang="en-US" dirty="0"/>
          </a:p>
        </p:txBody>
      </p:sp>
    </p:spTree>
    <p:extLst>
      <p:ext uri="{BB962C8B-B14F-4D97-AF65-F5344CB8AC3E}">
        <p14:creationId xmlns:p14="http://schemas.microsoft.com/office/powerpoint/2010/main" val="2525349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DAAEB7-FB36-433A-85C2-0B621AF9BD46}"/>
              </a:ext>
            </a:extLst>
          </p:cNvPr>
          <p:cNvSpPr>
            <a:spLocks noGrp="1"/>
          </p:cNvSpPr>
          <p:nvPr>
            <p:ph type="dt" sz="half" idx="10"/>
          </p:nvPr>
        </p:nvSpPr>
        <p:spPr/>
        <p:txBody>
          <a:bodyPr/>
          <a:lstStyle>
            <a:lvl1pPr>
              <a:defRPr/>
            </a:lvl1pPr>
          </a:lstStyle>
          <a:p>
            <a:pPr>
              <a:defRPr/>
            </a:pPr>
            <a:fld id="{559C0F82-E674-4C1F-BB3A-074D9EAA3959}" type="datetimeFigureOut">
              <a:rPr lang="en-US" altLang="en-US"/>
              <a:pPr>
                <a:defRPr/>
              </a:pPr>
              <a:t>6/17/26</a:t>
            </a:fld>
            <a:endParaRPr lang="en-US" altLang="en-US" dirty="0"/>
          </a:p>
        </p:txBody>
      </p:sp>
      <p:sp>
        <p:nvSpPr>
          <p:cNvPr id="5" name="Footer Placeholder 4">
            <a:extLst>
              <a:ext uri="{FF2B5EF4-FFF2-40B4-BE49-F238E27FC236}">
                <a16:creationId xmlns:a16="http://schemas.microsoft.com/office/drawing/2014/main" id="{4580A1E3-8AD2-4ED9-B613-8C347012F236}"/>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77E4889E-E88B-4A5E-9130-71A984D8D7A8}"/>
              </a:ext>
            </a:extLst>
          </p:cNvPr>
          <p:cNvSpPr>
            <a:spLocks noGrp="1"/>
          </p:cNvSpPr>
          <p:nvPr>
            <p:ph type="sldNum" sz="quarter" idx="12"/>
          </p:nvPr>
        </p:nvSpPr>
        <p:spPr/>
        <p:txBody>
          <a:bodyPr/>
          <a:lstStyle>
            <a:lvl1pPr>
              <a:defRPr/>
            </a:lvl1pPr>
          </a:lstStyle>
          <a:p>
            <a:pPr>
              <a:defRPr/>
            </a:pPr>
            <a:fld id="{E10EE2F5-5F22-4320-8E26-76D588F1DBA8}" type="slidenum">
              <a:rPr lang="en-US" altLang="en-US"/>
              <a:pPr>
                <a:defRPr/>
              </a:pPr>
              <a:t>‹#›</a:t>
            </a:fld>
            <a:endParaRPr lang="en-US" altLang="en-US" dirty="0"/>
          </a:p>
        </p:txBody>
      </p:sp>
    </p:spTree>
    <p:extLst>
      <p:ext uri="{BB962C8B-B14F-4D97-AF65-F5344CB8AC3E}">
        <p14:creationId xmlns:p14="http://schemas.microsoft.com/office/powerpoint/2010/main" val="35668374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2925" y="4177375"/>
            <a:ext cx="9823451" cy="1291134"/>
          </a:xfrm>
        </p:spPr>
        <p:txBody>
          <a:bodyPr anchor="t"/>
          <a:lstStyle>
            <a:lvl1pPr algn="l">
              <a:defRPr sz="3800" b="1" cap="all"/>
            </a:lvl1pPr>
          </a:lstStyle>
          <a:p>
            <a:r>
              <a:rPr lang="en-US"/>
              <a:t>Click to edit Master title style</a:t>
            </a:r>
          </a:p>
        </p:txBody>
      </p:sp>
      <p:sp>
        <p:nvSpPr>
          <p:cNvPr id="3" name="Text Placeholder 2"/>
          <p:cNvSpPr>
            <a:spLocks noGrp="1"/>
          </p:cNvSpPr>
          <p:nvPr>
            <p:ph type="body" idx="1"/>
          </p:nvPr>
        </p:nvSpPr>
        <p:spPr>
          <a:xfrm>
            <a:off x="912925" y="2755323"/>
            <a:ext cx="9823451" cy="1422052"/>
          </a:xfrm>
        </p:spPr>
        <p:txBody>
          <a:bodyPr anchor="b"/>
          <a:lstStyle>
            <a:lvl1pPr marL="0" indent="0">
              <a:buNone/>
              <a:defRPr sz="1900">
                <a:solidFill>
                  <a:schemeClr val="tx1">
                    <a:tint val="75000"/>
                  </a:schemeClr>
                </a:solidFill>
              </a:defRPr>
            </a:lvl1pPr>
            <a:lvl2pPr marL="436773" indent="0">
              <a:buNone/>
              <a:defRPr sz="1700">
                <a:solidFill>
                  <a:schemeClr val="tx1">
                    <a:tint val="75000"/>
                  </a:schemeClr>
                </a:solidFill>
              </a:defRPr>
            </a:lvl2pPr>
            <a:lvl3pPr marL="873546" indent="0">
              <a:buNone/>
              <a:defRPr sz="1500">
                <a:solidFill>
                  <a:schemeClr val="tx1">
                    <a:tint val="75000"/>
                  </a:schemeClr>
                </a:solidFill>
              </a:defRPr>
            </a:lvl3pPr>
            <a:lvl4pPr marL="1310319" indent="0">
              <a:buNone/>
              <a:defRPr sz="1300">
                <a:solidFill>
                  <a:schemeClr val="tx1">
                    <a:tint val="75000"/>
                  </a:schemeClr>
                </a:solidFill>
              </a:defRPr>
            </a:lvl4pPr>
            <a:lvl5pPr marL="1747093" indent="0">
              <a:buNone/>
              <a:defRPr sz="1300">
                <a:solidFill>
                  <a:schemeClr val="tx1">
                    <a:tint val="75000"/>
                  </a:schemeClr>
                </a:solidFill>
              </a:defRPr>
            </a:lvl5pPr>
            <a:lvl6pPr marL="2183865" indent="0">
              <a:buNone/>
              <a:defRPr sz="1300">
                <a:solidFill>
                  <a:schemeClr val="tx1">
                    <a:tint val="75000"/>
                  </a:schemeClr>
                </a:solidFill>
              </a:defRPr>
            </a:lvl6pPr>
            <a:lvl7pPr marL="2620639" indent="0">
              <a:buNone/>
              <a:defRPr sz="1300">
                <a:solidFill>
                  <a:schemeClr val="tx1">
                    <a:tint val="75000"/>
                  </a:schemeClr>
                </a:solidFill>
              </a:defRPr>
            </a:lvl7pPr>
            <a:lvl8pPr marL="3057411" indent="0">
              <a:buNone/>
              <a:defRPr sz="1300">
                <a:solidFill>
                  <a:schemeClr val="tx1">
                    <a:tint val="75000"/>
                  </a:schemeClr>
                </a:solidFill>
              </a:defRPr>
            </a:lvl8pPr>
            <a:lvl9pPr marL="3494184" indent="0">
              <a:buNone/>
              <a:defRPr sz="13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EC422EC-15B9-4978-88AB-1DE9F8A4700E}"/>
              </a:ext>
            </a:extLst>
          </p:cNvPr>
          <p:cNvSpPr>
            <a:spLocks noGrp="1"/>
          </p:cNvSpPr>
          <p:nvPr>
            <p:ph type="dt" sz="half" idx="10"/>
          </p:nvPr>
        </p:nvSpPr>
        <p:spPr/>
        <p:txBody>
          <a:bodyPr/>
          <a:lstStyle>
            <a:lvl1pPr>
              <a:defRPr/>
            </a:lvl1pPr>
          </a:lstStyle>
          <a:p>
            <a:pPr>
              <a:defRPr/>
            </a:pPr>
            <a:fld id="{FED6FE0E-868C-47EF-834A-3BD36B707079}" type="datetimeFigureOut">
              <a:rPr lang="en-US" altLang="en-US"/>
              <a:pPr>
                <a:defRPr/>
              </a:pPr>
              <a:t>6/17/26</a:t>
            </a:fld>
            <a:endParaRPr lang="en-US" altLang="en-US" dirty="0"/>
          </a:p>
        </p:txBody>
      </p:sp>
      <p:sp>
        <p:nvSpPr>
          <p:cNvPr id="5" name="Footer Placeholder 4">
            <a:extLst>
              <a:ext uri="{FF2B5EF4-FFF2-40B4-BE49-F238E27FC236}">
                <a16:creationId xmlns:a16="http://schemas.microsoft.com/office/drawing/2014/main" id="{2C896F7A-7F50-484F-80FE-1EA7B8E1C2BD}"/>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8E52BCCA-1D32-4146-9DD0-70145C544EE2}"/>
              </a:ext>
            </a:extLst>
          </p:cNvPr>
          <p:cNvSpPr>
            <a:spLocks noGrp="1"/>
          </p:cNvSpPr>
          <p:nvPr>
            <p:ph type="sldNum" sz="quarter" idx="12"/>
          </p:nvPr>
        </p:nvSpPr>
        <p:spPr/>
        <p:txBody>
          <a:bodyPr/>
          <a:lstStyle>
            <a:lvl1pPr>
              <a:defRPr/>
            </a:lvl1pPr>
          </a:lstStyle>
          <a:p>
            <a:pPr>
              <a:defRPr/>
            </a:pPr>
            <a:fld id="{43295CB3-6894-4F2C-B1F1-33CA288BCBC3}" type="slidenum">
              <a:rPr lang="en-US" altLang="en-US"/>
              <a:pPr>
                <a:defRPr/>
              </a:pPr>
              <a:t>‹#›</a:t>
            </a:fld>
            <a:endParaRPr lang="en-US" altLang="en-US" dirty="0"/>
          </a:p>
        </p:txBody>
      </p:sp>
    </p:spTree>
    <p:extLst>
      <p:ext uri="{BB962C8B-B14F-4D97-AF65-F5344CB8AC3E}">
        <p14:creationId xmlns:p14="http://schemas.microsoft.com/office/powerpoint/2010/main" val="5530938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77855" y="1516857"/>
            <a:ext cx="5104341" cy="4290236"/>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74808" y="1516857"/>
            <a:ext cx="5104341" cy="4290236"/>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183A0A1B-B6D8-4FC5-96FC-65F2283FC46C}"/>
              </a:ext>
            </a:extLst>
          </p:cNvPr>
          <p:cNvSpPr>
            <a:spLocks noGrp="1"/>
          </p:cNvSpPr>
          <p:nvPr>
            <p:ph type="dt" sz="half" idx="10"/>
          </p:nvPr>
        </p:nvSpPr>
        <p:spPr/>
        <p:txBody>
          <a:bodyPr/>
          <a:lstStyle>
            <a:lvl1pPr>
              <a:defRPr/>
            </a:lvl1pPr>
          </a:lstStyle>
          <a:p>
            <a:pPr>
              <a:defRPr/>
            </a:pPr>
            <a:fld id="{593F23B4-6CFC-4373-8597-8C6DCA242695}" type="datetimeFigureOut">
              <a:rPr lang="en-US" altLang="en-US"/>
              <a:pPr>
                <a:defRPr/>
              </a:pPr>
              <a:t>6/17/26</a:t>
            </a:fld>
            <a:endParaRPr lang="en-US" altLang="en-US" dirty="0"/>
          </a:p>
        </p:txBody>
      </p:sp>
      <p:sp>
        <p:nvSpPr>
          <p:cNvPr id="6" name="Footer Placeholder 4">
            <a:extLst>
              <a:ext uri="{FF2B5EF4-FFF2-40B4-BE49-F238E27FC236}">
                <a16:creationId xmlns:a16="http://schemas.microsoft.com/office/drawing/2014/main" id="{BA805BD2-7DEC-4AD9-B175-75EA2E99FD2E}"/>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2CC041D7-EE04-4C35-AA7B-61ACE59AAAD3}"/>
              </a:ext>
            </a:extLst>
          </p:cNvPr>
          <p:cNvSpPr>
            <a:spLocks noGrp="1"/>
          </p:cNvSpPr>
          <p:nvPr>
            <p:ph type="sldNum" sz="quarter" idx="12"/>
          </p:nvPr>
        </p:nvSpPr>
        <p:spPr/>
        <p:txBody>
          <a:bodyPr/>
          <a:lstStyle>
            <a:lvl1pPr>
              <a:defRPr/>
            </a:lvl1pPr>
          </a:lstStyle>
          <a:p>
            <a:pPr>
              <a:defRPr/>
            </a:pPr>
            <a:fld id="{3F22AC71-2E2A-4330-BC6F-89F3A3B17496}" type="slidenum">
              <a:rPr lang="en-US" altLang="en-US"/>
              <a:pPr>
                <a:defRPr/>
              </a:pPr>
              <a:t>‹#›</a:t>
            </a:fld>
            <a:endParaRPr lang="en-US" altLang="en-US" dirty="0"/>
          </a:p>
        </p:txBody>
      </p:sp>
    </p:spTree>
    <p:extLst>
      <p:ext uri="{BB962C8B-B14F-4D97-AF65-F5344CB8AC3E}">
        <p14:creationId xmlns:p14="http://schemas.microsoft.com/office/powerpoint/2010/main" val="35473688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77851" y="1455168"/>
            <a:ext cx="5106348" cy="606441"/>
          </a:xfrm>
        </p:spPr>
        <p:txBody>
          <a:bodyPr anchor="b"/>
          <a:lstStyle>
            <a:lvl1pPr marL="0" indent="0">
              <a:buNone/>
              <a:defRPr sz="2300" b="1"/>
            </a:lvl1pPr>
            <a:lvl2pPr marL="436773" indent="0">
              <a:buNone/>
              <a:defRPr sz="1900" b="1"/>
            </a:lvl2pPr>
            <a:lvl3pPr marL="873546" indent="0">
              <a:buNone/>
              <a:defRPr sz="1700" b="1"/>
            </a:lvl3pPr>
            <a:lvl4pPr marL="1310319" indent="0">
              <a:buNone/>
              <a:defRPr sz="1500" b="1"/>
            </a:lvl4pPr>
            <a:lvl5pPr marL="1747093" indent="0">
              <a:buNone/>
              <a:defRPr sz="1500" b="1"/>
            </a:lvl5pPr>
            <a:lvl6pPr marL="2183865" indent="0">
              <a:buNone/>
              <a:defRPr sz="1500" b="1"/>
            </a:lvl6pPr>
            <a:lvl7pPr marL="2620639" indent="0">
              <a:buNone/>
              <a:defRPr sz="1500" b="1"/>
            </a:lvl7pPr>
            <a:lvl8pPr marL="3057411" indent="0">
              <a:buNone/>
              <a:defRPr sz="1500" b="1"/>
            </a:lvl8pPr>
            <a:lvl9pPr marL="3494184" indent="0">
              <a:buNone/>
              <a:defRPr sz="1500" b="1"/>
            </a:lvl9pPr>
          </a:lstStyle>
          <a:p>
            <a:pPr lvl="0"/>
            <a:r>
              <a:rPr lang="en-US"/>
              <a:t>Click to edit Master text styles</a:t>
            </a:r>
          </a:p>
        </p:txBody>
      </p:sp>
      <p:sp>
        <p:nvSpPr>
          <p:cNvPr id="4" name="Content Placeholder 3"/>
          <p:cNvSpPr>
            <a:spLocks noGrp="1"/>
          </p:cNvSpPr>
          <p:nvPr>
            <p:ph sz="half" idx="2"/>
          </p:nvPr>
        </p:nvSpPr>
        <p:spPr>
          <a:xfrm>
            <a:off x="577851" y="2061600"/>
            <a:ext cx="5106348" cy="3745492"/>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870801" y="1455168"/>
            <a:ext cx="5108355" cy="606441"/>
          </a:xfrm>
        </p:spPr>
        <p:txBody>
          <a:bodyPr anchor="b"/>
          <a:lstStyle>
            <a:lvl1pPr marL="0" indent="0">
              <a:buNone/>
              <a:defRPr sz="2300" b="1"/>
            </a:lvl1pPr>
            <a:lvl2pPr marL="436773" indent="0">
              <a:buNone/>
              <a:defRPr sz="1900" b="1"/>
            </a:lvl2pPr>
            <a:lvl3pPr marL="873546" indent="0">
              <a:buNone/>
              <a:defRPr sz="1700" b="1"/>
            </a:lvl3pPr>
            <a:lvl4pPr marL="1310319" indent="0">
              <a:buNone/>
              <a:defRPr sz="1500" b="1"/>
            </a:lvl4pPr>
            <a:lvl5pPr marL="1747093" indent="0">
              <a:buNone/>
              <a:defRPr sz="1500" b="1"/>
            </a:lvl5pPr>
            <a:lvl6pPr marL="2183865" indent="0">
              <a:buNone/>
              <a:defRPr sz="1500" b="1"/>
            </a:lvl6pPr>
            <a:lvl7pPr marL="2620639" indent="0">
              <a:buNone/>
              <a:defRPr sz="1500" b="1"/>
            </a:lvl7pPr>
            <a:lvl8pPr marL="3057411" indent="0">
              <a:buNone/>
              <a:defRPr sz="1500" b="1"/>
            </a:lvl8pPr>
            <a:lvl9pPr marL="3494184" indent="0">
              <a:buNone/>
              <a:defRPr sz="1500" b="1"/>
            </a:lvl9pPr>
          </a:lstStyle>
          <a:p>
            <a:pPr lvl="0"/>
            <a:r>
              <a:rPr lang="en-US"/>
              <a:t>Click to edit Master text styles</a:t>
            </a:r>
          </a:p>
        </p:txBody>
      </p:sp>
      <p:sp>
        <p:nvSpPr>
          <p:cNvPr id="6" name="Content Placeholder 5"/>
          <p:cNvSpPr>
            <a:spLocks noGrp="1"/>
          </p:cNvSpPr>
          <p:nvPr>
            <p:ph sz="quarter" idx="4"/>
          </p:nvPr>
        </p:nvSpPr>
        <p:spPr>
          <a:xfrm>
            <a:off x="5870801" y="2061600"/>
            <a:ext cx="5108355" cy="3745492"/>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5ABEA6C2-3CA3-474C-A6DA-DD158BE71C00}"/>
              </a:ext>
            </a:extLst>
          </p:cNvPr>
          <p:cNvSpPr>
            <a:spLocks noGrp="1"/>
          </p:cNvSpPr>
          <p:nvPr>
            <p:ph type="dt" sz="half" idx="10"/>
          </p:nvPr>
        </p:nvSpPr>
        <p:spPr/>
        <p:txBody>
          <a:bodyPr/>
          <a:lstStyle>
            <a:lvl1pPr>
              <a:defRPr/>
            </a:lvl1pPr>
          </a:lstStyle>
          <a:p>
            <a:pPr>
              <a:defRPr/>
            </a:pPr>
            <a:fld id="{132180DD-AFA3-47BE-8B03-FA3F550E8B02}" type="datetimeFigureOut">
              <a:rPr lang="en-US" altLang="en-US"/>
              <a:pPr>
                <a:defRPr/>
              </a:pPr>
              <a:t>6/17/26</a:t>
            </a:fld>
            <a:endParaRPr lang="en-US" altLang="en-US" dirty="0"/>
          </a:p>
        </p:txBody>
      </p:sp>
      <p:sp>
        <p:nvSpPr>
          <p:cNvPr id="8" name="Footer Placeholder 4">
            <a:extLst>
              <a:ext uri="{FF2B5EF4-FFF2-40B4-BE49-F238E27FC236}">
                <a16:creationId xmlns:a16="http://schemas.microsoft.com/office/drawing/2014/main" id="{C0E0FDE0-A2A5-4634-B2E3-56A2FAAF2AA7}"/>
              </a:ext>
            </a:extLst>
          </p:cNvPr>
          <p:cNvSpPr>
            <a:spLocks noGrp="1"/>
          </p:cNvSpPr>
          <p:nvPr>
            <p:ph type="ftr" sz="quarter" idx="11"/>
          </p:nvPr>
        </p:nvSpPr>
        <p:spPr/>
        <p:txBody>
          <a:bodyPr/>
          <a:lstStyle>
            <a:lvl1pPr>
              <a:defRPr/>
            </a:lvl1pPr>
          </a:lstStyle>
          <a:p>
            <a:pPr>
              <a:defRPr/>
            </a:pPr>
            <a:endParaRPr lang="en-US" dirty="0"/>
          </a:p>
        </p:txBody>
      </p:sp>
      <p:sp>
        <p:nvSpPr>
          <p:cNvPr id="9" name="Slide Number Placeholder 5">
            <a:extLst>
              <a:ext uri="{FF2B5EF4-FFF2-40B4-BE49-F238E27FC236}">
                <a16:creationId xmlns:a16="http://schemas.microsoft.com/office/drawing/2014/main" id="{D10FCD5F-2159-42BA-B9A9-765BFD56068C}"/>
              </a:ext>
            </a:extLst>
          </p:cNvPr>
          <p:cNvSpPr>
            <a:spLocks noGrp="1"/>
          </p:cNvSpPr>
          <p:nvPr>
            <p:ph type="sldNum" sz="quarter" idx="12"/>
          </p:nvPr>
        </p:nvSpPr>
        <p:spPr/>
        <p:txBody>
          <a:bodyPr/>
          <a:lstStyle>
            <a:lvl1pPr>
              <a:defRPr/>
            </a:lvl1pPr>
          </a:lstStyle>
          <a:p>
            <a:pPr>
              <a:defRPr/>
            </a:pPr>
            <a:fld id="{2ED2B808-BEBA-4AEE-ADC6-C177B9805902}" type="slidenum">
              <a:rPr lang="en-US" altLang="en-US"/>
              <a:pPr>
                <a:defRPr/>
              </a:pPr>
              <a:t>‹#›</a:t>
            </a:fld>
            <a:endParaRPr lang="en-US" altLang="en-US" dirty="0"/>
          </a:p>
        </p:txBody>
      </p:sp>
    </p:spTree>
    <p:extLst>
      <p:ext uri="{BB962C8B-B14F-4D97-AF65-F5344CB8AC3E}">
        <p14:creationId xmlns:p14="http://schemas.microsoft.com/office/powerpoint/2010/main" val="96647478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BB7AA8DB-F34D-4B98-865B-79BA435F78D0}"/>
              </a:ext>
            </a:extLst>
          </p:cNvPr>
          <p:cNvSpPr>
            <a:spLocks noGrp="1"/>
          </p:cNvSpPr>
          <p:nvPr>
            <p:ph type="dt" sz="half" idx="10"/>
          </p:nvPr>
        </p:nvSpPr>
        <p:spPr/>
        <p:txBody>
          <a:bodyPr/>
          <a:lstStyle>
            <a:lvl1pPr>
              <a:defRPr/>
            </a:lvl1pPr>
          </a:lstStyle>
          <a:p>
            <a:pPr>
              <a:defRPr/>
            </a:pPr>
            <a:fld id="{81EEEDB1-989B-4E5D-8BA3-DC848DA3975A}" type="datetimeFigureOut">
              <a:rPr lang="en-US" altLang="en-US"/>
              <a:pPr>
                <a:defRPr/>
              </a:pPr>
              <a:t>6/17/26</a:t>
            </a:fld>
            <a:endParaRPr lang="en-US" altLang="en-US" dirty="0"/>
          </a:p>
        </p:txBody>
      </p:sp>
      <p:sp>
        <p:nvSpPr>
          <p:cNvPr id="4" name="Footer Placeholder 4">
            <a:extLst>
              <a:ext uri="{FF2B5EF4-FFF2-40B4-BE49-F238E27FC236}">
                <a16:creationId xmlns:a16="http://schemas.microsoft.com/office/drawing/2014/main" id="{C774D953-9CA6-4FC2-8698-B4CE647EC6D3}"/>
              </a:ext>
            </a:extLst>
          </p:cNvPr>
          <p:cNvSpPr>
            <a:spLocks noGrp="1"/>
          </p:cNvSpPr>
          <p:nvPr>
            <p:ph type="ftr" sz="quarter" idx="11"/>
          </p:nvPr>
        </p:nvSpPr>
        <p:spPr/>
        <p:txBody>
          <a:bodyPr/>
          <a:lstStyle>
            <a:lvl1pPr>
              <a:defRPr/>
            </a:lvl1pPr>
          </a:lstStyle>
          <a:p>
            <a:pPr>
              <a:defRPr/>
            </a:pPr>
            <a:endParaRPr lang="en-US" dirty="0"/>
          </a:p>
        </p:txBody>
      </p:sp>
      <p:sp>
        <p:nvSpPr>
          <p:cNvPr id="5" name="Slide Number Placeholder 5">
            <a:extLst>
              <a:ext uri="{FF2B5EF4-FFF2-40B4-BE49-F238E27FC236}">
                <a16:creationId xmlns:a16="http://schemas.microsoft.com/office/drawing/2014/main" id="{0DDE1401-1DF8-40EB-9128-6846B31DFDAB}"/>
              </a:ext>
            </a:extLst>
          </p:cNvPr>
          <p:cNvSpPr>
            <a:spLocks noGrp="1"/>
          </p:cNvSpPr>
          <p:nvPr>
            <p:ph type="sldNum" sz="quarter" idx="12"/>
          </p:nvPr>
        </p:nvSpPr>
        <p:spPr/>
        <p:txBody>
          <a:bodyPr/>
          <a:lstStyle>
            <a:lvl1pPr>
              <a:defRPr/>
            </a:lvl1pPr>
          </a:lstStyle>
          <a:p>
            <a:pPr>
              <a:defRPr/>
            </a:pPr>
            <a:fld id="{50AF609A-9209-4230-88D5-4F2FFFC84D95}" type="slidenum">
              <a:rPr lang="en-US" altLang="en-US"/>
              <a:pPr>
                <a:defRPr/>
              </a:pPr>
              <a:t>‹#›</a:t>
            </a:fld>
            <a:endParaRPr lang="en-US" altLang="en-US" dirty="0"/>
          </a:p>
        </p:txBody>
      </p:sp>
    </p:spTree>
    <p:extLst>
      <p:ext uri="{BB962C8B-B14F-4D97-AF65-F5344CB8AC3E}">
        <p14:creationId xmlns:p14="http://schemas.microsoft.com/office/powerpoint/2010/main" val="588963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77855" y="1516857"/>
            <a:ext cx="5104341" cy="4290236"/>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74808" y="1516857"/>
            <a:ext cx="5104341" cy="4290236"/>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9D33F15-01AD-43B2-B140-D47760A2A0D4}"/>
              </a:ext>
            </a:extLst>
          </p:cNvPr>
          <p:cNvSpPr>
            <a:spLocks noGrp="1"/>
          </p:cNvSpPr>
          <p:nvPr>
            <p:ph type="dt" sz="half" idx="10"/>
          </p:nvPr>
        </p:nvSpPr>
        <p:spPr/>
        <p:txBody>
          <a:bodyPr/>
          <a:lstStyle>
            <a:lvl1pPr>
              <a:defRPr/>
            </a:lvl1pPr>
          </a:lstStyle>
          <a:p>
            <a:pPr>
              <a:defRPr/>
            </a:pPr>
            <a:fld id="{798F2FA5-45EB-40AB-BEFE-3671DB0B9F1D}" type="datetimeFigureOut">
              <a:rPr lang="en-US" altLang="en-US"/>
              <a:pPr>
                <a:defRPr/>
              </a:pPr>
              <a:t>6/17/26</a:t>
            </a:fld>
            <a:endParaRPr lang="en-US" altLang="en-US" dirty="0"/>
          </a:p>
        </p:txBody>
      </p:sp>
      <p:sp>
        <p:nvSpPr>
          <p:cNvPr id="6" name="Footer Placeholder 4">
            <a:extLst>
              <a:ext uri="{FF2B5EF4-FFF2-40B4-BE49-F238E27FC236}">
                <a16:creationId xmlns:a16="http://schemas.microsoft.com/office/drawing/2014/main" id="{5A4DEEC5-0DED-4BEA-B712-902179A377D0}"/>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17F59815-6A2F-4B62-85CD-267567947040}"/>
              </a:ext>
            </a:extLst>
          </p:cNvPr>
          <p:cNvSpPr>
            <a:spLocks noGrp="1"/>
          </p:cNvSpPr>
          <p:nvPr>
            <p:ph type="sldNum" sz="quarter" idx="12"/>
          </p:nvPr>
        </p:nvSpPr>
        <p:spPr/>
        <p:txBody>
          <a:bodyPr/>
          <a:lstStyle>
            <a:lvl1pPr>
              <a:defRPr/>
            </a:lvl1pPr>
          </a:lstStyle>
          <a:p>
            <a:pPr>
              <a:defRPr/>
            </a:pPr>
            <a:fld id="{516857DD-A998-413D-8567-F9AC5AB2C427}" type="slidenum">
              <a:rPr lang="en-US" altLang="en-US"/>
              <a:pPr>
                <a:defRPr/>
              </a:pPr>
              <a:t>‹#›</a:t>
            </a:fld>
            <a:endParaRPr lang="en-US" altLang="en-US" dirty="0"/>
          </a:p>
        </p:txBody>
      </p:sp>
    </p:spTree>
    <p:extLst>
      <p:ext uri="{BB962C8B-B14F-4D97-AF65-F5344CB8AC3E}">
        <p14:creationId xmlns:p14="http://schemas.microsoft.com/office/powerpoint/2010/main" val="22477886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58FF3D1F-C4F1-4963-B037-77F4562A8464}"/>
              </a:ext>
            </a:extLst>
          </p:cNvPr>
          <p:cNvSpPr>
            <a:spLocks noGrp="1"/>
          </p:cNvSpPr>
          <p:nvPr>
            <p:ph type="dt" sz="half" idx="10"/>
          </p:nvPr>
        </p:nvSpPr>
        <p:spPr/>
        <p:txBody>
          <a:bodyPr/>
          <a:lstStyle>
            <a:lvl1pPr>
              <a:defRPr/>
            </a:lvl1pPr>
          </a:lstStyle>
          <a:p>
            <a:pPr>
              <a:defRPr/>
            </a:pPr>
            <a:fld id="{70172C96-57CE-4890-AFF9-2CA79BA8A00B}" type="datetimeFigureOut">
              <a:rPr lang="en-US" altLang="en-US"/>
              <a:pPr>
                <a:defRPr/>
              </a:pPr>
              <a:t>6/17/26</a:t>
            </a:fld>
            <a:endParaRPr lang="en-US" altLang="en-US" dirty="0"/>
          </a:p>
        </p:txBody>
      </p:sp>
      <p:sp>
        <p:nvSpPr>
          <p:cNvPr id="3" name="Footer Placeholder 4">
            <a:extLst>
              <a:ext uri="{FF2B5EF4-FFF2-40B4-BE49-F238E27FC236}">
                <a16:creationId xmlns:a16="http://schemas.microsoft.com/office/drawing/2014/main" id="{8B3E25FC-8B97-47BC-85AC-BB32DD9B9020}"/>
              </a:ext>
            </a:extLst>
          </p:cNvPr>
          <p:cNvSpPr>
            <a:spLocks noGrp="1"/>
          </p:cNvSpPr>
          <p:nvPr>
            <p:ph type="ftr" sz="quarter" idx="11"/>
          </p:nvPr>
        </p:nvSpPr>
        <p:spPr/>
        <p:txBody>
          <a:bodyPr/>
          <a:lstStyle>
            <a:lvl1pPr>
              <a:defRPr/>
            </a:lvl1pPr>
          </a:lstStyle>
          <a:p>
            <a:pPr>
              <a:defRPr/>
            </a:pPr>
            <a:endParaRPr lang="en-US" dirty="0"/>
          </a:p>
        </p:txBody>
      </p:sp>
      <p:sp>
        <p:nvSpPr>
          <p:cNvPr id="4" name="Slide Number Placeholder 5">
            <a:extLst>
              <a:ext uri="{FF2B5EF4-FFF2-40B4-BE49-F238E27FC236}">
                <a16:creationId xmlns:a16="http://schemas.microsoft.com/office/drawing/2014/main" id="{628EC0E4-0DC9-4EE4-90FA-5DCBEA247F5D}"/>
              </a:ext>
            </a:extLst>
          </p:cNvPr>
          <p:cNvSpPr>
            <a:spLocks noGrp="1"/>
          </p:cNvSpPr>
          <p:nvPr>
            <p:ph type="sldNum" sz="quarter" idx="12"/>
          </p:nvPr>
        </p:nvSpPr>
        <p:spPr/>
        <p:txBody>
          <a:bodyPr/>
          <a:lstStyle>
            <a:lvl1pPr>
              <a:defRPr/>
            </a:lvl1pPr>
          </a:lstStyle>
          <a:p>
            <a:pPr>
              <a:defRPr/>
            </a:pPr>
            <a:fld id="{7D493FA0-EA31-4CBB-8FC2-0C4F2927A721}" type="slidenum">
              <a:rPr lang="en-US" altLang="en-US"/>
              <a:pPr>
                <a:defRPr/>
              </a:pPr>
              <a:t>‹#›</a:t>
            </a:fld>
            <a:endParaRPr lang="en-US" altLang="en-US" dirty="0"/>
          </a:p>
        </p:txBody>
      </p:sp>
    </p:spTree>
    <p:extLst>
      <p:ext uri="{BB962C8B-B14F-4D97-AF65-F5344CB8AC3E}">
        <p14:creationId xmlns:p14="http://schemas.microsoft.com/office/powerpoint/2010/main" val="42109960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77856" y="258837"/>
            <a:ext cx="3802173" cy="1101527"/>
          </a:xfrm>
        </p:spPr>
        <p:txBody>
          <a:bodyPr anchor="b"/>
          <a:lstStyle>
            <a:lvl1pPr algn="l">
              <a:defRPr sz="1900" b="1"/>
            </a:lvl1pPr>
          </a:lstStyle>
          <a:p>
            <a:r>
              <a:rPr lang="en-US"/>
              <a:t>Click to edit Master title style</a:t>
            </a:r>
          </a:p>
        </p:txBody>
      </p:sp>
      <p:sp>
        <p:nvSpPr>
          <p:cNvPr id="3" name="Content Placeholder 2"/>
          <p:cNvSpPr>
            <a:spLocks noGrp="1"/>
          </p:cNvSpPr>
          <p:nvPr>
            <p:ph idx="1"/>
          </p:nvPr>
        </p:nvSpPr>
        <p:spPr>
          <a:xfrm>
            <a:off x="4518471" y="258829"/>
            <a:ext cx="6460685" cy="5548264"/>
          </a:xfrm>
        </p:spPr>
        <p:txBody>
          <a:bodyPr/>
          <a:lstStyle>
            <a:lvl1pPr>
              <a:defRPr sz="3100"/>
            </a:lvl1pPr>
            <a:lvl2pPr>
              <a:defRPr sz="2700"/>
            </a:lvl2pPr>
            <a:lvl3pPr>
              <a:defRPr sz="23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77856" y="1360356"/>
            <a:ext cx="3802173" cy="4446737"/>
          </a:xfrm>
        </p:spPr>
        <p:txBody>
          <a:bodyPr/>
          <a:lstStyle>
            <a:lvl1pPr marL="0" indent="0">
              <a:buNone/>
              <a:defRPr sz="1300"/>
            </a:lvl1pPr>
            <a:lvl2pPr marL="436773" indent="0">
              <a:buNone/>
              <a:defRPr sz="1100"/>
            </a:lvl2pPr>
            <a:lvl3pPr marL="873546" indent="0">
              <a:buNone/>
              <a:defRPr sz="1000"/>
            </a:lvl3pPr>
            <a:lvl4pPr marL="1310319" indent="0">
              <a:buNone/>
              <a:defRPr sz="900"/>
            </a:lvl4pPr>
            <a:lvl5pPr marL="1747093" indent="0">
              <a:buNone/>
              <a:defRPr sz="900"/>
            </a:lvl5pPr>
            <a:lvl6pPr marL="2183865" indent="0">
              <a:buNone/>
              <a:defRPr sz="900"/>
            </a:lvl6pPr>
            <a:lvl7pPr marL="2620639" indent="0">
              <a:buNone/>
              <a:defRPr sz="900"/>
            </a:lvl7pPr>
            <a:lvl8pPr marL="3057411" indent="0">
              <a:buNone/>
              <a:defRPr sz="900"/>
            </a:lvl8pPr>
            <a:lvl9pPr marL="3494184"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096E4A27-1DE4-4563-8624-ED500C1A1A15}"/>
              </a:ext>
            </a:extLst>
          </p:cNvPr>
          <p:cNvSpPr>
            <a:spLocks noGrp="1"/>
          </p:cNvSpPr>
          <p:nvPr>
            <p:ph type="dt" sz="half" idx="10"/>
          </p:nvPr>
        </p:nvSpPr>
        <p:spPr/>
        <p:txBody>
          <a:bodyPr/>
          <a:lstStyle>
            <a:lvl1pPr>
              <a:defRPr/>
            </a:lvl1pPr>
          </a:lstStyle>
          <a:p>
            <a:pPr>
              <a:defRPr/>
            </a:pPr>
            <a:fld id="{F5CB796C-86A6-4A55-AC6D-0FD36614DA8B}" type="datetimeFigureOut">
              <a:rPr lang="en-US" altLang="en-US"/>
              <a:pPr>
                <a:defRPr/>
              </a:pPr>
              <a:t>6/17/26</a:t>
            </a:fld>
            <a:endParaRPr lang="en-US" altLang="en-US" dirty="0"/>
          </a:p>
        </p:txBody>
      </p:sp>
      <p:sp>
        <p:nvSpPr>
          <p:cNvPr id="6" name="Footer Placeholder 4">
            <a:extLst>
              <a:ext uri="{FF2B5EF4-FFF2-40B4-BE49-F238E27FC236}">
                <a16:creationId xmlns:a16="http://schemas.microsoft.com/office/drawing/2014/main" id="{77B363AE-ED21-4EE1-BA4D-74167130B101}"/>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D6017F20-C804-4971-B69C-D66848439A59}"/>
              </a:ext>
            </a:extLst>
          </p:cNvPr>
          <p:cNvSpPr>
            <a:spLocks noGrp="1"/>
          </p:cNvSpPr>
          <p:nvPr>
            <p:ph type="sldNum" sz="quarter" idx="12"/>
          </p:nvPr>
        </p:nvSpPr>
        <p:spPr/>
        <p:txBody>
          <a:bodyPr/>
          <a:lstStyle>
            <a:lvl1pPr>
              <a:defRPr/>
            </a:lvl1pPr>
          </a:lstStyle>
          <a:p>
            <a:pPr>
              <a:defRPr/>
            </a:pPr>
            <a:fld id="{018E44FD-BBC3-484D-9E25-781B72FF689E}" type="slidenum">
              <a:rPr lang="en-US" altLang="en-US"/>
              <a:pPr>
                <a:defRPr/>
              </a:pPr>
              <a:t>‹#›</a:t>
            </a:fld>
            <a:endParaRPr lang="en-US" altLang="en-US" dirty="0"/>
          </a:p>
        </p:txBody>
      </p:sp>
    </p:spTree>
    <p:extLst>
      <p:ext uri="{BB962C8B-B14F-4D97-AF65-F5344CB8AC3E}">
        <p14:creationId xmlns:p14="http://schemas.microsoft.com/office/powerpoint/2010/main" val="2686637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5253" y="4550569"/>
            <a:ext cx="6934200" cy="537220"/>
          </a:xfrm>
        </p:spPr>
        <p:txBody>
          <a:bodyPr anchor="b"/>
          <a:lstStyle>
            <a:lvl1pPr algn="l">
              <a:defRPr sz="1900" b="1"/>
            </a:lvl1pPr>
          </a:lstStyle>
          <a:p>
            <a:r>
              <a:rPr lang="en-US"/>
              <a:t>Click to edit Master title style</a:t>
            </a:r>
          </a:p>
        </p:txBody>
      </p:sp>
      <p:sp>
        <p:nvSpPr>
          <p:cNvPr id="3" name="Picture Placeholder 2"/>
          <p:cNvSpPr>
            <a:spLocks noGrp="1"/>
          </p:cNvSpPr>
          <p:nvPr>
            <p:ph type="pic" idx="1"/>
          </p:nvPr>
        </p:nvSpPr>
        <p:spPr>
          <a:xfrm>
            <a:off x="2265253" y="580860"/>
            <a:ext cx="6934200" cy="3900488"/>
          </a:xfrm>
        </p:spPr>
        <p:txBody>
          <a:bodyPr rtlCol="0">
            <a:normAutofit/>
          </a:bodyPr>
          <a:lstStyle>
            <a:lvl1pPr marL="0" indent="0">
              <a:buNone/>
              <a:defRPr sz="3100"/>
            </a:lvl1pPr>
            <a:lvl2pPr marL="436773" indent="0">
              <a:buNone/>
              <a:defRPr sz="2700"/>
            </a:lvl2pPr>
            <a:lvl3pPr marL="873546" indent="0">
              <a:buNone/>
              <a:defRPr sz="2300"/>
            </a:lvl3pPr>
            <a:lvl4pPr marL="1310319" indent="0">
              <a:buNone/>
              <a:defRPr sz="1900"/>
            </a:lvl4pPr>
            <a:lvl5pPr marL="1747093" indent="0">
              <a:buNone/>
              <a:defRPr sz="1900"/>
            </a:lvl5pPr>
            <a:lvl6pPr marL="2183865" indent="0">
              <a:buNone/>
              <a:defRPr sz="1900"/>
            </a:lvl6pPr>
            <a:lvl7pPr marL="2620639" indent="0">
              <a:buNone/>
              <a:defRPr sz="1900"/>
            </a:lvl7pPr>
            <a:lvl8pPr marL="3057411" indent="0">
              <a:buNone/>
              <a:defRPr sz="1900"/>
            </a:lvl8pPr>
            <a:lvl9pPr marL="3494184" indent="0">
              <a:buNone/>
              <a:defRPr sz="1900"/>
            </a:lvl9pPr>
          </a:lstStyle>
          <a:p>
            <a:pPr lvl="0"/>
            <a:endParaRPr lang="en-US" noProof="0" dirty="0"/>
          </a:p>
        </p:txBody>
      </p:sp>
      <p:sp>
        <p:nvSpPr>
          <p:cNvPr id="4" name="Text Placeholder 3"/>
          <p:cNvSpPr>
            <a:spLocks noGrp="1"/>
          </p:cNvSpPr>
          <p:nvPr>
            <p:ph type="body" sz="half" idx="2"/>
          </p:nvPr>
        </p:nvSpPr>
        <p:spPr>
          <a:xfrm>
            <a:off x="2265253" y="5087790"/>
            <a:ext cx="6934200" cy="762942"/>
          </a:xfrm>
        </p:spPr>
        <p:txBody>
          <a:bodyPr/>
          <a:lstStyle>
            <a:lvl1pPr marL="0" indent="0">
              <a:buNone/>
              <a:defRPr sz="1300"/>
            </a:lvl1pPr>
            <a:lvl2pPr marL="436773" indent="0">
              <a:buNone/>
              <a:defRPr sz="1100"/>
            </a:lvl2pPr>
            <a:lvl3pPr marL="873546" indent="0">
              <a:buNone/>
              <a:defRPr sz="1000"/>
            </a:lvl3pPr>
            <a:lvl4pPr marL="1310319" indent="0">
              <a:buNone/>
              <a:defRPr sz="900"/>
            </a:lvl4pPr>
            <a:lvl5pPr marL="1747093" indent="0">
              <a:buNone/>
              <a:defRPr sz="900"/>
            </a:lvl5pPr>
            <a:lvl6pPr marL="2183865" indent="0">
              <a:buNone/>
              <a:defRPr sz="900"/>
            </a:lvl6pPr>
            <a:lvl7pPr marL="2620639" indent="0">
              <a:buNone/>
              <a:defRPr sz="900"/>
            </a:lvl7pPr>
            <a:lvl8pPr marL="3057411" indent="0">
              <a:buNone/>
              <a:defRPr sz="900"/>
            </a:lvl8pPr>
            <a:lvl9pPr marL="3494184"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4F0D6579-A850-404E-AA23-5F24296EB82B}"/>
              </a:ext>
            </a:extLst>
          </p:cNvPr>
          <p:cNvSpPr>
            <a:spLocks noGrp="1"/>
          </p:cNvSpPr>
          <p:nvPr>
            <p:ph type="dt" sz="half" idx="10"/>
          </p:nvPr>
        </p:nvSpPr>
        <p:spPr/>
        <p:txBody>
          <a:bodyPr/>
          <a:lstStyle>
            <a:lvl1pPr>
              <a:defRPr/>
            </a:lvl1pPr>
          </a:lstStyle>
          <a:p>
            <a:pPr>
              <a:defRPr/>
            </a:pPr>
            <a:fld id="{D47A4937-0887-4A0E-8173-9CDFBFD86447}" type="datetimeFigureOut">
              <a:rPr lang="en-US" altLang="en-US"/>
              <a:pPr>
                <a:defRPr/>
              </a:pPr>
              <a:t>6/17/26</a:t>
            </a:fld>
            <a:endParaRPr lang="en-US" altLang="en-US" dirty="0"/>
          </a:p>
        </p:txBody>
      </p:sp>
      <p:sp>
        <p:nvSpPr>
          <p:cNvPr id="6" name="Footer Placeholder 4">
            <a:extLst>
              <a:ext uri="{FF2B5EF4-FFF2-40B4-BE49-F238E27FC236}">
                <a16:creationId xmlns:a16="http://schemas.microsoft.com/office/drawing/2014/main" id="{A7E37524-3CBF-4779-828E-DE62319BA2B6}"/>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EE9B7F7A-41D6-477E-9770-A98AE436B7F6}"/>
              </a:ext>
            </a:extLst>
          </p:cNvPr>
          <p:cNvSpPr>
            <a:spLocks noGrp="1"/>
          </p:cNvSpPr>
          <p:nvPr>
            <p:ph type="sldNum" sz="quarter" idx="12"/>
          </p:nvPr>
        </p:nvSpPr>
        <p:spPr/>
        <p:txBody>
          <a:bodyPr/>
          <a:lstStyle>
            <a:lvl1pPr>
              <a:defRPr/>
            </a:lvl1pPr>
          </a:lstStyle>
          <a:p>
            <a:pPr>
              <a:defRPr/>
            </a:pPr>
            <a:fld id="{36ED6B96-8D44-4DF1-A5B6-D6404582F0A2}" type="slidenum">
              <a:rPr lang="en-US" altLang="en-US"/>
              <a:pPr>
                <a:defRPr/>
              </a:pPr>
              <a:t>‹#›</a:t>
            </a:fld>
            <a:endParaRPr lang="en-US" altLang="en-US" dirty="0"/>
          </a:p>
        </p:txBody>
      </p:sp>
    </p:spTree>
    <p:extLst>
      <p:ext uri="{BB962C8B-B14F-4D97-AF65-F5344CB8AC3E}">
        <p14:creationId xmlns:p14="http://schemas.microsoft.com/office/powerpoint/2010/main" val="415508085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30718C-B545-48F7-87F2-3CC7574DE193}"/>
              </a:ext>
            </a:extLst>
          </p:cNvPr>
          <p:cNvSpPr>
            <a:spLocks noGrp="1"/>
          </p:cNvSpPr>
          <p:nvPr>
            <p:ph type="dt" sz="half" idx="10"/>
          </p:nvPr>
        </p:nvSpPr>
        <p:spPr/>
        <p:txBody>
          <a:bodyPr/>
          <a:lstStyle>
            <a:lvl1pPr>
              <a:defRPr/>
            </a:lvl1pPr>
          </a:lstStyle>
          <a:p>
            <a:pPr>
              <a:defRPr/>
            </a:pPr>
            <a:fld id="{C30C38AF-3138-4896-90B6-FFC96AEFEFCD}" type="datetimeFigureOut">
              <a:rPr lang="en-US" altLang="en-US"/>
              <a:pPr>
                <a:defRPr/>
              </a:pPr>
              <a:t>6/17/26</a:t>
            </a:fld>
            <a:endParaRPr lang="en-US" altLang="en-US" dirty="0"/>
          </a:p>
        </p:txBody>
      </p:sp>
      <p:sp>
        <p:nvSpPr>
          <p:cNvPr id="5" name="Footer Placeholder 4">
            <a:extLst>
              <a:ext uri="{FF2B5EF4-FFF2-40B4-BE49-F238E27FC236}">
                <a16:creationId xmlns:a16="http://schemas.microsoft.com/office/drawing/2014/main" id="{5258D648-6D85-4A5F-9F61-4B1F35EE0FF5}"/>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69973564-A5BA-4C4A-A986-C99D429DF263}"/>
              </a:ext>
            </a:extLst>
          </p:cNvPr>
          <p:cNvSpPr>
            <a:spLocks noGrp="1"/>
          </p:cNvSpPr>
          <p:nvPr>
            <p:ph type="sldNum" sz="quarter" idx="12"/>
          </p:nvPr>
        </p:nvSpPr>
        <p:spPr/>
        <p:txBody>
          <a:bodyPr/>
          <a:lstStyle>
            <a:lvl1pPr>
              <a:defRPr/>
            </a:lvl1pPr>
          </a:lstStyle>
          <a:p>
            <a:pPr>
              <a:defRPr/>
            </a:pPr>
            <a:fld id="{663CE02A-8514-4F5B-A569-4464D4BB207C}" type="slidenum">
              <a:rPr lang="en-US" altLang="en-US"/>
              <a:pPr>
                <a:defRPr/>
              </a:pPr>
              <a:t>‹#›</a:t>
            </a:fld>
            <a:endParaRPr lang="en-US" altLang="en-US" dirty="0"/>
          </a:p>
        </p:txBody>
      </p:sp>
    </p:spTree>
    <p:extLst>
      <p:ext uri="{BB962C8B-B14F-4D97-AF65-F5344CB8AC3E}">
        <p14:creationId xmlns:p14="http://schemas.microsoft.com/office/powerpoint/2010/main" val="25729891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78828" y="260335"/>
            <a:ext cx="2600325" cy="554675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77853" y="260335"/>
            <a:ext cx="7608359" cy="554675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5DB75A-5263-49AA-AD65-D1D8A4EC10AE}"/>
              </a:ext>
            </a:extLst>
          </p:cNvPr>
          <p:cNvSpPr>
            <a:spLocks noGrp="1"/>
          </p:cNvSpPr>
          <p:nvPr>
            <p:ph type="dt" sz="half" idx="10"/>
          </p:nvPr>
        </p:nvSpPr>
        <p:spPr/>
        <p:txBody>
          <a:bodyPr/>
          <a:lstStyle>
            <a:lvl1pPr>
              <a:defRPr/>
            </a:lvl1pPr>
          </a:lstStyle>
          <a:p>
            <a:pPr>
              <a:defRPr/>
            </a:pPr>
            <a:fld id="{D6FCB119-DCBA-4EA6-AAE4-37C527F57099}" type="datetimeFigureOut">
              <a:rPr lang="en-US" altLang="en-US"/>
              <a:pPr>
                <a:defRPr/>
              </a:pPr>
              <a:t>6/17/26</a:t>
            </a:fld>
            <a:endParaRPr lang="en-US" altLang="en-US" dirty="0"/>
          </a:p>
        </p:txBody>
      </p:sp>
      <p:sp>
        <p:nvSpPr>
          <p:cNvPr id="5" name="Footer Placeholder 4">
            <a:extLst>
              <a:ext uri="{FF2B5EF4-FFF2-40B4-BE49-F238E27FC236}">
                <a16:creationId xmlns:a16="http://schemas.microsoft.com/office/drawing/2014/main" id="{08E0928D-6248-4FE5-9739-A2046DC97915}"/>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9603116C-9237-4210-8F25-0F1DBDEA5583}"/>
              </a:ext>
            </a:extLst>
          </p:cNvPr>
          <p:cNvSpPr>
            <a:spLocks noGrp="1"/>
          </p:cNvSpPr>
          <p:nvPr>
            <p:ph type="sldNum" sz="quarter" idx="12"/>
          </p:nvPr>
        </p:nvSpPr>
        <p:spPr/>
        <p:txBody>
          <a:bodyPr/>
          <a:lstStyle>
            <a:lvl1pPr>
              <a:defRPr/>
            </a:lvl1pPr>
          </a:lstStyle>
          <a:p>
            <a:pPr>
              <a:defRPr/>
            </a:pPr>
            <a:fld id="{657B7E21-91E7-4AEC-8648-4D6E329AF3D5}" type="slidenum">
              <a:rPr lang="en-US" altLang="en-US"/>
              <a:pPr>
                <a:defRPr/>
              </a:pPr>
              <a:t>‹#›</a:t>
            </a:fld>
            <a:endParaRPr lang="en-US" altLang="en-US" dirty="0"/>
          </a:p>
        </p:txBody>
      </p:sp>
    </p:spTree>
    <p:extLst>
      <p:ext uri="{BB962C8B-B14F-4D97-AF65-F5344CB8AC3E}">
        <p14:creationId xmlns:p14="http://schemas.microsoft.com/office/powerpoint/2010/main" val="288224761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2 lines - white.eps">
            <a:extLst>
              <a:ext uri="{FF2B5EF4-FFF2-40B4-BE49-F238E27FC236}">
                <a16:creationId xmlns:a16="http://schemas.microsoft.com/office/drawing/2014/main" id="{40A6E896-0EB8-41FB-8812-9332A6D6560C}"/>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409575" y="5734050"/>
            <a:ext cx="5472113"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866777" y="2019475"/>
            <a:ext cx="9823451" cy="1393461"/>
          </a:xfrm>
        </p:spPr>
        <p:txBody>
          <a:bodyPr/>
          <a:lstStyle/>
          <a:p>
            <a:r>
              <a:rPr lang="en-US"/>
              <a:t>Click to edit Master title style</a:t>
            </a:r>
          </a:p>
        </p:txBody>
      </p:sp>
      <p:sp>
        <p:nvSpPr>
          <p:cNvPr id="3" name="Subtitle 2"/>
          <p:cNvSpPr>
            <a:spLocks noGrp="1"/>
          </p:cNvSpPr>
          <p:nvPr>
            <p:ph type="subTitle" idx="1"/>
          </p:nvPr>
        </p:nvSpPr>
        <p:spPr>
          <a:xfrm>
            <a:off x="1733555" y="3683803"/>
            <a:ext cx="8089900" cy="1661319"/>
          </a:xfrm>
        </p:spPr>
        <p:txBody>
          <a:bodyPr/>
          <a:lstStyle>
            <a:lvl1pPr marL="0" indent="0" algn="ctr">
              <a:buNone/>
              <a:defRPr>
                <a:solidFill>
                  <a:schemeClr val="tx1">
                    <a:tint val="75000"/>
                  </a:schemeClr>
                </a:solidFill>
              </a:defRPr>
            </a:lvl1pPr>
            <a:lvl2pPr marL="436773" indent="0" algn="ctr">
              <a:buNone/>
              <a:defRPr>
                <a:solidFill>
                  <a:schemeClr val="tx1">
                    <a:tint val="75000"/>
                  </a:schemeClr>
                </a:solidFill>
              </a:defRPr>
            </a:lvl2pPr>
            <a:lvl3pPr marL="873546" indent="0" algn="ctr">
              <a:buNone/>
              <a:defRPr>
                <a:solidFill>
                  <a:schemeClr val="tx1">
                    <a:tint val="75000"/>
                  </a:schemeClr>
                </a:solidFill>
              </a:defRPr>
            </a:lvl3pPr>
            <a:lvl4pPr marL="1310319" indent="0" algn="ctr">
              <a:buNone/>
              <a:defRPr>
                <a:solidFill>
                  <a:schemeClr val="tx1">
                    <a:tint val="75000"/>
                  </a:schemeClr>
                </a:solidFill>
              </a:defRPr>
            </a:lvl4pPr>
            <a:lvl5pPr marL="1747093" indent="0" algn="ctr">
              <a:buNone/>
              <a:defRPr>
                <a:solidFill>
                  <a:schemeClr val="tx1">
                    <a:tint val="75000"/>
                  </a:schemeClr>
                </a:solidFill>
              </a:defRPr>
            </a:lvl5pPr>
            <a:lvl6pPr marL="2183865" indent="0" algn="ctr">
              <a:buNone/>
              <a:defRPr>
                <a:solidFill>
                  <a:schemeClr val="tx1">
                    <a:tint val="75000"/>
                  </a:schemeClr>
                </a:solidFill>
              </a:defRPr>
            </a:lvl6pPr>
            <a:lvl7pPr marL="2620639" indent="0" algn="ctr">
              <a:buNone/>
              <a:defRPr>
                <a:solidFill>
                  <a:schemeClr val="tx1">
                    <a:tint val="75000"/>
                  </a:schemeClr>
                </a:solidFill>
              </a:defRPr>
            </a:lvl7pPr>
            <a:lvl8pPr marL="3057411" indent="0" algn="ctr">
              <a:buNone/>
              <a:defRPr>
                <a:solidFill>
                  <a:schemeClr val="tx1">
                    <a:tint val="75000"/>
                  </a:schemeClr>
                </a:solidFill>
              </a:defRPr>
            </a:lvl8pPr>
            <a:lvl9pPr marL="3494184" indent="0" algn="ctr">
              <a:buNone/>
              <a:defRPr>
                <a:solidFill>
                  <a:schemeClr val="tx1">
                    <a:tint val="75000"/>
                  </a:schemeClr>
                </a:solidFill>
              </a:defRPr>
            </a:lvl9pPr>
          </a:lstStyle>
          <a:p>
            <a:r>
              <a:rPr lang="en-US"/>
              <a:t>Click to edit Master subtitle style</a:t>
            </a:r>
          </a:p>
        </p:txBody>
      </p:sp>
      <p:sp>
        <p:nvSpPr>
          <p:cNvPr id="5" name="Date Placeholder 3">
            <a:extLst>
              <a:ext uri="{FF2B5EF4-FFF2-40B4-BE49-F238E27FC236}">
                <a16:creationId xmlns:a16="http://schemas.microsoft.com/office/drawing/2014/main" id="{91DEDDA6-E8F1-43BD-B041-834BD29CFF73}"/>
              </a:ext>
            </a:extLst>
          </p:cNvPr>
          <p:cNvSpPr>
            <a:spLocks noGrp="1"/>
          </p:cNvSpPr>
          <p:nvPr>
            <p:ph type="dt" sz="half" idx="10"/>
          </p:nvPr>
        </p:nvSpPr>
        <p:spPr/>
        <p:txBody>
          <a:bodyPr/>
          <a:lstStyle>
            <a:lvl1pPr>
              <a:defRPr/>
            </a:lvl1pPr>
          </a:lstStyle>
          <a:p>
            <a:pPr>
              <a:defRPr/>
            </a:pPr>
            <a:fld id="{121CE59E-4496-45FE-9D5A-E69BAAE7A141}" type="datetimeFigureOut">
              <a:rPr lang="en-US" altLang="en-US"/>
              <a:pPr>
                <a:defRPr/>
              </a:pPr>
              <a:t>6/17/26</a:t>
            </a:fld>
            <a:endParaRPr lang="en-US" altLang="en-US" dirty="0"/>
          </a:p>
        </p:txBody>
      </p:sp>
      <p:sp>
        <p:nvSpPr>
          <p:cNvPr id="6" name="Footer Placeholder 4">
            <a:extLst>
              <a:ext uri="{FF2B5EF4-FFF2-40B4-BE49-F238E27FC236}">
                <a16:creationId xmlns:a16="http://schemas.microsoft.com/office/drawing/2014/main" id="{CA66A8F9-253F-41EC-9C35-AABEDDF21BDA}"/>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BD66F45F-6BCB-4F9D-BF94-A04E81A0380F}"/>
              </a:ext>
            </a:extLst>
          </p:cNvPr>
          <p:cNvSpPr>
            <a:spLocks noGrp="1"/>
          </p:cNvSpPr>
          <p:nvPr>
            <p:ph type="sldNum" sz="quarter" idx="12"/>
          </p:nvPr>
        </p:nvSpPr>
        <p:spPr/>
        <p:txBody>
          <a:bodyPr/>
          <a:lstStyle>
            <a:lvl1pPr>
              <a:defRPr/>
            </a:lvl1pPr>
          </a:lstStyle>
          <a:p>
            <a:pPr>
              <a:defRPr/>
            </a:pPr>
            <a:fld id="{622AF8AB-FB1E-403E-9AA2-EBD1C0DE1E7F}" type="slidenum">
              <a:rPr lang="en-US" altLang="en-US"/>
              <a:pPr>
                <a:defRPr/>
              </a:pPr>
              <a:t>‹#›</a:t>
            </a:fld>
            <a:endParaRPr lang="en-US" altLang="en-US" dirty="0"/>
          </a:p>
        </p:txBody>
      </p:sp>
    </p:spTree>
    <p:extLst>
      <p:ext uri="{BB962C8B-B14F-4D97-AF65-F5344CB8AC3E}">
        <p14:creationId xmlns:p14="http://schemas.microsoft.com/office/powerpoint/2010/main" val="21226377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6B56AA-7604-47B1-903D-DCA33A724739}"/>
              </a:ext>
            </a:extLst>
          </p:cNvPr>
          <p:cNvSpPr>
            <a:spLocks noGrp="1"/>
          </p:cNvSpPr>
          <p:nvPr>
            <p:ph type="dt" sz="half" idx="10"/>
          </p:nvPr>
        </p:nvSpPr>
        <p:spPr/>
        <p:txBody>
          <a:bodyPr/>
          <a:lstStyle>
            <a:lvl1pPr>
              <a:defRPr/>
            </a:lvl1pPr>
          </a:lstStyle>
          <a:p>
            <a:pPr>
              <a:defRPr/>
            </a:pPr>
            <a:fld id="{16C5D84C-DC29-4D3A-BC36-A7D140324CD4}" type="datetimeFigureOut">
              <a:rPr lang="en-US" altLang="en-US"/>
              <a:pPr>
                <a:defRPr/>
              </a:pPr>
              <a:t>6/17/26</a:t>
            </a:fld>
            <a:endParaRPr lang="en-US" altLang="en-US" dirty="0"/>
          </a:p>
        </p:txBody>
      </p:sp>
      <p:sp>
        <p:nvSpPr>
          <p:cNvPr id="5" name="Footer Placeholder 4">
            <a:extLst>
              <a:ext uri="{FF2B5EF4-FFF2-40B4-BE49-F238E27FC236}">
                <a16:creationId xmlns:a16="http://schemas.microsoft.com/office/drawing/2014/main" id="{3F429495-5935-4058-98E6-072E5BFA2055}"/>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C4F79CC4-7DA9-49B3-8CE1-BC5D78AA1CA8}"/>
              </a:ext>
            </a:extLst>
          </p:cNvPr>
          <p:cNvSpPr>
            <a:spLocks noGrp="1"/>
          </p:cNvSpPr>
          <p:nvPr>
            <p:ph type="sldNum" sz="quarter" idx="12"/>
          </p:nvPr>
        </p:nvSpPr>
        <p:spPr/>
        <p:txBody>
          <a:bodyPr/>
          <a:lstStyle>
            <a:lvl1pPr>
              <a:defRPr/>
            </a:lvl1pPr>
          </a:lstStyle>
          <a:p>
            <a:pPr>
              <a:defRPr/>
            </a:pPr>
            <a:fld id="{8D297AF3-9003-433F-9D70-C20530C0AABD}" type="slidenum">
              <a:rPr lang="en-US" altLang="en-US"/>
              <a:pPr>
                <a:defRPr/>
              </a:pPr>
              <a:t>‹#›</a:t>
            </a:fld>
            <a:endParaRPr lang="en-US" altLang="en-US" dirty="0"/>
          </a:p>
        </p:txBody>
      </p:sp>
    </p:spTree>
    <p:extLst>
      <p:ext uri="{BB962C8B-B14F-4D97-AF65-F5344CB8AC3E}">
        <p14:creationId xmlns:p14="http://schemas.microsoft.com/office/powerpoint/2010/main" val="5390300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2925" y="4177375"/>
            <a:ext cx="9823451" cy="1291134"/>
          </a:xfrm>
        </p:spPr>
        <p:txBody>
          <a:bodyPr anchor="t"/>
          <a:lstStyle>
            <a:lvl1pPr algn="l">
              <a:defRPr sz="3800" b="1" cap="all"/>
            </a:lvl1pPr>
          </a:lstStyle>
          <a:p>
            <a:r>
              <a:rPr lang="en-US"/>
              <a:t>Click to edit Master title style</a:t>
            </a:r>
          </a:p>
        </p:txBody>
      </p:sp>
      <p:sp>
        <p:nvSpPr>
          <p:cNvPr id="3" name="Text Placeholder 2"/>
          <p:cNvSpPr>
            <a:spLocks noGrp="1"/>
          </p:cNvSpPr>
          <p:nvPr>
            <p:ph type="body" idx="1"/>
          </p:nvPr>
        </p:nvSpPr>
        <p:spPr>
          <a:xfrm>
            <a:off x="912925" y="2755323"/>
            <a:ext cx="9823451" cy="1422052"/>
          </a:xfrm>
        </p:spPr>
        <p:txBody>
          <a:bodyPr anchor="b"/>
          <a:lstStyle>
            <a:lvl1pPr marL="0" indent="0">
              <a:buNone/>
              <a:defRPr sz="1900">
                <a:solidFill>
                  <a:schemeClr val="tx1">
                    <a:tint val="75000"/>
                  </a:schemeClr>
                </a:solidFill>
              </a:defRPr>
            </a:lvl1pPr>
            <a:lvl2pPr marL="436773" indent="0">
              <a:buNone/>
              <a:defRPr sz="1700">
                <a:solidFill>
                  <a:schemeClr val="tx1">
                    <a:tint val="75000"/>
                  </a:schemeClr>
                </a:solidFill>
              </a:defRPr>
            </a:lvl2pPr>
            <a:lvl3pPr marL="873546" indent="0">
              <a:buNone/>
              <a:defRPr sz="1500">
                <a:solidFill>
                  <a:schemeClr val="tx1">
                    <a:tint val="75000"/>
                  </a:schemeClr>
                </a:solidFill>
              </a:defRPr>
            </a:lvl3pPr>
            <a:lvl4pPr marL="1310319" indent="0">
              <a:buNone/>
              <a:defRPr sz="1300">
                <a:solidFill>
                  <a:schemeClr val="tx1">
                    <a:tint val="75000"/>
                  </a:schemeClr>
                </a:solidFill>
              </a:defRPr>
            </a:lvl4pPr>
            <a:lvl5pPr marL="1747093" indent="0">
              <a:buNone/>
              <a:defRPr sz="1300">
                <a:solidFill>
                  <a:schemeClr val="tx1">
                    <a:tint val="75000"/>
                  </a:schemeClr>
                </a:solidFill>
              </a:defRPr>
            </a:lvl5pPr>
            <a:lvl6pPr marL="2183865" indent="0">
              <a:buNone/>
              <a:defRPr sz="1300">
                <a:solidFill>
                  <a:schemeClr val="tx1">
                    <a:tint val="75000"/>
                  </a:schemeClr>
                </a:solidFill>
              </a:defRPr>
            </a:lvl6pPr>
            <a:lvl7pPr marL="2620639" indent="0">
              <a:buNone/>
              <a:defRPr sz="1300">
                <a:solidFill>
                  <a:schemeClr val="tx1">
                    <a:tint val="75000"/>
                  </a:schemeClr>
                </a:solidFill>
              </a:defRPr>
            </a:lvl7pPr>
            <a:lvl8pPr marL="3057411" indent="0">
              <a:buNone/>
              <a:defRPr sz="1300">
                <a:solidFill>
                  <a:schemeClr val="tx1">
                    <a:tint val="75000"/>
                  </a:schemeClr>
                </a:solidFill>
              </a:defRPr>
            </a:lvl8pPr>
            <a:lvl9pPr marL="3494184" indent="0">
              <a:buNone/>
              <a:defRPr sz="13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0687CE8-E244-4790-ACD3-9B12BB22DB66}"/>
              </a:ext>
            </a:extLst>
          </p:cNvPr>
          <p:cNvSpPr>
            <a:spLocks noGrp="1"/>
          </p:cNvSpPr>
          <p:nvPr>
            <p:ph type="dt" sz="half" idx="10"/>
          </p:nvPr>
        </p:nvSpPr>
        <p:spPr/>
        <p:txBody>
          <a:bodyPr/>
          <a:lstStyle>
            <a:lvl1pPr>
              <a:defRPr/>
            </a:lvl1pPr>
          </a:lstStyle>
          <a:p>
            <a:pPr>
              <a:defRPr/>
            </a:pPr>
            <a:fld id="{520FF370-EDE8-4CDE-9C58-7105D6AC2F2B}" type="datetimeFigureOut">
              <a:rPr lang="en-US" altLang="en-US"/>
              <a:pPr>
                <a:defRPr/>
              </a:pPr>
              <a:t>6/17/26</a:t>
            </a:fld>
            <a:endParaRPr lang="en-US" altLang="en-US" dirty="0"/>
          </a:p>
        </p:txBody>
      </p:sp>
      <p:sp>
        <p:nvSpPr>
          <p:cNvPr id="5" name="Footer Placeholder 4">
            <a:extLst>
              <a:ext uri="{FF2B5EF4-FFF2-40B4-BE49-F238E27FC236}">
                <a16:creationId xmlns:a16="http://schemas.microsoft.com/office/drawing/2014/main" id="{5903E13F-D120-4030-8A2A-274FEB9B3082}"/>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340113D9-2AF3-4E37-A603-9F125FD39A77}"/>
              </a:ext>
            </a:extLst>
          </p:cNvPr>
          <p:cNvSpPr>
            <a:spLocks noGrp="1"/>
          </p:cNvSpPr>
          <p:nvPr>
            <p:ph type="sldNum" sz="quarter" idx="12"/>
          </p:nvPr>
        </p:nvSpPr>
        <p:spPr/>
        <p:txBody>
          <a:bodyPr/>
          <a:lstStyle>
            <a:lvl1pPr>
              <a:defRPr/>
            </a:lvl1pPr>
          </a:lstStyle>
          <a:p>
            <a:pPr>
              <a:defRPr/>
            </a:pPr>
            <a:fld id="{C2B44E32-2C09-48ED-8DF1-4A94EBD04113}" type="slidenum">
              <a:rPr lang="en-US" altLang="en-US"/>
              <a:pPr>
                <a:defRPr/>
              </a:pPr>
              <a:t>‹#›</a:t>
            </a:fld>
            <a:endParaRPr lang="en-US" altLang="en-US" dirty="0"/>
          </a:p>
        </p:txBody>
      </p:sp>
    </p:spTree>
    <p:extLst>
      <p:ext uri="{BB962C8B-B14F-4D97-AF65-F5344CB8AC3E}">
        <p14:creationId xmlns:p14="http://schemas.microsoft.com/office/powerpoint/2010/main" val="265575887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77855" y="1516857"/>
            <a:ext cx="5104341" cy="4290236"/>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74808" y="1516857"/>
            <a:ext cx="5104341" cy="4290236"/>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C2EB35E7-2C58-474A-BC87-D88A1BEE306C}"/>
              </a:ext>
            </a:extLst>
          </p:cNvPr>
          <p:cNvSpPr>
            <a:spLocks noGrp="1"/>
          </p:cNvSpPr>
          <p:nvPr>
            <p:ph type="dt" sz="half" idx="10"/>
          </p:nvPr>
        </p:nvSpPr>
        <p:spPr/>
        <p:txBody>
          <a:bodyPr/>
          <a:lstStyle>
            <a:lvl1pPr>
              <a:defRPr/>
            </a:lvl1pPr>
          </a:lstStyle>
          <a:p>
            <a:pPr>
              <a:defRPr/>
            </a:pPr>
            <a:fld id="{8315F5A0-5152-4A4D-B7D0-F48338BED591}" type="datetimeFigureOut">
              <a:rPr lang="en-US" altLang="en-US"/>
              <a:pPr>
                <a:defRPr/>
              </a:pPr>
              <a:t>6/17/26</a:t>
            </a:fld>
            <a:endParaRPr lang="en-US" altLang="en-US" dirty="0"/>
          </a:p>
        </p:txBody>
      </p:sp>
      <p:sp>
        <p:nvSpPr>
          <p:cNvPr id="6" name="Footer Placeholder 4">
            <a:extLst>
              <a:ext uri="{FF2B5EF4-FFF2-40B4-BE49-F238E27FC236}">
                <a16:creationId xmlns:a16="http://schemas.microsoft.com/office/drawing/2014/main" id="{55D0C3E0-DDB0-438E-B2BA-9BBDAC405590}"/>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E913CF22-5887-412E-97C3-F1D56307466C}"/>
              </a:ext>
            </a:extLst>
          </p:cNvPr>
          <p:cNvSpPr>
            <a:spLocks noGrp="1"/>
          </p:cNvSpPr>
          <p:nvPr>
            <p:ph type="sldNum" sz="quarter" idx="12"/>
          </p:nvPr>
        </p:nvSpPr>
        <p:spPr/>
        <p:txBody>
          <a:bodyPr/>
          <a:lstStyle>
            <a:lvl1pPr>
              <a:defRPr/>
            </a:lvl1pPr>
          </a:lstStyle>
          <a:p>
            <a:pPr>
              <a:defRPr/>
            </a:pPr>
            <a:fld id="{22C0922D-7484-4D8F-8A69-A0865F4A6D4A}" type="slidenum">
              <a:rPr lang="en-US" altLang="en-US"/>
              <a:pPr>
                <a:defRPr/>
              </a:pPr>
              <a:t>‹#›</a:t>
            </a:fld>
            <a:endParaRPr lang="en-US" altLang="en-US" dirty="0"/>
          </a:p>
        </p:txBody>
      </p:sp>
    </p:spTree>
    <p:extLst>
      <p:ext uri="{BB962C8B-B14F-4D97-AF65-F5344CB8AC3E}">
        <p14:creationId xmlns:p14="http://schemas.microsoft.com/office/powerpoint/2010/main" val="174053012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77851" y="1455168"/>
            <a:ext cx="5106348" cy="606441"/>
          </a:xfrm>
        </p:spPr>
        <p:txBody>
          <a:bodyPr anchor="b"/>
          <a:lstStyle>
            <a:lvl1pPr marL="0" indent="0">
              <a:buNone/>
              <a:defRPr sz="2300" b="1"/>
            </a:lvl1pPr>
            <a:lvl2pPr marL="436773" indent="0">
              <a:buNone/>
              <a:defRPr sz="1900" b="1"/>
            </a:lvl2pPr>
            <a:lvl3pPr marL="873546" indent="0">
              <a:buNone/>
              <a:defRPr sz="1700" b="1"/>
            </a:lvl3pPr>
            <a:lvl4pPr marL="1310319" indent="0">
              <a:buNone/>
              <a:defRPr sz="1500" b="1"/>
            </a:lvl4pPr>
            <a:lvl5pPr marL="1747093" indent="0">
              <a:buNone/>
              <a:defRPr sz="1500" b="1"/>
            </a:lvl5pPr>
            <a:lvl6pPr marL="2183865" indent="0">
              <a:buNone/>
              <a:defRPr sz="1500" b="1"/>
            </a:lvl6pPr>
            <a:lvl7pPr marL="2620639" indent="0">
              <a:buNone/>
              <a:defRPr sz="1500" b="1"/>
            </a:lvl7pPr>
            <a:lvl8pPr marL="3057411" indent="0">
              <a:buNone/>
              <a:defRPr sz="1500" b="1"/>
            </a:lvl8pPr>
            <a:lvl9pPr marL="3494184" indent="0">
              <a:buNone/>
              <a:defRPr sz="1500" b="1"/>
            </a:lvl9pPr>
          </a:lstStyle>
          <a:p>
            <a:pPr lvl="0"/>
            <a:r>
              <a:rPr lang="en-US"/>
              <a:t>Click to edit Master text styles</a:t>
            </a:r>
          </a:p>
        </p:txBody>
      </p:sp>
      <p:sp>
        <p:nvSpPr>
          <p:cNvPr id="4" name="Content Placeholder 3"/>
          <p:cNvSpPr>
            <a:spLocks noGrp="1"/>
          </p:cNvSpPr>
          <p:nvPr>
            <p:ph sz="half" idx="2"/>
          </p:nvPr>
        </p:nvSpPr>
        <p:spPr>
          <a:xfrm>
            <a:off x="577851" y="2061600"/>
            <a:ext cx="5106348" cy="3745492"/>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870801" y="1455168"/>
            <a:ext cx="5108355" cy="606441"/>
          </a:xfrm>
        </p:spPr>
        <p:txBody>
          <a:bodyPr anchor="b"/>
          <a:lstStyle>
            <a:lvl1pPr marL="0" indent="0">
              <a:buNone/>
              <a:defRPr sz="2300" b="1"/>
            </a:lvl1pPr>
            <a:lvl2pPr marL="436773" indent="0">
              <a:buNone/>
              <a:defRPr sz="1900" b="1"/>
            </a:lvl2pPr>
            <a:lvl3pPr marL="873546" indent="0">
              <a:buNone/>
              <a:defRPr sz="1700" b="1"/>
            </a:lvl3pPr>
            <a:lvl4pPr marL="1310319" indent="0">
              <a:buNone/>
              <a:defRPr sz="1500" b="1"/>
            </a:lvl4pPr>
            <a:lvl5pPr marL="1747093" indent="0">
              <a:buNone/>
              <a:defRPr sz="1500" b="1"/>
            </a:lvl5pPr>
            <a:lvl6pPr marL="2183865" indent="0">
              <a:buNone/>
              <a:defRPr sz="1500" b="1"/>
            </a:lvl6pPr>
            <a:lvl7pPr marL="2620639" indent="0">
              <a:buNone/>
              <a:defRPr sz="1500" b="1"/>
            </a:lvl7pPr>
            <a:lvl8pPr marL="3057411" indent="0">
              <a:buNone/>
              <a:defRPr sz="1500" b="1"/>
            </a:lvl8pPr>
            <a:lvl9pPr marL="3494184" indent="0">
              <a:buNone/>
              <a:defRPr sz="1500" b="1"/>
            </a:lvl9pPr>
          </a:lstStyle>
          <a:p>
            <a:pPr lvl="0"/>
            <a:r>
              <a:rPr lang="en-US"/>
              <a:t>Click to edit Master text styles</a:t>
            </a:r>
          </a:p>
        </p:txBody>
      </p:sp>
      <p:sp>
        <p:nvSpPr>
          <p:cNvPr id="6" name="Content Placeholder 5"/>
          <p:cNvSpPr>
            <a:spLocks noGrp="1"/>
          </p:cNvSpPr>
          <p:nvPr>
            <p:ph sz="quarter" idx="4"/>
          </p:nvPr>
        </p:nvSpPr>
        <p:spPr>
          <a:xfrm>
            <a:off x="5870801" y="2061600"/>
            <a:ext cx="5108355" cy="3745492"/>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4543007E-E429-400D-98D6-A1D6C80DDDDC}"/>
              </a:ext>
            </a:extLst>
          </p:cNvPr>
          <p:cNvSpPr>
            <a:spLocks noGrp="1"/>
          </p:cNvSpPr>
          <p:nvPr>
            <p:ph type="dt" sz="half" idx="10"/>
          </p:nvPr>
        </p:nvSpPr>
        <p:spPr/>
        <p:txBody>
          <a:bodyPr/>
          <a:lstStyle>
            <a:lvl1pPr>
              <a:defRPr/>
            </a:lvl1pPr>
          </a:lstStyle>
          <a:p>
            <a:pPr>
              <a:defRPr/>
            </a:pPr>
            <a:fld id="{2FF9FF00-4F26-4DB8-B45F-EA5AFF865A4A}" type="datetimeFigureOut">
              <a:rPr lang="en-US" altLang="en-US"/>
              <a:pPr>
                <a:defRPr/>
              </a:pPr>
              <a:t>6/17/26</a:t>
            </a:fld>
            <a:endParaRPr lang="en-US" altLang="en-US" dirty="0"/>
          </a:p>
        </p:txBody>
      </p:sp>
      <p:sp>
        <p:nvSpPr>
          <p:cNvPr id="8" name="Footer Placeholder 4">
            <a:extLst>
              <a:ext uri="{FF2B5EF4-FFF2-40B4-BE49-F238E27FC236}">
                <a16:creationId xmlns:a16="http://schemas.microsoft.com/office/drawing/2014/main" id="{6A8C9522-EDBF-4C66-8CE8-16D339D3B934}"/>
              </a:ext>
            </a:extLst>
          </p:cNvPr>
          <p:cNvSpPr>
            <a:spLocks noGrp="1"/>
          </p:cNvSpPr>
          <p:nvPr>
            <p:ph type="ftr" sz="quarter" idx="11"/>
          </p:nvPr>
        </p:nvSpPr>
        <p:spPr/>
        <p:txBody>
          <a:bodyPr/>
          <a:lstStyle>
            <a:lvl1pPr>
              <a:defRPr/>
            </a:lvl1pPr>
          </a:lstStyle>
          <a:p>
            <a:pPr>
              <a:defRPr/>
            </a:pPr>
            <a:endParaRPr lang="en-US" dirty="0"/>
          </a:p>
        </p:txBody>
      </p:sp>
      <p:sp>
        <p:nvSpPr>
          <p:cNvPr id="9" name="Slide Number Placeholder 5">
            <a:extLst>
              <a:ext uri="{FF2B5EF4-FFF2-40B4-BE49-F238E27FC236}">
                <a16:creationId xmlns:a16="http://schemas.microsoft.com/office/drawing/2014/main" id="{76098913-9ECD-432E-AC29-42F412DFA055}"/>
              </a:ext>
            </a:extLst>
          </p:cNvPr>
          <p:cNvSpPr>
            <a:spLocks noGrp="1"/>
          </p:cNvSpPr>
          <p:nvPr>
            <p:ph type="sldNum" sz="quarter" idx="12"/>
          </p:nvPr>
        </p:nvSpPr>
        <p:spPr/>
        <p:txBody>
          <a:bodyPr/>
          <a:lstStyle>
            <a:lvl1pPr>
              <a:defRPr/>
            </a:lvl1pPr>
          </a:lstStyle>
          <a:p>
            <a:pPr>
              <a:defRPr/>
            </a:pPr>
            <a:fld id="{92916187-5D93-4095-B138-5B05D6BA7B51}" type="slidenum">
              <a:rPr lang="en-US" altLang="en-US"/>
              <a:pPr>
                <a:defRPr/>
              </a:pPr>
              <a:t>‹#›</a:t>
            </a:fld>
            <a:endParaRPr lang="en-US" altLang="en-US" dirty="0"/>
          </a:p>
        </p:txBody>
      </p:sp>
    </p:spTree>
    <p:extLst>
      <p:ext uri="{BB962C8B-B14F-4D97-AF65-F5344CB8AC3E}">
        <p14:creationId xmlns:p14="http://schemas.microsoft.com/office/powerpoint/2010/main" val="3593869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77851" y="1455168"/>
            <a:ext cx="5106348" cy="606441"/>
          </a:xfrm>
        </p:spPr>
        <p:txBody>
          <a:bodyPr anchor="b"/>
          <a:lstStyle>
            <a:lvl1pPr marL="0" indent="0">
              <a:buNone/>
              <a:defRPr sz="2300" b="1"/>
            </a:lvl1pPr>
            <a:lvl2pPr marL="436773" indent="0">
              <a:buNone/>
              <a:defRPr sz="1900" b="1"/>
            </a:lvl2pPr>
            <a:lvl3pPr marL="873546" indent="0">
              <a:buNone/>
              <a:defRPr sz="1700" b="1"/>
            </a:lvl3pPr>
            <a:lvl4pPr marL="1310319" indent="0">
              <a:buNone/>
              <a:defRPr sz="1500" b="1"/>
            </a:lvl4pPr>
            <a:lvl5pPr marL="1747093" indent="0">
              <a:buNone/>
              <a:defRPr sz="1500" b="1"/>
            </a:lvl5pPr>
            <a:lvl6pPr marL="2183865" indent="0">
              <a:buNone/>
              <a:defRPr sz="1500" b="1"/>
            </a:lvl6pPr>
            <a:lvl7pPr marL="2620639" indent="0">
              <a:buNone/>
              <a:defRPr sz="1500" b="1"/>
            </a:lvl7pPr>
            <a:lvl8pPr marL="3057411" indent="0">
              <a:buNone/>
              <a:defRPr sz="1500" b="1"/>
            </a:lvl8pPr>
            <a:lvl9pPr marL="3494184" indent="0">
              <a:buNone/>
              <a:defRPr sz="1500" b="1"/>
            </a:lvl9pPr>
          </a:lstStyle>
          <a:p>
            <a:pPr lvl="0"/>
            <a:r>
              <a:rPr lang="en-US"/>
              <a:t>Click to edit Master text styles</a:t>
            </a:r>
          </a:p>
        </p:txBody>
      </p:sp>
      <p:sp>
        <p:nvSpPr>
          <p:cNvPr id="4" name="Content Placeholder 3"/>
          <p:cNvSpPr>
            <a:spLocks noGrp="1"/>
          </p:cNvSpPr>
          <p:nvPr>
            <p:ph sz="half" idx="2"/>
          </p:nvPr>
        </p:nvSpPr>
        <p:spPr>
          <a:xfrm>
            <a:off x="577851" y="2061600"/>
            <a:ext cx="5106348" cy="3745492"/>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870801" y="1455168"/>
            <a:ext cx="5108355" cy="606441"/>
          </a:xfrm>
        </p:spPr>
        <p:txBody>
          <a:bodyPr anchor="b"/>
          <a:lstStyle>
            <a:lvl1pPr marL="0" indent="0">
              <a:buNone/>
              <a:defRPr sz="2300" b="1"/>
            </a:lvl1pPr>
            <a:lvl2pPr marL="436773" indent="0">
              <a:buNone/>
              <a:defRPr sz="1900" b="1"/>
            </a:lvl2pPr>
            <a:lvl3pPr marL="873546" indent="0">
              <a:buNone/>
              <a:defRPr sz="1700" b="1"/>
            </a:lvl3pPr>
            <a:lvl4pPr marL="1310319" indent="0">
              <a:buNone/>
              <a:defRPr sz="1500" b="1"/>
            </a:lvl4pPr>
            <a:lvl5pPr marL="1747093" indent="0">
              <a:buNone/>
              <a:defRPr sz="1500" b="1"/>
            </a:lvl5pPr>
            <a:lvl6pPr marL="2183865" indent="0">
              <a:buNone/>
              <a:defRPr sz="1500" b="1"/>
            </a:lvl6pPr>
            <a:lvl7pPr marL="2620639" indent="0">
              <a:buNone/>
              <a:defRPr sz="1500" b="1"/>
            </a:lvl7pPr>
            <a:lvl8pPr marL="3057411" indent="0">
              <a:buNone/>
              <a:defRPr sz="1500" b="1"/>
            </a:lvl8pPr>
            <a:lvl9pPr marL="3494184" indent="0">
              <a:buNone/>
              <a:defRPr sz="1500" b="1"/>
            </a:lvl9pPr>
          </a:lstStyle>
          <a:p>
            <a:pPr lvl="0"/>
            <a:r>
              <a:rPr lang="en-US"/>
              <a:t>Click to edit Master text styles</a:t>
            </a:r>
          </a:p>
        </p:txBody>
      </p:sp>
      <p:sp>
        <p:nvSpPr>
          <p:cNvPr id="6" name="Content Placeholder 5"/>
          <p:cNvSpPr>
            <a:spLocks noGrp="1"/>
          </p:cNvSpPr>
          <p:nvPr>
            <p:ph sz="quarter" idx="4"/>
          </p:nvPr>
        </p:nvSpPr>
        <p:spPr>
          <a:xfrm>
            <a:off x="5870801" y="2061600"/>
            <a:ext cx="5108355" cy="3745492"/>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CAD8636C-1B60-4B1C-A7FC-F9142257637D}"/>
              </a:ext>
            </a:extLst>
          </p:cNvPr>
          <p:cNvSpPr>
            <a:spLocks noGrp="1"/>
          </p:cNvSpPr>
          <p:nvPr>
            <p:ph type="dt" sz="half" idx="10"/>
          </p:nvPr>
        </p:nvSpPr>
        <p:spPr/>
        <p:txBody>
          <a:bodyPr/>
          <a:lstStyle>
            <a:lvl1pPr>
              <a:defRPr/>
            </a:lvl1pPr>
          </a:lstStyle>
          <a:p>
            <a:pPr>
              <a:defRPr/>
            </a:pPr>
            <a:fld id="{82FAABFD-448A-43AA-83E0-AFADE4716912}" type="datetimeFigureOut">
              <a:rPr lang="en-US" altLang="en-US"/>
              <a:pPr>
                <a:defRPr/>
              </a:pPr>
              <a:t>6/17/26</a:t>
            </a:fld>
            <a:endParaRPr lang="en-US" altLang="en-US" dirty="0"/>
          </a:p>
        </p:txBody>
      </p:sp>
      <p:sp>
        <p:nvSpPr>
          <p:cNvPr id="8" name="Footer Placeholder 4">
            <a:extLst>
              <a:ext uri="{FF2B5EF4-FFF2-40B4-BE49-F238E27FC236}">
                <a16:creationId xmlns:a16="http://schemas.microsoft.com/office/drawing/2014/main" id="{1C660E35-DF88-4BB3-AB3A-F7C3584924B0}"/>
              </a:ext>
            </a:extLst>
          </p:cNvPr>
          <p:cNvSpPr>
            <a:spLocks noGrp="1"/>
          </p:cNvSpPr>
          <p:nvPr>
            <p:ph type="ftr" sz="quarter" idx="11"/>
          </p:nvPr>
        </p:nvSpPr>
        <p:spPr/>
        <p:txBody>
          <a:bodyPr/>
          <a:lstStyle>
            <a:lvl1pPr>
              <a:defRPr/>
            </a:lvl1pPr>
          </a:lstStyle>
          <a:p>
            <a:pPr>
              <a:defRPr/>
            </a:pPr>
            <a:endParaRPr lang="en-US" dirty="0"/>
          </a:p>
        </p:txBody>
      </p:sp>
      <p:sp>
        <p:nvSpPr>
          <p:cNvPr id="9" name="Slide Number Placeholder 5">
            <a:extLst>
              <a:ext uri="{FF2B5EF4-FFF2-40B4-BE49-F238E27FC236}">
                <a16:creationId xmlns:a16="http://schemas.microsoft.com/office/drawing/2014/main" id="{B84473F8-1595-4DD7-AF34-06E59A9D42BC}"/>
              </a:ext>
            </a:extLst>
          </p:cNvPr>
          <p:cNvSpPr>
            <a:spLocks noGrp="1"/>
          </p:cNvSpPr>
          <p:nvPr>
            <p:ph type="sldNum" sz="quarter" idx="12"/>
          </p:nvPr>
        </p:nvSpPr>
        <p:spPr/>
        <p:txBody>
          <a:bodyPr/>
          <a:lstStyle>
            <a:lvl1pPr>
              <a:defRPr/>
            </a:lvl1pPr>
          </a:lstStyle>
          <a:p>
            <a:pPr>
              <a:defRPr/>
            </a:pPr>
            <a:fld id="{66DA19F0-6BBE-4DDF-98E9-5A744057DC8C}" type="slidenum">
              <a:rPr lang="en-US" altLang="en-US"/>
              <a:pPr>
                <a:defRPr/>
              </a:pPr>
              <a:t>‹#›</a:t>
            </a:fld>
            <a:endParaRPr lang="en-US" altLang="en-US" dirty="0"/>
          </a:p>
        </p:txBody>
      </p:sp>
    </p:spTree>
    <p:extLst>
      <p:ext uri="{BB962C8B-B14F-4D97-AF65-F5344CB8AC3E}">
        <p14:creationId xmlns:p14="http://schemas.microsoft.com/office/powerpoint/2010/main" val="323404010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8D813B11-86DD-4D6D-B3FC-11ABE031C6EE}"/>
              </a:ext>
            </a:extLst>
          </p:cNvPr>
          <p:cNvSpPr>
            <a:spLocks noGrp="1"/>
          </p:cNvSpPr>
          <p:nvPr>
            <p:ph type="dt" sz="half" idx="10"/>
          </p:nvPr>
        </p:nvSpPr>
        <p:spPr/>
        <p:txBody>
          <a:bodyPr/>
          <a:lstStyle>
            <a:lvl1pPr>
              <a:defRPr/>
            </a:lvl1pPr>
          </a:lstStyle>
          <a:p>
            <a:pPr>
              <a:defRPr/>
            </a:pPr>
            <a:fld id="{F3076CA4-099B-4D1C-8C8E-16E2457B2179}" type="datetimeFigureOut">
              <a:rPr lang="en-US" altLang="en-US"/>
              <a:pPr>
                <a:defRPr/>
              </a:pPr>
              <a:t>6/17/26</a:t>
            </a:fld>
            <a:endParaRPr lang="en-US" altLang="en-US" dirty="0"/>
          </a:p>
        </p:txBody>
      </p:sp>
      <p:sp>
        <p:nvSpPr>
          <p:cNvPr id="4" name="Footer Placeholder 4">
            <a:extLst>
              <a:ext uri="{FF2B5EF4-FFF2-40B4-BE49-F238E27FC236}">
                <a16:creationId xmlns:a16="http://schemas.microsoft.com/office/drawing/2014/main" id="{E96617FF-9836-4128-8D3E-AD808C39B3B9}"/>
              </a:ext>
            </a:extLst>
          </p:cNvPr>
          <p:cNvSpPr>
            <a:spLocks noGrp="1"/>
          </p:cNvSpPr>
          <p:nvPr>
            <p:ph type="ftr" sz="quarter" idx="11"/>
          </p:nvPr>
        </p:nvSpPr>
        <p:spPr/>
        <p:txBody>
          <a:bodyPr/>
          <a:lstStyle>
            <a:lvl1pPr>
              <a:defRPr/>
            </a:lvl1pPr>
          </a:lstStyle>
          <a:p>
            <a:pPr>
              <a:defRPr/>
            </a:pPr>
            <a:endParaRPr lang="en-US" dirty="0"/>
          </a:p>
        </p:txBody>
      </p:sp>
      <p:sp>
        <p:nvSpPr>
          <p:cNvPr id="5" name="Slide Number Placeholder 5">
            <a:extLst>
              <a:ext uri="{FF2B5EF4-FFF2-40B4-BE49-F238E27FC236}">
                <a16:creationId xmlns:a16="http://schemas.microsoft.com/office/drawing/2014/main" id="{07309B98-BDF1-4221-A4DD-F4D9D0AA7E60}"/>
              </a:ext>
            </a:extLst>
          </p:cNvPr>
          <p:cNvSpPr>
            <a:spLocks noGrp="1"/>
          </p:cNvSpPr>
          <p:nvPr>
            <p:ph type="sldNum" sz="quarter" idx="12"/>
          </p:nvPr>
        </p:nvSpPr>
        <p:spPr/>
        <p:txBody>
          <a:bodyPr/>
          <a:lstStyle>
            <a:lvl1pPr>
              <a:defRPr/>
            </a:lvl1pPr>
          </a:lstStyle>
          <a:p>
            <a:pPr>
              <a:defRPr/>
            </a:pPr>
            <a:fld id="{FB2A1F2E-2B77-4B65-860E-513E32CBCD08}" type="slidenum">
              <a:rPr lang="en-US" altLang="en-US"/>
              <a:pPr>
                <a:defRPr/>
              </a:pPr>
              <a:t>‹#›</a:t>
            </a:fld>
            <a:endParaRPr lang="en-US" altLang="en-US" dirty="0"/>
          </a:p>
        </p:txBody>
      </p:sp>
    </p:spTree>
    <p:extLst>
      <p:ext uri="{BB962C8B-B14F-4D97-AF65-F5344CB8AC3E}">
        <p14:creationId xmlns:p14="http://schemas.microsoft.com/office/powerpoint/2010/main" val="361682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5C1AABA-13F5-481A-BDFA-D9F4CF42B397}"/>
              </a:ext>
            </a:extLst>
          </p:cNvPr>
          <p:cNvSpPr>
            <a:spLocks noGrp="1"/>
          </p:cNvSpPr>
          <p:nvPr>
            <p:ph type="dt" sz="half" idx="10"/>
          </p:nvPr>
        </p:nvSpPr>
        <p:spPr/>
        <p:txBody>
          <a:bodyPr/>
          <a:lstStyle>
            <a:lvl1pPr>
              <a:defRPr/>
            </a:lvl1pPr>
          </a:lstStyle>
          <a:p>
            <a:pPr>
              <a:defRPr/>
            </a:pPr>
            <a:fld id="{44E4A7F0-9FCD-4948-91C8-3455F9B1D199}" type="datetimeFigureOut">
              <a:rPr lang="en-US" altLang="en-US"/>
              <a:pPr>
                <a:defRPr/>
              </a:pPr>
              <a:t>6/17/26</a:t>
            </a:fld>
            <a:endParaRPr lang="en-US" altLang="en-US" dirty="0"/>
          </a:p>
        </p:txBody>
      </p:sp>
      <p:sp>
        <p:nvSpPr>
          <p:cNvPr id="3" name="Footer Placeholder 4">
            <a:extLst>
              <a:ext uri="{FF2B5EF4-FFF2-40B4-BE49-F238E27FC236}">
                <a16:creationId xmlns:a16="http://schemas.microsoft.com/office/drawing/2014/main" id="{828421AD-1366-4C10-ABB2-54CCA524BECC}"/>
              </a:ext>
            </a:extLst>
          </p:cNvPr>
          <p:cNvSpPr>
            <a:spLocks noGrp="1"/>
          </p:cNvSpPr>
          <p:nvPr>
            <p:ph type="ftr" sz="quarter" idx="11"/>
          </p:nvPr>
        </p:nvSpPr>
        <p:spPr/>
        <p:txBody>
          <a:bodyPr/>
          <a:lstStyle>
            <a:lvl1pPr>
              <a:defRPr/>
            </a:lvl1pPr>
          </a:lstStyle>
          <a:p>
            <a:pPr>
              <a:defRPr/>
            </a:pPr>
            <a:endParaRPr lang="en-US" dirty="0"/>
          </a:p>
        </p:txBody>
      </p:sp>
      <p:sp>
        <p:nvSpPr>
          <p:cNvPr id="4" name="Slide Number Placeholder 5">
            <a:extLst>
              <a:ext uri="{FF2B5EF4-FFF2-40B4-BE49-F238E27FC236}">
                <a16:creationId xmlns:a16="http://schemas.microsoft.com/office/drawing/2014/main" id="{FB5955B5-B270-4D56-9AD9-60697A1D6223}"/>
              </a:ext>
            </a:extLst>
          </p:cNvPr>
          <p:cNvSpPr>
            <a:spLocks noGrp="1"/>
          </p:cNvSpPr>
          <p:nvPr>
            <p:ph type="sldNum" sz="quarter" idx="12"/>
          </p:nvPr>
        </p:nvSpPr>
        <p:spPr/>
        <p:txBody>
          <a:bodyPr/>
          <a:lstStyle>
            <a:lvl1pPr>
              <a:defRPr/>
            </a:lvl1pPr>
          </a:lstStyle>
          <a:p>
            <a:pPr>
              <a:defRPr/>
            </a:pPr>
            <a:fld id="{19DDE3BC-CB1A-4F89-A59E-3303214B7597}" type="slidenum">
              <a:rPr lang="en-US" altLang="en-US"/>
              <a:pPr>
                <a:defRPr/>
              </a:pPr>
              <a:t>‹#›</a:t>
            </a:fld>
            <a:endParaRPr lang="en-US" altLang="en-US" dirty="0"/>
          </a:p>
        </p:txBody>
      </p:sp>
    </p:spTree>
    <p:extLst>
      <p:ext uri="{BB962C8B-B14F-4D97-AF65-F5344CB8AC3E}">
        <p14:creationId xmlns:p14="http://schemas.microsoft.com/office/powerpoint/2010/main" val="46444524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77856" y="258837"/>
            <a:ext cx="3802173" cy="1101527"/>
          </a:xfrm>
        </p:spPr>
        <p:txBody>
          <a:bodyPr anchor="b"/>
          <a:lstStyle>
            <a:lvl1pPr algn="l">
              <a:defRPr sz="1900" b="1"/>
            </a:lvl1pPr>
          </a:lstStyle>
          <a:p>
            <a:r>
              <a:rPr lang="en-US"/>
              <a:t>Click to edit Master title style</a:t>
            </a:r>
          </a:p>
        </p:txBody>
      </p:sp>
      <p:sp>
        <p:nvSpPr>
          <p:cNvPr id="3" name="Content Placeholder 2"/>
          <p:cNvSpPr>
            <a:spLocks noGrp="1"/>
          </p:cNvSpPr>
          <p:nvPr>
            <p:ph idx="1"/>
          </p:nvPr>
        </p:nvSpPr>
        <p:spPr>
          <a:xfrm>
            <a:off x="4518471" y="258829"/>
            <a:ext cx="6460685" cy="5548264"/>
          </a:xfrm>
        </p:spPr>
        <p:txBody>
          <a:bodyPr/>
          <a:lstStyle>
            <a:lvl1pPr>
              <a:defRPr sz="3100"/>
            </a:lvl1pPr>
            <a:lvl2pPr>
              <a:defRPr sz="2700"/>
            </a:lvl2pPr>
            <a:lvl3pPr>
              <a:defRPr sz="23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77856" y="1360356"/>
            <a:ext cx="3802173" cy="4446737"/>
          </a:xfrm>
        </p:spPr>
        <p:txBody>
          <a:bodyPr/>
          <a:lstStyle>
            <a:lvl1pPr marL="0" indent="0">
              <a:buNone/>
              <a:defRPr sz="1300"/>
            </a:lvl1pPr>
            <a:lvl2pPr marL="436773" indent="0">
              <a:buNone/>
              <a:defRPr sz="1100"/>
            </a:lvl2pPr>
            <a:lvl3pPr marL="873546" indent="0">
              <a:buNone/>
              <a:defRPr sz="1000"/>
            </a:lvl3pPr>
            <a:lvl4pPr marL="1310319" indent="0">
              <a:buNone/>
              <a:defRPr sz="900"/>
            </a:lvl4pPr>
            <a:lvl5pPr marL="1747093" indent="0">
              <a:buNone/>
              <a:defRPr sz="900"/>
            </a:lvl5pPr>
            <a:lvl6pPr marL="2183865" indent="0">
              <a:buNone/>
              <a:defRPr sz="900"/>
            </a:lvl6pPr>
            <a:lvl7pPr marL="2620639" indent="0">
              <a:buNone/>
              <a:defRPr sz="900"/>
            </a:lvl7pPr>
            <a:lvl8pPr marL="3057411" indent="0">
              <a:buNone/>
              <a:defRPr sz="900"/>
            </a:lvl8pPr>
            <a:lvl9pPr marL="3494184"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04CFB05D-2870-45A4-BBE7-474EFC36B508}"/>
              </a:ext>
            </a:extLst>
          </p:cNvPr>
          <p:cNvSpPr>
            <a:spLocks noGrp="1"/>
          </p:cNvSpPr>
          <p:nvPr>
            <p:ph type="dt" sz="half" idx="10"/>
          </p:nvPr>
        </p:nvSpPr>
        <p:spPr/>
        <p:txBody>
          <a:bodyPr/>
          <a:lstStyle>
            <a:lvl1pPr>
              <a:defRPr/>
            </a:lvl1pPr>
          </a:lstStyle>
          <a:p>
            <a:pPr>
              <a:defRPr/>
            </a:pPr>
            <a:fld id="{B3F79F90-EF14-4F20-9BFF-DE0499FBE2DA}" type="datetimeFigureOut">
              <a:rPr lang="en-US" altLang="en-US"/>
              <a:pPr>
                <a:defRPr/>
              </a:pPr>
              <a:t>6/17/26</a:t>
            </a:fld>
            <a:endParaRPr lang="en-US" altLang="en-US" dirty="0"/>
          </a:p>
        </p:txBody>
      </p:sp>
      <p:sp>
        <p:nvSpPr>
          <p:cNvPr id="6" name="Footer Placeholder 4">
            <a:extLst>
              <a:ext uri="{FF2B5EF4-FFF2-40B4-BE49-F238E27FC236}">
                <a16:creationId xmlns:a16="http://schemas.microsoft.com/office/drawing/2014/main" id="{043253C8-6606-46F1-9CD8-3263BA29D6D4}"/>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07F17FED-58E7-46FF-BFBF-543B8579DD46}"/>
              </a:ext>
            </a:extLst>
          </p:cNvPr>
          <p:cNvSpPr>
            <a:spLocks noGrp="1"/>
          </p:cNvSpPr>
          <p:nvPr>
            <p:ph type="sldNum" sz="quarter" idx="12"/>
          </p:nvPr>
        </p:nvSpPr>
        <p:spPr/>
        <p:txBody>
          <a:bodyPr/>
          <a:lstStyle>
            <a:lvl1pPr>
              <a:defRPr/>
            </a:lvl1pPr>
          </a:lstStyle>
          <a:p>
            <a:pPr>
              <a:defRPr/>
            </a:pPr>
            <a:fld id="{7FAA1AB4-8E14-4EF1-BE3B-E5D3F6CE663F}" type="slidenum">
              <a:rPr lang="en-US" altLang="en-US"/>
              <a:pPr>
                <a:defRPr/>
              </a:pPr>
              <a:t>‹#›</a:t>
            </a:fld>
            <a:endParaRPr lang="en-US" altLang="en-US" dirty="0"/>
          </a:p>
        </p:txBody>
      </p:sp>
    </p:spTree>
    <p:extLst>
      <p:ext uri="{BB962C8B-B14F-4D97-AF65-F5344CB8AC3E}">
        <p14:creationId xmlns:p14="http://schemas.microsoft.com/office/powerpoint/2010/main" val="25898018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5253" y="4550569"/>
            <a:ext cx="6934200" cy="537220"/>
          </a:xfrm>
        </p:spPr>
        <p:txBody>
          <a:bodyPr anchor="b"/>
          <a:lstStyle>
            <a:lvl1pPr algn="l">
              <a:defRPr sz="1900" b="1"/>
            </a:lvl1pPr>
          </a:lstStyle>
          <a:p>
            <a:r>
              <a:rPr lang="en-US"/>
              <a:t>Click to edit Master title style</a:t>
            </a:r>
          </a:p>
        </p:txBody>
      </p:sp>
      <p:sp>
        <p:nvSpPr>
          <p:cNvPr id="3" name="Picture Placeholder 2"/>
          <p:cNvSpPr>
            <a:spLocks noGrp="1"/>
          </p:cNvSpPr>
          <p:nvPr>
            <p:ph type="pic" idx="1"/>
          </p:nvPr>
        </p:nvSpPr>
        <p:spPr>
          <a:xfrm>
            <a:off x="2265253" y="580860"/>
            <a:ext cx="6934200" cy="3900488"/>
          </a:xfrm>
        </p:spPr>
        <p:txBody>
          <a:bodyPr rtlCol="0">
            <a:normAutofit/>
          </a:bodyPr>
          <a:lstStyle>
            <a:lvl1pPr marL="0" indent="0">
              <a:buNone/>
              <a:defRPr sz="3100"/>
            </a:lvl1pPr>
            <a:lvl2pPr marL="436773" indent="0">
              <a:buNone/>
              <a:defRPr sz="2700"/>
            </a:lvl2pPr>
            <a:lvl3pPr marL="873546" indent="0">
              <a:buNone/>
              <a:defRPr sz="2300"/>
            </a:lvl3pPr>
            <a:lvl4pPr marL="1310319" indent="0">
              <a:buNone/>
              <a:defRPr sz="1900"/>
            </a:lvl4pPr>
            <a:lvl5pPr marL="1747093" indent="0">
              <a:buNone/>
              <a:defRPr sz="1900"/>
            </a:lvl5pPr>
            <a:lvl6pPr marL="2183865" indent="0">
              <a:buNone/>
              <a:defRPr sz="1900"/>
            </a:lvl6pPr>
            <a:lvl7pPr marL="2620639" indent="0">
              <a:buNone/>
              <a:defRPr sz="1900"/>
            </a:lvl7pPr>
            <a:lvl8pPr marL="3057411" indent="0">
              <a:buNone/>
              <a:defRPr sz="1900"/>
            </a:lvl8pPr>
            <a:lvl9pPr marL="3494184" indent="0">
              <a:buNone/>
              <a:defRPr sz="1900"/>
            </a:lvl9pPr>
          </a:lstStyle>
          <a:p>
            <a:pPr lvl="0"/>
            <a:endParaRPr lang="en-US" noProof="0" dirty="0"/>
          </a:p>
        </p:txBody>
      </p:sp>
      <p:sp>
        <p:nvSpPr>
          <p:cNvPr id="4" name="Text Placeholder 3"/>
          <p:cNvSpPr>
            <a:spLocks noGrp="1"/>
          </p:cNvSpPr>
          <p:nvPr>
            <p:ph type="body" sz="half" idx="2"/>
          </p:nvPr>
        </p:nvSpPr>
        <p:spPr>
          <a:xfrm>
            <a:off x="2265253" y="5087790"/>
            <a:ext cx="6934200" cy="762942"/>
          </a:xfrm>
        </p:spPr>
        <p:txBody>
          <a:bodyPr/>
          <a:lstStyle>
            <a:lvl1pPr marL="0" indent="0">
              <a:buNone/>
              <a:defRPr sz="1300"/>
            </a:lvl1pPr>
            <a:lvl2pPr marL="436773" indent="0">
              <a:buNone/>
              <a:defRPr sz="1100"/>
            </a:lvl2pPr>
            <a:lvl3pPr marL="873546" indent="0">
              <a:buNone/>
              <a:defRPr sz="1000"/>
            </a:lvl3pPr>
            <a:lvl4pPr marL="1310319" indent="0">
              <a:buNone/>
              <a:defRPr sz="900"/>
            </a:lvl4pPr>
            <a:lvl5pPr marL="1747093" indent="0">
              <a:buNone/>
              <a:defRPr sz="900"/>
            </a:lvl5pPr>
            <a:lvl6pPr marL="2183865" indent="0">
              <a:buNone/>
              <a:defRPr sz="900"/>
            </a:lvl6pPr>
            <a:lvl7pPr marL="2620639" indent="0">
              <a:buNone/>
              <a:defRPr sz="900"/>
            </a:lvl7pPr>
            <a:lvl8pPr marL="3057411" indent="0">
              <a:buNone/>
              <a:defRPr sz="900"/>
            </a:lvl8pPr>
            <a:lvl9pPr marL="3494184"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E1289FCE-0500-4CB0-8CE5-5D26A8B4D04E}"/>
              </a:ext>
            </a:extLst>
          </p:cNvPr>
          <p:cNvSpPr>
            <a:spLocks noGrp="1"/>
          </p:cNvSpPr>
          <p:nvPr>
            <p:ph type="dt" sz="half" idx="10"/>
          </p:nvPr>
        </p:nvSpPr>
        <p:spPr/>
        <p:txBody>
          <a:bodyPr/>
          <a:lstStyle>
            <a:lvl1pPr>
              <a:defRPr/>
            </a:lvl1pPr>
          </a:lstStyle>
          <a:p>
            <a:pPr>
              <a:defRPr/>
            </a:pPr>
            <a:fld id="{C13416DE-CFCC-4F0F-9093-8FF4BC49898F}" type="datetimeFigureOut">
              <a:rPr lang="en-US" altLang="en-US"/>
              <a:pPr>
                <a:defRPr/>
              </a:pPr>
              <a:t>6/17/26</a:t>
            </a:fld>
            <a:endParaRPr lang="en-US" altLang="en-US" dirty="0"/>
          </a:p>
        </p:txBody>
      </p:sp>
      <p:sp>
        <p:nvSpPr>
          <p:cNvPr id="6" name="Footer Placeholder 4">
            <a:extLst>
              <a:ext uri="{FF2B5EF4-FFF2-40B4-BE49-F238E27FC236}">
                <a16:creationId xmlns:a16="http://schemas.microsoft.com/office/drawing/2014/main" id="{ED338BB2-8DD3-4962-9314-58D621116D42}"/>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860AFBC9-D773-4EE0-BB43-715F4D1F373A}"/>
              </a:ext>
            </a:extLst>
          </p:cNvPr>
          <p:cNvSpPr>
            <a:spLocks noGrp="1"/>
          </p:cNvSpPr>
          <p:nvPr>
            <p:ph type="sldNum" sz="quarter" idx="12"/>
          </p:nvPr>
        </p:nvSpPr>
        <p:spPr/>
        <p:txBody>
          <a:bodyPr/>
          <a:lstStyle>
            <a:lvl1pPr>
              <a:defRPr/>
            </a:lvl1pPr>
          </a:lstStyle>
          <a:p>
            <a:pPr>
              <a:defRPr/>
            </a:pPr>
            <a:fld id="{6E328326-9C55-4472-AA87-3072850F76FF}" type="slidenum">
              <a:rPr lang="en-US" altLang="en-US"/>
              <a:pPr>
                <a:defRPr/>
              </a:pPr>
              <a:t>‹#›</a:t>
            </a:fld>
            <a:endParaRPr lang="en-US" altLang="en-US" dirty="0"/>
          </a:p>
        </p:txBody>
      </p:sp>
    </p:spTree>
    <p:extLst>
      <p:ext uri="{BB962C8B-B14F-4D97-AF65-F5344CB8AC3E}">
        <p14:creationId xmlns:p14="http://schemas.microsoft.com/office/powerpoint/2010/main" val="356514791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6870E2-407E-44EC-A8B4-92F9ACFE9818}"/>
              </a:ext>
            </a:extLst>
          </p:cNvPr>
          <p:cNvSpPr>
            <a:spLocks noGrp="1"/>
          </p:cNvSpPr>
          <p:nvPr>
            <p:ph type="dt" sz="half" idx="10"/>
          </p:nvPr>
        </p:nvSpPr>
        <p:spPr/>
        <p:txBody>
          <a:bodyPr/>
          <a:lstStyle>
            <a:lvl1pPr>
              <a:defRPr/>
            </a:lvl1pPr>
          </a:lstStyle>
          <a:p>
            <a:pPr>
              <a:defRPr/>
            </a:pPr>
            <a:fld id="{C4B28F7D-CDAE-4CA0-A949-1357DCF0F4E5}" type="datetimeFigureOut">
              <a:rPr lang="en-US" altLang="en-US"/>
              <a:pPr>
                <a:defRPr/>
              </a:pPr>
              <a:t>6/17/26</a:t>
            </a:fld>
            <a:endParaRPr lang="en-US" altLang="en-US" dirty="0"/>
          </a:p>
        </p:txBody>
      </p:sp>
      <p:sp>
        <p:nvSpPr>
          <p:cNvPr id="5" name="Footer Placeholder 4">
            <a:extLst>
              <a:ext uri="{FF2B5EF4-FFF2-40B4-BE49-F238E27FC236}">
                <a16:creationId xmlns:a16="http://schemas.microsoft.com/office/drawing/2014/main" id="{ACDB17FC-1EB5-4FE1-B79D-0B6269027D83}"/>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7B494441-2577-41EF-8C84-D274ED424E13}"/>
              </a:ext>
            </a:extLst>
          </p:cNvPr>
          <p:cNvSpPr>
            <a:spLocks noGrp="1"/>
          </p:cNvSpPr>
          <p:nvPr>
            <p:ph type="sldNum" sz="quarter" idx="12"/>
          </p:nvPr>
        </p:nvSpPr>
        <p:spPr/>
        <p:txBody>
          <a:bodyPr/>
          <a:lstStyle>
            <a:lvl1pPr>
              <a:defRPr/>
            </a:lvl1pPr>
          </a:lstStyle>
          <a:p>
            <a:pPr>
              <a:defRPr/>
            </a:pPr>
            <a:fld id="{7E1BA54A-7C48-44CF-B3C2-FFC1E55F5007}" type="slidenum">
              <a:rPr lang="en-US" altLang="en-US"/>
              <a:pPr>
                <a:defRPr/>
              </a:pPr>
              <a:t>‹#›</a:t>
            </a:fld>
            <a:endParaRPr lang="en-US" altLang="en-US" dirty="0"/>
          </a:p>
        </p:txBody>
      </p:sp>
    </p:spTree>
    <p:extLst>
      <p:ext uri="{BB962C8B-B14F-4D97-AF65-F5344CB8AC3E}">
        <p14:creationId xmlns:p14="http://schemas.microsoft.com/office/powerpoint/2010/main" val="34454195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78828" y="260335"/>
            <a:ext cx="2600325" cy="554675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77853" y="260335"/>
            <a:ext cx="7608359" cy="554675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2F7401-C05B-4739-A1A7-6F32DEF6C1EC}"/>
              </a:ext>
            </a:extLst>
          </p:cNvPr>
          <p:cNvSpPr>
            <a:spLocks noGrp="1"/>
          </p:cNvSpPr>
          <p:nvPr>
            <p:ph type="dt" sz="half" idx="10"/>
          </p:nvPr>
        </p:nvSpPr>
        <p:spPr/>
        <p:txBody>
          <a:bodyPr/>
          <a:lstStyle>
            <a:lvl1pPr>
              <a:defRPr/>
            </a:lvl1pPr>
          </a:lstStyle>
          <a:p>
            <a:pPr>
              <a:defRPr/>
            </a:pPr>
            <a:fld id="{F452DDBC-FCCE-4812-B2B7-2B8E8C6C1594}" type="datetimeFigureOut">
              <a:rPr lang="en-US" altLang="en-US"/>
              <a:pPr>
                <a:defRPr/>
              </a:pPr>
              <a:t>6/17/26</a:t>
            </a:fld>
            <a:endParaRPr lang="en-US" altLang="en-US" dirty="0"/>
          </a:p>
        </p:txBody>
      </p:sp>
      <p:sp>
        <p:nvSpPr>
          <p:cNvPr id="5" name="Footer Placeholder 4">
            <a:extLst>
              <a:ext uri="{FF2B5EF4-FFF2-40B4-BE49-F238E27FC236}">
                <a16:creationId xmlns:a16="http://schemas.microsoft.com/office/drawing/2014/main" id="{883B310B-099A-4778-BD7F-9C1F0FF92D2E}"/>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1ADB83F4-2C41-4630-BC11-4BBBD4A46120}"/>
              </a:ext>
            </a:extLst>
          </p:cNvPr>
          <p:cNvSpPr>
            <a:spLocks noGrp="1"/>
          </p:cNvSpPr>
          <p:nvPr>
            <p:ph type="sldNum" sz="quarter" idx="12"/>
          </p:nvPr>
        </p:nvSpPr>
        <p:spPr/>
        <p:txBody>
          <a:bodyPr/>
          <a:lstStyle>
            <a:lvl1pPr>
              <a:defRPr/>
            </a:lvl1pPr>
          </a:lstStyle>
          <a:p>
            <a:pPr>
              <a:defRPr/>
            </a:pPr>
            <a:fld id="{D56DC92D-4AC0-4206-91E7-27DFCC811938}" type="slidenum">
              <a:rPr lang="en-US" altLang="en-US"/>
              <a:pPr>
                <a:defRPr/>
              </a:pPr>
              <a:t>‹#›</a:t>
            </a:fld>
            <a:endParaRPr lang="en-US" altLang="en-US" dirty="0"/>
          </a:p>
        </p:txBody>
      </p:sp>
    </p:spTree>
    <p:extLst>
      <p:ext uri="{BB962C8B-B14F-4D97-AF65-F5344CB8AC3E}">
        <p14:creationId xmlns:p14="http://schemas.microsoft.com/office/powerpoint/2010/main" val="2197322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95E8D234-D332-42AF-91CB-0EAFC0B5453D}"/>
              </a:ext>
            </a:extLst>
          </p:cNvPr>
          <p:cNvSpPr>
            <a:spLocks noGrp="1"/>
          </p:cNvSpPr>
          <p:nvPr>
            <p:ph type="dt" sz="half" idx="10"/>
          </p:nvPr>
        </p:nvSpPr>
        <p:spPr/>
        <p:txBody>
          <a:bodyPr/>
          <a:lstStyle>
            <a:lvl1pPr>
              <a:defRPr/>
            </a:lvl1pPr>
          </a:lstStyle>
          <a:p>
            <a:pPr>
              <a:defRPr/>
            </a:pPr>
            <a:fld id="{C6859F7D-A5C8-49E7-8361-FDD5956E35C3}" type="datetimeFigureOut">
              <a:rPr lang="en-US" altLang="en-US"/>
              <a:pPr>
                <a:defRPr/>
              </a:pPr>
              <a:t>6/17/26</a:t>
            </a:fld>
            <a:endParaRPr lang="en-US" altLang="en-US" dirty="0"/>
          </a:p>
        </p:txBody>
      </p:sp>
      <p:sp>
        <p:nvSpPr>
          <p:cNvPr id="4" name="Footer Placeholder 4">
            <a:extLst>
              <a:ext uri="{FF2B5EF4-FFF2-40B4-BE49-F238E27FC236}">
                <a16:creationId xmlns:a16="http://schemas.microsoft.com/office/drawing/2014/main" id="{25D2BCF7-9024-459E-AB3E-62CB9B80A2B3}"/>
              </a:ext>
            </a:extLst>
          </p:cNvPr>
          <p:cNvSpPr>
            <a:spLocks noGrp="1"/>
          </p:cNvSpPr>
          <p:nvPr>
            <p:ph type="ftr" sz="quarter" idx="11"/>
          </p:nvPr>
        </p:nvSpPr>
        <p:spPr/>
        <p:txBody>
          <a:bodyPr/>
          <a:lstStyle>
            <a:lvl1pPr>
              <a:defRPr/>
            </a:lvl1pPr>
          </a:lstStyle>
          <a:p>
            <a:pPr>
              <a:defRPr/>
            </a:pPr>
            <a:endParaRPr lang="en-US" dirty="0"/>
          </a:p>
        </p:txBody>
      </p:sp>
      <p:sp>
        <p:nvSpPr>
          <p:cNvPr id="5" name="Slide Number Placeholder 5">
            <a:extLst>
              <a:ext uri="{FF2B5EF4-FFF2-40B4-BE49-F238E27FC236}">
                <a16:creationId xmlns:a16="http://schemas.microsoft.com/office/drawing/2014/main" id="{466D039C-3A3E-46C0-BF91-31DE2A14C0D7}"/>
              </a:ext>
            </a:extLst>
          </p:cNvPr>
          <p:cNvSpPr>
            <a:spLocks noGrp="1"/>
          </p:cNvSpPr>
          <p:nvPr>
            <p:ph type="sldNum" sz="quarter" idx="12"/>
          </p:nvPr>
        </p:nvSpPr>
        <p:spPr/>
        <p:txBody>
          <a:bodyPr/>
          <a:lstStyle>
            <a:lvl1pPr>
              <a:defRPr/>
            </a:lvl1pPr>
          </a:lstStyle>
          <a:p>
            <a:pPr>
              <a:defRPr/>
            </a:pPr>
            <a:fld id="{9BD707EE-8699-48CF-BEE6-D96BC215B784}" type="slidenum">
              <a:rPr lang="en-US" altLang="en-US"/>
              <a:pPr>
                <a:defRPr/>
              </a:pPr>
              <a:t>‹#›</a:t>
            </a:fld>
            <a:endParaRPr lang="en-US" altLang="en-US" dirty="0"/>
          </a:p>
        </p:txBody>
      </p:sp>
    </p:spTree>
    <p:extLst>
      <p:ext uri="{BB962C8B-B14F-4D97-AF65-F5344CB8AC3E}">
        <p14:creationId xmlns:p14="http://schemas.microsoft.com/office/powerpoint/2010/main" val="4002080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5B5CBBA2-0C68-4EE6-BE2D-BC82AA3DB5AD}"/>
              </a:ext>
            </a:extLst>
          </p:cNvPr>
          <p:cNvSpPr>
            <a:spLocks noGrp="1"/>
          </p:cNvSpPr>
          <p:nvPr>
            <p:ph type="dt" sz="half" idx="10"/>
          </p:nvPr>
        </p:nvSpPr>
        <p:spPr/>
        <p:txBody>
          <a:bodyPr/>
          <a:lstStyle>
            <a:lvl1pPr>
              <a:defRPr/>
            </a:lvl1pPr>
          </a:lstStyle>
          <a:p>
            <a:pPr>
              <a:defRPr/>
            </a:pPr>
            <a:fld id="{3E1A365B-944A-4C07-B5FA-24DD52A92BA5}" type="datetimeFigureOut">
              <a:rPr lang="en-US" altLang="en-US"/>
              <a:pPr>
                <a:defRPr/>
              </a:pPr>
              <a:t>6/17/26</a:t>
            </a:fld>
            <a:endParaRPr lang="en-US" altLang="en-US" dirty="0"/>
          </a:p>
        </p:txBody>
      </p:sp>
      <p:sp>
        <p:nvSpPr>
          <p:cNvPr id="3" name="Footer Placeholder 4">
            <a:extLst>
              <a:ext uri="{FF2B5EF4-FFF2-40B4-BE49-F238E27FC236}">
                <a16:creationId xmlns:a16="http://schemas.microsoft.com/office/drawing/2014/main" id="{3453FE92-9F79-4703-A4B5-0F1C4FC49A02}"/>
              </a:ext>
            </a:extLst>
          </p:cNvPr>
          <p:cNvSpPr>
            <a:spLocks noGrp="1"/>
          </p:cNvSpPr>
          <p:nvPr>
            <p:ph type="ftr" sz="quarter" idx="11"/>
          </p:nvPr>
        </p:nvSpPr>
        <p:spPr/>
        <p:txBody>
          <a:bodyPr/>
          <a:lstStyle>
            <a:lvl1pPr>
              <a:defRPr/>
            </a:lvl1pPr>
          </a:lstStyle>
          <a:p>
            <a:pPr>
              <a:defRPr/>
            </a:pPr>
            <a:endParaRPr lang="en-US" dirty="0"/>
          </a:p>
        </p:txBody>
      </p:sp>
      <p:sp>
        <p:nvSpPr>
          <p:cNvPr id="4" name="Slide Number Placeholder 5">
            <a:extLst>
              <a:ext uri="{FF2B5EF4-FFF2-40B4-BE49-F238E27FC236}">
                <a16:creationId xmlns:a16="http://schemas.microsoft.com/office/drawing/2014/main" id="{337F4835-03DD-43C7-AA9C-D0B500AC8654}"/>
              </a:ext>
            </a:extLst>
          </p:cNvPr>
          <p:cNvSpPr>
            <a:spLocks noGrp="1"/>
          </p:cNvSpPr>
          <p:nvPr>
            <p:ph type="sldNum" sz="quarter" idx="12"/>
          </p:nvPr>
        </p:nvSpPr>
        <p:spPr/>
        <p:txBody>
          <a:bodyPr/>
          <a:lstStyle>
            <a:lvl1pPr>
              <a:defRPr/>
            </a:lvl1pPr>
          </a:lstStyle>
          <a:p>
            <a:pPr>
              <a:defRPr/>
            </a:pPr>
            <a:fld id="{62A5DFCC-41AE-4282-ADE4-128A5D108906}" type="slidenum">
              <a:rPr lang="en-US" altLang="en-US"/>
              <a:pPr>
                <a:defRPr/>
              </a:pPr>
              <a:t>‹#›</a:t>
            </a:fld>
            <a:endParaRPr lang="en-US" altLang="en-US" dirty="0"/>
          </a:p>
        </p:txBody>
      </p:sp>
    </p:spTree>
    <p:extLst>
      <p:ext uri="{BB962C8B-B14F-4D97-AF65-F5344CB8AC3E}">
        <p14:creationId xmlns:p14="http://schemas.microsoft.com/office/powerpoint/2010/main" val="3285410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77856" y="258837"/>
            <a:ext cx="3802173" cy="1101527"/>
          </a:xfrm>
        </p:spPr>
        <p:txBody>
          <a:bodyPr anchor="b"/>
          <a:lstStyle>
            <a:lvl1pPr algn="l">
              <a:defRPr sz="1900" b="1"/>
            </a:lvl1pPr>
          </a:lstStyle>
          <a:p>
            <a:r>
              <a:rPr lang="en-US"/>
              <a:t>Click to edit Master title style</a:t>
            </a:r>
          </a:p>
        </p:txBody>
      </p:sp>
      <p:sp>
        <p:nvSpPr>
          <p:cNvPr id="3" name="Content Placeholder 2"/>
          <p:cNvSpPr>
            <a:spLocks noGrp="1"/>
          </p:cNvSpPr>
          <p:nvPr>
            <p:ph idx="1"/>
          </p:nvPr>
        </p:nvSpPr>
        <p:spPr>
          <a:xfrm>
            <a:off x="4518471" y="258829"/>
            <a:ext cx="6460685" cy="5548264"/>
          </a:xfrm>
        </p:spPr>
        <p:txBody>
          <a:bodyPr/>
          <a:lstStyle>
            <a:lvl1pPr>
              <a:defRPr sz="3100"/>
            </a:lvl1pPr>
            <a:lvl2pPr>
              <a:defRPr sz="2700"/>
            </a:lvl2pPr>
            <a:lvl3pPr>
              <a:defRPr sz="23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77856" y="1360356"/>
            <a:ext cx="3802173" cy="4446737"/>
          </a:xfrm>
        </p:spPr>
        <p:txBody>
          <a:bodyPr/>
          <a:lstStyle>
            <a:lvl1pPr marL="0" indent="0">
              <a:buNone/>
              <a:defRPr sz="1300"/>
            </a:lvl1pPr>
            <a:lvl2pPr marL="436773" indent="0">
              <a:buNone/>
              <a:defRPr sz="1100"/>
            </a:lvl2pPr>
            <a:lvl3pPr marL="873546" indent="0">
              <a:buNone/>
              <a:defRPr sz="1000"/>
            </a:lvl3pPr>
            <a:lvl4pPr marL="1310319" indent="0">
              <a:buNone/>
              <a:defRPr sz="900"/>
            </a:lvl4pPr>
            <a:lvl5pPr marL="1747093" indent="0">
              <a:buNone/>
              <a:defRPr sz="900"/>
            </a:lvl5pPr>
            <a:lvl6pPr marL="2183865" indent="0">
              <a:buNone/>
              <a:defRPr sz="900"/>
            </a:lvl6pPr>
            <a:lvl7pPr marL="2620639" indent="0">
              <a:buNone/>
              <a:defRPr sz="900"/>
            </a:lvl7pPr>
            <a:lvl8pPr marL="3057411" indent="0">
              <a:buNone/>
              <a:defRPr sz="900"/>
            </a:lvl8pPr>
            <a:lvl9pPr marL="3494184"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DD3A7702-39BB-4E32-AF10-990BAC109695}"/>
              </a:ext>
            </a:extLst>
          </p:cNvPr>
          <p:cNvSpPr>
            <a:spLocks noGrp="1"/>
          </p:cNvSpPr>
          <p:nvPr>
            <p:ph type="dt" sz="half" idx="10"/>
          </p:nvPr>
        </p:nvSpPr>
        <p:spPr/>
        <p:txBody>
          <a:bodyPr/>
          <a:lstStyle>
            <a:lvl1pPr>
              <a:defRPr/>
            </a:lvl1pPr>
          </a:lstStyle>
          <a:p>
            <a:pPr>
              <a:defRPr/>
            </a:pPr>
            <a:fld id="{23851C84-1128-444C-A1B2-EB87E031DF1D}" type="datetimeFigureOut">
              <a:rPr lang="en-US" altLang="en-US"/>
              <a:pPr>
                <a:defRPr/>
              </a:pPr>
              <a:t>6/17/26</a:t>
            </a:fld>
            <a:endParaRPr lang="en-US" altLang="en-US" dirty="0"/>
          </a:p>
        </p:txBody>
      </p:sp>
      <p:sp>
        <p:nvSpPr>
          <p:cNvPr id="6" name="Footer Placeholder 4">
            <a:extLst>
              <a:ext uri="{FF2B5EF4-FFF2-40B4-BE49-F238E27FC236}">
                <a16:creationId xmlns:a16="http://schemas.microsoft.com/office/drawing/2014/main" id="{E7169372-D482-41A8-95FC-7FE7E9BDEBA3}"/>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088A03AB-A3F5-4B8C-B403-957ACB0D6BF4}"/>
              </a:ext>
            </a:extLst>
          </p:cNvPr>
          <p:cNvSpPr>
            <a:spLocks noGrp="1"/>
          </p:cNvSpPr>
          <p:nvPr>
            <p:ph type="sldNum" sz="quarter" idx="12"/>
          </p:nvPr>
        </p:nvSpPr>
        <p:spPr/>
        <p:txBody>
          <a:bodyPr/>
          <a:lstStyle>
            <a:lvl1pPr>
              <a:defRPr/>
            </a:lvl1pPr>
          </a:lstStyle>
          <a:p>
            <a:pPr>
              <a:defRPr/>
            </a:pPr>
            <a:fld id="{5FEEC441-88BB-41A0-87AE-12E2014A1A08}" type="slidenum">
              <a:rPr lang="en-US" altLang="en-US"/>
              <a:pPr>
                <a:defRPr/>
              </a:pPr>
              <a:t>‹#›</a:t>
            </a:fld>
            <a:endParaRPr lang="en-US" altLang="en-US" dirty="0"/>
          </a:p>
        </p:txBody>
      </p:sp>
    </p:spTree>
    <p:extLst>
      <p:ext uri="{BB962C8B-B14F-4D97-AF65-F5344CB8AC3E}">
        <p14:creationId xmlns:p14="http://schemas.microsoft.com/office/powerpoint/2010/main" val="373170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5253" y="4550569"/>
            <a:ext cx="6934200" cy="537220"/>
          </a:xfrm>
        </p:spPr>
        <p:txBody>
          <a:bodyPr anchor="b"/>
          <a:lstStyle>
            <a:lvl1pPr algn="l">
              <a:defRPr sz="1900" b="1"/>
            </a:lvl1pPr>
          </a:lstStyle>
          <a:p>
            <a:r>
              <a:rPr lang="en-US"/>
              <a:t>Click to edit Master title style</a:t>
            </a:r>
          </a:p>
        </p:txBody>
      </p:sp>
      <p:sp>
        <p:nvSpPr>
          <p:cNvPr id="3" name="Picture Placeholder 2"/>
          <p:cNvSpPr>
            <a:spLocks noGrp="1"/>
          </p:cNvSpPr>
          <p:nvPr>
            <p:ph type="pic" idx="1"/>
          </p:nvPr>
        </p:nvSpPr>
        <p:spPr>
          <a:xfrm>
            <a:off x="2265253" y="580860"/>
            <a:ext cx="6934200" cy="3900488"/>
          </a:xfrm>
        </p:spPr>
        <p:txBody>
          <a:bodyPr rtlCol="0">
            <a:normAutofit/>
          </a:bodyPr>
          <a:lstStyle>
            <a:lvl1pPr marL="0" indent="0">
              <a:buNone/>
              <a:defRPr sz="3100"/>
            </a:lvl1pPr>
            <a:lvl2pPr marL="436773" indent="0">
              <a:buNone/>
              <a:defRPr sz="2700"/>
            </a:lvl2pPr>
            <a:lvl3pPr marL="873546" indent="0">
              <a:buNone/>
              <a:defRPr sz="2300"/>
            </a:lvl3pPr>
            <a:lvl4pPr marL="1310319" indent="0">
              <a:buNone/>
              <a:defRPr sz="1900"/>
            </a:lvl4pPr>
            <a:lvl5pPr marL="1747093" indent="0">
              <a:buNone/>
              <a:defRPr sz="1900"/>
            </a:lvl5pPr>
            <a:lvl6pPr marL="2183865" indent="0">
              <a:buNone/>
              <a:defRPr sz="1900"/>
            </a:lvl6pPr>
            <a:lvl7pPr marL="2620639" indent="0">
              <a:buNone/>
              <a:defRPr sz="1900"/>
            </a:lvl7pPr>
            <a:lvl8pPr marL="3057411" indent="0">
              <a:buNone/>
              <a:defRPr sz="1900"/>
            </a:lvl8pPr>
            <a:lvl9pPr marL="3494184" indent="0">
              <a:buNone/>
              <a:defRPr sz="19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2265253" y="5087790"/>
            <a:ext cx="6934200" cy="762942"/>
          </a:xfrm>
        </p:spPr>
        <p:txBody>
          <a:bodyPr/>
          <a:lstStyle>
            <a:lvl1pPr marL="0" indent="0">
              <a:buNone/>
              <a:defRPr sz="1300"/>
            </a:lvl1pPr>
            <a:lvl2pPr marL="436773" indent="0">
              <a:buNone/>
              <a:defRPr sz="1100"/>
            </a:lvl2pPr>
            <a:lvl3pPr marL="873546" indent="0">
              <a:buNone/>
              <a:defRPr sz="1000"/>
            </a:lvl3pPr>
            <a:lvl4pPr marL="1310319" indent="0">
              <a:buNone/>
              <a:defRPr sz="900"/>
            </a:lvl4pPr>
            <a:lvl5pPr marL="1747093" indent="0">
              <a:buNone/>
              <a:defRPr sz="900"/>
            </a:lvl5pPr>
            <a:lvl6pPr marL="2183865" indent="0">
              <a:buNone/>
              <a:defRPr sz="900"/>
            </a:lvl6pPr>
            <a:lvl7pPr marL="2620639" indent="0">
              <a:buNone/>
              <a:defRPr sz="900"/>
            </a:lvl7pPr>
            <a:lvl8pPr marL="3057411" indent="0">
              <a:buNone/>
              <a:defRPr sz="900"/>
            </a:lvl8pPr>
            <a:lvl9pPr marL="3494184"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4B4925F9-0F04-4A6F-85B6-2B569BAD82DE}"/>
              </a:ext>
            </a:extLst>
          </p:cNvPr>
          <p:cNvSpPr>
            <a:spLocks noGrp="1"/>
          </p:cNvSpPr>
          <p:nvPr>
            <p:ph type="dt" sz="half" idx="10"/>
          </p:nvPr>
        </p:nvSpPr>
        <p:spPr/>
        <p:txBody>
          <a:bodyPr/>
          <a:lstStyle>
            <a:lvl1pPr>
              <a:defRPr/>
            </a:lvl1pPr>
          </a:lstStyle>
          <a:p>
            <a:pPr>
              <a:defRPr/>
            </a:pPr>
            <a:fld id="{C2349A12-B56C-45E0-90E7-9F0E0A65C250}" type="datetimeFigureOut">
              <a:rPr lang="en-US" altLang="en-US"/>
              <a:pPr>
                <a:defRPr/>
              </a:pPr>
              <a:t>6/17/26</a:t>
            </a:fld>
            <a:endParaRPr lang="en-US" altLang="en-US" dirty="0"/>
          </a:p>
        </p:txBody>
      </p:sp>
      <p:sp>
        <p:nvSpPr>
          <p:cNvPr id="6" name="Footer Placeholder 4">
            <a:extLst>
              <a:ext uri="{FF2B5EF4-FFF2-40B4-BE49-F238E27FC236}">
                <a16:creationId xmlns:a16="http://schemas.microsoft.com/office/drawing/2014/main" id="{D7703222-DB6A-4763-85C8-F052AD235564}"/>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190161C8-C2C7-498F-A0DA-6D54D1626341}"/>
              </a:ext>
            </a:extLst>
          </p:cNvPr>
          <p:cNvSpPr>
            <a:spLocks noGrp="1"/>
          </p:cNvSpPr>
          <p:nvPr>
            <p:ph type="sldNum" sz="quarter" idx="12"/>
          </p:nvPr>
        </p:nvSpPr>
        <p:spPr/>
        <p:txBody>
          <a:bodyPr/>
          <a:lstStyle>
            <a:lvl1pPr>
              <a:defRPr/>
            </a:lvl1pPr>
          </a:lstStyle>
          <a:p>
            <a:pPr>
              <a:defRPr/>
            </a:pPr>
            <a:fld id="{65005DA3-8D86-46E0-A096-93EB78F3F20F}" type="slidenum">
              <a:rPr lang="en-US" altLang="en-US"/>
              <a:pPr>
                <a:defRPr/>
              </a:pPr>
              <a:t>‹#›</a:t>
            </a:fld>
            <a:endParaRPr lang="en-US" altLang="en-US" dirty="0"/>
          </a:p>
        </p:txBody>
      </p:sp>
    </p:spTree>
    <p:extLst>
      <p:ext uri="{BB962C8B-B14F-4D97-AF65-F5344CB8AC3E}">
        <p14:creationId xmlns:p14="http://schemas.microsoft.com/office/powerpoint/2010/main" val="797418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32E9781-390F-4E35-B568-E57FC049307A}"/>
              </a:ext>
            </a:extLst>
          </p:cNvPr>
          <p:cNvSpPr>
            <a:spLocks noGrp="1"/>
          </p:cNvSpPr>
          <p:nvPr>
            <p:ph type="title"/>
          </p:nvPr>
        </p:nvSpPr>
        <p:spPr bwMode="auto">
          <a:xfrm>
            <a:off x="577850" y="260350"/>
            <a:ext cx="1040130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7353" tIns="43676" rIns="87353" bIns="43676"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5FC2CEA6-0E05-4DFC-B8DD-0CBEE80DB6BA}"/>
              </a:ext>
            </a:extLst>
          </p:cNvPr>
          <p:cNvSpPr>
            <a:spLocks noGrp="1"/>
          </p:cNvSpPr>
          <p:nvPr>
            <p:ph type="body" idx="1"/>
          </p:nvPr>
        </p:nvSpPr>
        <p:spPr bwMode="auto">
          <a:xfrm>
            <a:off x="577850" y="1517650"/>
            <a:ext cx="10401300" cy="428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7353" tIns="43676" rIns="87353" bIns="43676"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391EE2CE-589D-4BD8-A2CC-D47D2B98B4B8}"/>
              </a:ext>
            </a:extLst>
          </p:cNvPr>
          <p:cNvSpPr>
            <a:spLocks noGrp="1"/>
          </p:cNvSpPr>
          <p:nvPr>
            <p:ph type="dt" sz="half" idx="2"/>
          </p:nvPr>
        </p:nvSpPr>
        <p:spPr>
          <a:xfrm>
            <a:off x="577850" y="6024563"/>
            <a:ext cx="2695575" cy="346075"/>
          </a:xfrm>
          <a:prstGeom prst="rect">
            <a:avLst/>
          </a:prstGeom>
        </p:spPr>
        <p:txBody>
          <a:bodyPr vert="horz" wrap="square" lIns="87353" tIns="43676" rIns="87353" bIns="43676" numCol="1" anchor="ctr" anchorCtr="0" compatLnSpc="1">
            <a:prstTxWarp prst="textNoShape">
              <a:avLst/>
            </a:prstTxWarp>
          </a:bodyPr>
          <a:lstStyle>
            <a:lvl1pPr eaLnBrk="1" hangingPunct="1">
              <a:defRPr sz="1100">
                <a:solidFill>
                  <a:srgbClr val="898989"/>
                </a:solidFill>
                <a:ea typeface="ＭＳ Ｐゴシック" panose="020B0600070205080204" pitchFamily="34" charset="-128"/>
              </a:defRPr>
            </a:lvl1pPr>
          </a:lstStyle>
          <a:p>
            <a:pPr>
              <a:defRPr/>
            </a:pPr>
            <a:fld id="{DB9685B3-F740-42C4-92E2-7908AC5F7C65}" type="datetimeFigureOut">
              <a:rPr lang="en-US" altLang="en-US"/>
              <a:pPr>
                <a:defRPr/>
              </a:pPr>
              <a:t>6/17/26</a:t>
            </a:fld>
            <a:endParaRPr lang="en-US" altLang="en-US" dirty="0"/>
          </a:p>
        </p:txBody>
      </p:sp>
      <p:sp>
        <p:nvSpPr>
          <p:cNvPr id="5" name="Footer Placeholder 4">
            <a:extLst>
              <a:ext uri="{FF2B5EF4-FFF2-40B4-BE49-F238E27FC236}">
                <a16:creationId xmlns:a16="http://schemas.microsoft.com/office/drawing/2014/main" id="{C6487D32-8F36-42D7-9373-CF81367853C6}"/>
              </a:ext>
            </a:extLst>
          </p:cNvPr>
          <p:cNvSpPr>
            <a:spLocks noGrp="1"/>
          </p:cNvSpPr>
          <p:nvPr>
            <p:ph type="ftr" sz="quarter" idx="3"/>
          </p:nvPr>
        </p:nvSpPr>
        <p:spPr>
          <a:xfrm>
            <a:off x="3948113" y="6024563"/>
            <a:ext cx="3660775" cy="346075"/>
          </a:xfrm>
          <a:prstGeom prst="rect">
            <a:avLst/>
          </a:prstGeom>
        </p:spPr>
        <p:txBody>
          <a:bodyPr vert="horz" lIns="87353" tIns="43676" rIns="87353" bIns="43676" rtlCol="0" anchor="ctr"/>
          <a:lstStyle>
            <a:lvl1pPr algn="ctr" defTabSz="436773" eaLnBrk="1" hangingPunct="1">
              <a:defRPr sz="1100">
                <a:solidFill>
                  <a:schemeClr val="tx1">
                    <a:tint val="75000"/>
                  </a:schemeClr>
                </a:solidFill>
                <a:latin typeface="Arial" charset="0"/>
                <a:ea typeface="ＭＳ Ｐゴシック" charset="0"/>
                <a:cs typeface="ＭＳ Ｐゴシック" charset="0"/>
              </a:defRPr>
            </a:lvl1pPr>
          </a:lstStyle>
          <a:p>
            <a:pPr>
              <a:defRPr/>
            </a:pPr>
            <a:endParaRPr lang="en-US" dirty="0"/>
          </a:p>
        </p:txBody>
      </p:sp>
      <p:sp>
        <p:nvSpPr>
          <p:cNvPr id="6" name="Slide Number Placeholder 5">
            <a:extLst>
              <a:ext uri="{FF2B5EF4-FFF2-40B4-BE49-F238E27FC236}">
                <a16:creationId xmlns:a16="http://schemas.microsoft.com/office/drawing/2014/main" id="{6C2E472D-5A2C-4FAD-B7A6-8B7F47A4F032}"/>
              </a:ext>
            </a:extLst>
          </p:cNvPr>
          <p:cNvSpPr>
            <a:spLocks noGrp="1"/>
          </p:cNvSpPr>
          <p:nvPr>
            <p:ph type="sldNum" sz="quarter" idx="4"/>
          </p:nvPr>
        </p:nvSpPr>
        <p:spPr>
          <a:xfrm>
            <a:off x="8283575" y="6024563"/>
            <a:ext cx="2695575" cy="346075"/>
          </a:xfrm>
          <a:prstGeom prst="rect">
            <a:avLst/>
          </a:prstGeom>
        </p:spPr>
        <p:txBody>
          <a:bodyPr vert="horz" wrap="square" lIns="87353" tIns="43676" rIns="87353" bIns="43676" numCol="1" anchor="ctr" anchorCtr="0" compatLnSpc="1">
            <a:prstTxWarp prst="textNoShape">
              <a:avLst/>
            </a:prstTxWarp>
          </a:bodyPr>
          <a:lstStyle>
            <a:lvl1pPr algn="r" eaLnBrk="1" hangingPunct="1">
              <a:defRPr sz="1100">
                <a:solidFill>
                  <a:srgbClr val="898989"/>
                </a:solidFill>
                <a:ea typeface="ＭＳ Ｐゴシック" panose="020B0600070205080204" pitchFamily="34" charset="-128"/>
              </a:defRPr>
            </a:lvl1pPr>
          </a:lstStyle>
          <a:p>
            <a:pPr>
              <a:defRPr/>
            </a:pPr>
            <a:fld id="{84172C91-E7F3-4232-B0F9-59E5D97A9581}"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7081" r:id="rId1"/>
    <p:sldLayoutId id="2147487082" r:id="rId2"/>
    <p:sldLayoutId id="2147487083" r:id="rId3"/>
    <p:sldLayoutId id="2147487084" r:id="rId4"/>
    <p:sldLayoutId id="2147487085" r:id="rId5"/>
    <p:sldLayoutId id="2147487086" r:id="rId6"/>
    <p:sldLayoutId id="2147487087" r:id="rId7"/>
    <p:sldLayoutId id="2147487088" r:id="rId8"/>
    <p:sldLayoutId id="2147487089" r:id="rId9"/>
    <p:sldLayoutId id="2147487090" r:id="rId10"/>
    <p:sldLayoutId id="2147487091" r:id="rId11"/>
  </p:sldLayoutIdLst>
  <p:txStyles>
    <p:titleStyle>
      <a:lvl1pPr algn="ctr" defTabSz="436563" rtl="0" eaLnBrk="1" fontAlgn="base" hangingPunct="1">
        <a:spcBef>
          <a:spcPct val="0"/>
        </a:spcBef>
        <a:spcAft>
          <a:spcPct val="0"/>
        </a:spcAft>
        <a:defRPr sz="4200" kern="1200">
          <a:solidFill>
            <a:schemeClr val="tx1"/>
          </a:solidFill>
          <a:latin typeface="+mj-lt"/>
          <a:ea typeface="MS PGothic" panose="020B0600070205080204" pitchFamily="34" charset="-128"/>
          <a:cs typeface="ＭＳ Ｐゴシック" charset="0"/>
        </a:defRPr>
      </a:lvl1pPr>
      <a:lvl2pPr algn="ctr" defTabSz="436563" rtl="0" eaLnBrk="1" fontAlgn="base" hangingPunct="1">
        <a:spcBef>
          <a:spcPct val="0"/>
        </a:spcBef>
        <a:spcAft>
          <a:spcPct val="0"/>
        </a:spcAft>
        <a:defRPr sz="4200">
          <a:solidFill>
            <a:schemeClr val="tx1"/>
          </a:solidFill>
          <a:latin typeface="Calibri" charset="0"/>
          <a:ea typeface="MS PGothic" panose="020B0600070205080204" pitchFamily="34" charset="-128"/>
          <a:cs typeface="ＭＳ Ｐゴシック" charset="0"/>
        </a:defRPr>
      </a:lvl2pPr>
      <a:lvl3pPr algn="ctr" defTabSz="436563" rtl="0" eaLnBrk="1" fontAlgn="base" hangingPunct="1">
        <a:spcBef>
          <a:spcPct val="0"/>
        </a:spcBef>
        <a:spcAft>
          <a:spcPct val="0"/>
        </a:spcAft>
        <a:defRPr sz="4200">
          <a:solidFill>
            <a:schemeClr val="tx1"/>
          </a:solidFill>
          <a:latin typeface="Calibri" charset="0"/>
          <a:ea typeface="MS PGothic" panose="020B0600070205080204" pitchFamily="34" charset="-128"/>
          <a:cs typeface="ＭＳ Ｐゴシック" charset="0"/>
        </a:defRPr>
      </a:lvl3pPr>
      <a:lvl4pPr algn="ctr" defTabSz="436563" rtl="0" eaLnBrk="1" fontAlgn="base" hangingPunct="1">
        <a:spcBef>
          <a:spcPct val="0"/>
        </a:spcBef>
        <a:spcAft>
          <a:spcPct val="0"/>
        </a:spcAft>
        <a:defRPr sz="4200">
          <a:solidFill>
            <a:schemeClr val="tx1"/>
          </a:solidFill>
          <a:latin typeface="Calibri" charset="0"/>
          <a:ea typeface="MS PGothic" panose="020B0600070205080204" pitchFamily="34" charset="-128"/>
          <a:cs typeface="ＭＳ Ｐゴシック" charset="0"/>
        </a:defRPr>
      </a:lvl4pPr>
      <a:lvl5pPr algn="ctr" defTabSz="436563" rtl="0" eaLnBrk="1" fontAlgn="base" hangingPunct="1">
        <a:spcBef>
          <a:spcPct val="0"/>
        </a:spcBef>
        <a:spcAft>
          <a:spcPct val="0"/>
        </a:spcAft>
        <a:defRPr sz="4200">
          <a:solidFill>
            <a:schemeClr val="tx1"/>
          </a:solidFill>
          <a:latin typeface="Calibri" charset="0"/>
          <a:ea typeface="MS PGothic" panose="020B0600070205080204" pitchFamily="34" charset="-128"/>
          <a:cs typeface="ＭＳ Ｐゴシック" charset="0"/>
        </a:defRPr>
      </a:lvl5pPr>
      <a:lvl6pPr marL="436773" algn="ctr" defTabSz="436773" rtl="0" eaLnBrk="1" fontAlgn="base" hangingPunct="1">
        <a:spcBef>
          <a:spcPct val="0"/>
        </a:spcBef>
        <a:spcAft>
          <a:spcPct val="0"/>
        </a:spcAft>
        <a:defRPr sz="4200">
          <a:solidFill>
            <a:schemeClr val="tx1"/>
          </a:solidFill>
          <a:latin typeface="Calibri" charset="0"/>
          <a:ea typeface="ＭＳ Ｐゴシック" charset="0"/>
          <a:cs typeface="ＭＳ Ｐゴシック" charset="0"/>
        </a:defRPr>
      </a:lvl6pPr>
      <a:lvl7pPr marL="873546" algn="ctr" defTabSz="436773" rtl="0" eaLnBrk="1" fontAlgn="base" hangingPunct="1">
        <a:spcBef>
          <a:spcPct val="0"/>
        </a:spcBef>
        <a:spcAft>
          <a:spcPct val="0"/>
        </a:spcAft>
        <a:defRPr sz="4200">
          <a:solidFill>
            <a:schemeClr val="tx1"/>
          </a:solidFill>
          <a:latin typeface="Calibri" charset="0"/>
          <a:ea typeface="ＭＳ Ｐゴシック" charset="0"/>
          <a:cs typeface="ＭＳ Ｐゴシック" charset="0"/>
        </a:defRPr>
      </a:lvl7pPr>
      <a:lvl8pPr marL="1310319" algn="ctr" defTabSz="436773" rtl="0" eaLnBrk="1" fontAlgn="base" hangingPunct="1">
        <a:spcBef>
          <a:spcPct val="0"/>
        </a:spcBef>
        <a:spcAft>
          <a:spcPct val="0"/>
        </a:spcAft>
        <a:defRPr sz="4200">
          <a:solidFill>
            <a:schemeClr val="tx1"/>
          </a:solidFill>
          <a:latin typeface="Calibri" charset="0"/>
          <a:ea typeface="ＭＳ Ｐゴシック" charset="0"/>
          <a:cs typeface="ＭＳ Ｐゴシック" charset="0"/>
        </a:defRPr>
      </a:lvl8pPr>
      <a:lvl9pPr marL="1747093" algn="ctr" defTabSz="436773" rtl="0" eaLnBrk="1" fontAlgn="base" hangingPunct="1">
        <a:spcBef>
          <a:spcPct val="0"/>
        </a:spcBef>
        <a:spcAft>
          <a:spcPct val="0"/>
        </a:spcAft>
        <a:defRPr sz="4200">
          <a:solidFill>
            <a:schemeClr val="tx1"/>
          </a:solidFill>
          <a:latin typeface="Calibri" charset="0"/>
          <a:ea typeface="ＭＳ Ｐゴシック" charset="0"/>
          <a:cs typeface="ＭＳ Ｐゴシック" charset="0"/>
        </a:defRPr>
      </a:lvl9pPr>
    </p:titleStyle>
    <p:bodyStyle>
      <a:lvl1pPr marL="327025" indent="-327025" algn="l" defTabSz="436563" rtl="0" eaLnBrk="1" fontAlgn="base" hangingPunct="1">
        <a:spcBef>
          <a:spcPct val="20000"/>
        </a:spcBef>
        <a:spcAft>
          <a:spcPct val="0"/>
        </a:spcAft>
        <a:buFont typeface="Arial" panose="020B0604020202020204" pitchFamily="34" charset="0"/>
        <a:buChar char="•"/>
        <a:defRPr sz="3100" kern="1200">
          <a:solidFill>
            <a:schemeClr val="tx1"/>
          </a:solidFill>
          <a:latin typeface="+mn-lt"/>
          <a:ea typeface="MS PGothic" panose="020B0600070205080204" pitchFamily="34" charset="-128"/>
          <a:cs typeface="ＭＳ Ｐゴシック" charset="0"/>
        </a:defRPr>
      </a:lvl1pPr>
      <a:lvl2pPr marL="709613" indent="-271463" algn="l" defTabSz="436563" rtl="0" eaLnBrk="1" fontAlgn="base" hangingPunct="1">
        <a:spcBef>
          <a:spcPct val="20000"/>
        </a:spcBef>
        <a:spcAft>
          <a:spcPct val="0"/>
        </a:spcAft>
        <a:buFont typeface="Arial" panose="020B0604020202020204" pitchFamily="34" charset="0"/>
        <a:buChar char="–"/>
        <a:defRPr sz="2700" kern="1200">
          <a:solidFill>
            <a:schemeClr val="tx1"/>
          </a:solidFill>
          <a:latin typeface="+mn-lt"/>
          <a:ea typeface="MS PGothic" panose="020B0600070205080204" pitchFamily="34" charset="-128"/>
          <a:cs typeface="+mn-cs"/>
        </a:defRPr>
      </a:lvl2pPr>
      <a:lvl3pPr marL="1090613" indent="-217488" algn="l" defTabSz="436563" rtl="0" eaLnBrk="1" fontAlgn="base" hangingPunct="1">
        <a:spcBef>
          <a:spcPct val="20000"/>
        </a:spcBef>
        <a:spcAft>
          <a:spcPct val="0"/>
        </a:spcAft>
        <a:buFont typeface="Arial" panose="020B0604020202020204" pitchFamily="34" charset="0"/>
        <a:buChar char="•"/>
        <a:defRPr sz="2300" kern="1200">
          <a:solidFill>
            <a:schemeClr val="tx1"/>
          </a:solidFill>
          <a:latin typeface="+mn-lt"/>
          <a:ea typeface="MS PGothic" panose="020B0600070205080204" pitchFamily="34" charset="-128"/>
          <a:cs typeface="+mn-cs"/>
        </a:defRPr>
      </a:lvl3pPr>
      <a:lvl4pPr marL="1527175" indent="-217488" algn="l" defTabSz="43656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S PGothic" panose="020B0600070205080204" pitchFamily="34" charset="-128"/>
          <a:cs typeface="+mn-cs"/>
        </a:defRPr>
      </a:lvl4pPr>
      <a:lvl5pPr marL="1965325" indent="-217488" algn="l" defTabSz="43656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S PGothic" panose="020B0600070205080204" pitchFamily="34" charset="-128"/>
          <a:cs typeface="+mn-cs"/>
        </a:defRPr>
      </a:lvl5pPr>
      <a:lvl6pPr marL="2402251" indent="-218387" algn="l" defTabSz="436773" rtl="0" eaLnBrk="1" latinLnBrk="0" hangingPunct="1">
        <a:spcBef>
          <a:spcPct val="20000"/>
        </a:spcBef>
        <a:buFont typeface="Arial"/>
        <a:buChar char="•"/>
        <a:defRPr sz="1900" kern="1200">
          <a:solidFill>
            <a:schemeClr val="tx1"/>
          </a:solidFill>
          <a:latin typeface="+mn-lt"/>
          <a:ea typeface="+mn-ea"/>
          <a:cs typeface="+mn-cs"/>
        </a:defRPr>
      </a:lvl6pPr>
      <a:lvl7pPr marL="2839025" indent="-218387" algn="l" defTabSz="436773" rtl="0" eaLnBrk="1" latinLnBrk="0" hangingPunct="1">
        <a:spcBef>
          <a:spcPct val="20000"/>
        </a:spcBef>
        <a:buFont typeface="Arial"/>
        <a:buChar char="•"/>
        <a:defRPr sz="1900" kern="1200">
          <a:solidFill>
            <a:schemeClr val="tx1"/>
          </a:solidFill>
          <a:latin typeface="+mn-lt"/>
          <a:ea typeface="+mn-ea"/>
          <a:cs typeface="+mn-cs"/>
        </a:defRPr>
      </a:lvl7pPr>
      <a:lvl8pPr marL="3275798" indent="-218387" algn="l" defTabSz="436773" rtl="0" eaLnBrk="1" latinLnBrk="0" hangingPunct="1">
        <a:spcBef>
          <a:spcPct val="20000"/>
        </a:spcBef>
        <a:buFont typeface="Arial"/>
        <a:buChar char="•"/>
        <a:defRPr sz="1900" kern="1200">
          <a:solidFill>
            <a:schemeClr val="tx1"/>
          </a:solidFill>
          <a:latin typeface="+mn-lt"/>
          <a:ea typeface="+mn-ea"/>
          <a:cs typeface="+mn-cs"/>
        </a:defRPr>
      </a:lvl8pPr>
      <a:lvl9pPr marL="3712571" indent="-218387" algn="l" defTabSz="436773" rtl="0" eaLnBrk="1" latinLnBrk="0" hangingPunct="1">
        <a:spcBef>
          <a:spcPct val="20000"/>
        </a:spcBef>
        <a:buFont typeface="Arial"/>
        <a:buChar char="•"/>
        <a:defRPr sz="1900" kern="1200">
          <a:solidFill>
            <a:schemeClr val="tx1"/>
          </a:solidFill>
          <a:latin typeface="+mn-lt"/>
          <a:ea typeface="+mn-ea"/>
          <a:cs typeface="+mn-cs"/>
        </a:defRPr>
      </a:lvl9pPr>
    </p:bodyStyle>
    <p:otherStyle>
      <a:defPPr>
        <a:defRPr lang="en-US"/>
      </a:defPPr>
      <a:lvl1pPr marL="0" algn="l" defTabSz="436773" rtl="0" eaLnBrk="1" latinLnBrk="0" hangingPunct="1">
        <a:defRPr sz="1700" kern="1200">
          <a:solidFill>
            <a:schemeClr val="tx1"/>
          </a:solidFill>
          <a:latin typeface="+mn-lt"/>
          <a:ea typeface="+mn-ea"/>
          <a:cs typeface="+mn-cs"/>
        </a:defRPr>
      </a:lvl1pPr>
      <a:lvl2pPr marL="436773" algn="l" defTabSz="436773" rtl="0" eaLnBrk="1" latinLnBrk="0" hangingPunct="1">
        <a:defRPr sz="1700" kern="1200">
          <a:solidFill>
            <a:schemeClr val="tx1"/>
          </a:solidFill>
          <a:latin typeface="+mn-lt"/>
          <a:ea typeface="+mn-ea"/>
          <a:cs typeface="+mn-cs"/>
        </a:defRPr>
      </a:lvl2pPr>
      <a:lvl3pPr marL="873546" algn="l" defTabSz="436773" rtl="0" eaLnBrk="1" latinLnBrk="0" hangingPunct="1">
        <a:defRPr sz="1700" kern="1200">
          <a:solidFill>
            <a:schemeClr val="tx1"/>
          </a:solidFill>
          <a:latin typeface="+mn-lt"/>
          <a:ea typeface="+mn-ea"/>
          <a:cs typeface="+mn-cs"/>
        </a:defRPr>
      </a:lvl3pPr>
      <a:lvl4pPr marL="1310319" algn="l" defTabSz="436773" rtl="0" eaLnBrk="1" latinLnBrk="0" hangingPunct="1">
        <a:defRPr sz="1700" kern="1200">
          <a:solidFill>
            <a:schemeClr val="tx1"/>
          </a:solidFill>
          <a:latin typeface="+mn-lt"/>
          <a:ea typeface="+mn-ea"/>
          <a:cs typeface="+mn-cs"/>
        </a:defRPr>
      </a:lvl4pPr>
      <a:lvl5pPr marL="1747093" algn="l" defTabSz="436773" rtl="0" eaLnBrk="1" latinLnBrk="0" hangingPunct="1">
        <a:defRPr sz="1700" kern="1200">
          <a:solidFill>
            <a:schemeClr val="tx1"/>
          </a:solidFill>
          <a:latin typeface="+mn-lt"/>
          <a:ea typeface="+mn-ea"/>
          <a:cs typeface="+mn-cs"/>
        </a:defRPr>
      </a:lvl5pPr>
      <a:lvl6pPr marL="2183865" algn="l" defTabSz="436773" rtl="0" eaLnBrk="1" latinLnBrk="0" hangingPunct="1">
        <a:defRPr sz="1700" kern="1200">
          <a:solidFill>
            <a:schemeClr val="tx1"/>
          </a:solidFill>
          <a:latin typeface="+mn-lt"/>
          <a:ea typeface="+mn-ea"/>
          <a:cs typeface="+mn-cs"/>
        </a:defRPr>
      </a:lvl6pPr>
      <a:lvl7pPr marL="2620639" algn="l" defTabSz="436773" rtl="0" eaLnBrk="1" latinLnBrk="0" hangingPunct="1">
        <a:defRPr sz="1700" kern="1200">
          <a:solidFill>
            <a:schemeClr val="tx1"/>
          </a:solidFill>
          <a:latin typeface="+mn-lt"/>
          <a:ea typeface="+mn-ea"/>
          <a:cs typeface="+mn-cs"/>
        </a:defRPr>
      </a:lvl7pPr>
      <a:lvl8pPr marL="3057411" algn="l" defTabSz="436773" rtl="0" eaLnBrk="1" latinLnBrk="0" hangingPunct="1">
        <a:defRPr sz="1700" kern="1200">
          <a:solidFill>
            <a:schemeClr val="tx1"/>
          </a:solidFill>
          <a:latin typeface="+mn-lt"/>
          <a:ea typeface="+mn-ea"/>
          <a:cs typeface="+mn-cs"/>
        </a:defRPr>
      </a:lvl8pPr>
      <a:lvl9pPr marL="3494184" algn="l" defTabSz="436773"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246C96D4-7E07-4F38-9E3F-32E2E8AF651E}"/>
              </a:ext>
            </a:extLst>
          </p:cNvPr>
          <p:cNvSpPr>
            <a:spLocks noGrp="1"/>
          </p:cNvSpPr>
          <p:nvPr>
            <p:ph type="title"/>
          </p:nvPr>
        </p:nvSpPr>
        <p:spPr bwMode="auto">
          <a:xfrm>
            <a:off x="577850" y="260350"/>
            <a:ext cx="1040130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7353" tIns="43676" rIns="87353" bIns="43676"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BEDC0C7D-67E6-4527-9413-C729F7C8EDB3}"/>
              </a:ext>
            </a:extLst>
          </p:cNvPr>
          <p:cNvSpPr>
            <a:spLocks noGrp="1"/>
          </p:cNvSpPr>
          <p:nvPr>
            <p:ph type="body" idx="1"/>
          </p:nvPr>
        </p:nvSpPr>
        <p:spPr bwMode="auto">
          <a:xfrm>
            <a:off x="577850" y="1517650"/>
            <a:ext cx="10401300" cy="428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7353" tIns="43676" rIns="87353" bIns="43676"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9B35BE7D-FFE7-4EE2-89E3-0357B9C0333B}"/>
              </a:ext>
            </a:extLst>
          </p:cNvPr>
          <p:cNvSpPr>
            <a:spLocks noGrp="1"/>
          </p:cNvSpPr>
          <p:nvPr>
            <p:ph type="dt" sz="half" idx="2"/>
          </p:nvPr>
        </p:nvSpPr>
        <p:spPr>
          <a:xfrm>
            <a:off x="577850" y="6024563"/>
            <a:ext cx="2695575" cy="346075"/>
          </a:xfrm>
          <a:prstGeom prst="rect">
            <a:avLst/>
          </a:prstGeom>
        </p:spPr>
        <p:txBody>
          <a:bodyPr vert="horz" wrap="square" lIns="87353" tIns="43676" rIns="87353" bIns="43676" numCol="1" anchor="ctr" anchorCtr="0" compatLnSpc="1">
            <a:prstTxWarp prst="textNoShape">
              <a:avLst/>
            </a:prstTxWarp>
          </a:bodyPr>
          <a:lstStyle>
            <a:lvl1pPr eaLnBrk="1" hangingPunct="1">
              <a:defRPr sz="1100">
                <a:solidFill>
                  <a:srgbClr val="898989"/>
                </a:solidFill>
                <a:ea typeface="ＭＳ Ｐゴシック" panose="020B0600070205080204" pitchFamily="34" charset="-128"/>
              </a:defRPr>
            </a:lvl1pPr>
          </a:lstStyle>
          <a:p>
            <a:pPr>
              <a:defRPr/>
            </a:pPr>
            <a:fld id="{73333765-DF43-4923-8D36-4A2E822B57F2}" type="datetimeFigureOut">
              <a:rPr lang="en-US" altLang="en-US"/>
              <a:pPr>
                <a:defRPr/>
              </a:pPr>
              <a:t>6/17/26</a:t>
            </a:fld>
            <a:endParaRPr lang="en-US" altLang="en-US" dirty="0"/>
          </a:p>
        </p:txBody>
      </p:sp>
      <p:sp>
        <p:nvSpPr>
          <p:cNvPr id="5" name="Footer Placeholder 4">
            <a:extLst>
              <a:ext uri="{FF2B5EF4-FFF2-40B4-BE49-F238E27FC236}">
                <a16:creationId xmlns:a16="http://schemas.microsoft.com/office/drawing/2014/main" id="{1C350DF6-2977-46D5-8E3A-170CCECC71C0}"/>
              </a:ext>
            </a:extLst>
          </p:cNvPr>
          <p:cNvSpPr>
            <a:spLocks noGrp="1"/>
          </p:cNvSpPr>
          <p:nvPr>
            <p:ph type="ftr" sz="quarter" idx="3"/>
          </p:nvPr>
        </p:nvSpPr>
        <p:spPr>
          <a:xfrm>
            <a:off x="3948113" y="6024563"/>
            <a:ext cx="3660775" cy="346075"/>
          </a:xfrm>
          <a:prstGeom prst="rect">
            <a:avLst/>
          </a:prstGeom>
        </p:spPr>
        <p:txBody>
          <a:bodyPr vert="horz" lIns="87353" tIns="43676" rIns="87353" bIns="43676" rtlCol="0" anchor="ctr"/>
          <a:lstStyle>
            <a:lvl1pPr algn="ctr" defTabSz="436773" eaLnBrk="1" hangingPunct="1">
              <a:defRPr sz="1100">
                <a:solidFill>
                  <a:schemeClr val="tx1">
                    <a:tint val="75000"/>
                  </a:schemeClr>
                </a:solidFill>
                <a:latin typeface="Arial" charset="0"/>
                <a:ea typeface="ＭＳ Ｐゴシック" charset="0"/>
                <a:cs typeface="ＭＳ Ｐゴシック" charset="0"/>
              </a:defRPr>
            </a:lvl1pPr>
          </a:lstStyle>
          <a:p>
            <a:pPr>
              <a:defRPr/>
            </a:pPr>
            <a:endParaRPr lang="en-US" dirty="0"/>
          </a:p>
        </p:txBody>
      </p:sp>
      <p:sp>
        <p:nvSpPr>
          <p:cNvPr id="6" name="Slide Number Placeholder 5">
            <a:extLst>
              <a:ext uri="{FF2B5EF4-FFF2-40B4-BE49-F238E27FC236}">
                <a16:creationId xmlns:a16="http://schemas.microsoft.com/office/drawing/2014/main" id="{EF221A37-8B2B-46B8-A787-C84177A1BD00}"/>
              </a:ext>
            </a:extLst>
          </p:cNvPr>
          <p:cNvSpPr>
            <a:spLocks noGrp="1"/>
          </p:cNvSpPr>
          <p:nvPr>
            <p:ph type="sldNum" sz="quarter" idx="4"/>
          </p:nvPr>
        </p:nvSpPr>
        <p:spPr>
          <a:xfrm>
            <a:off x="8283575" y="6024563"/>
            <a:ext cx="2695575" cy="346075"/>
          </a:xfrm>
          <a:prstGeom prst="rect">
            <a:avLst/>
          </a:prstGeom>
        </p:spPr>
        <p:txBody>
          <a:bodyPr vert="horz" wrap="square" lIns="87353" tIns="43676" rIns="87353" bIns="43676" numCol="1" anchor="ctr" anchorCtr="0" compatLnSpc="1">
            <a:prstTxWarp prst="textNoShape">
              <a:avLst/>
            </a:prstTxWarp>
          </a:bodyPr>
          <a:lstStyle>
            <a:lvl1pPr algn="r" eaLnBrk="1" hangingPunct="1">
              <a:defRPr sz="1100">
                <a:solidFill>
                  <a:srgbClr val="898989"/>
                </a:solidFill>
                <a:ea typeface="ＭＳ Ｐゴシック" panose="020B0600070205080204" pitchFamily="34" charset="-128"/>
              </a:defRPr>
            </a:lvl1pPr>
          </a:lstStyle>
          <a:p>
            <a:pPr>
              <a:defRPr/>
            </a:pPr>
            <a:fld id="{BF90442B-91D6-4423-8761-F87D04851EC4}" type="slidenum">
              <a:rPr lang="en-US" altLang="en-US"/>
              <a:pPr>
                <a:defRPr/>
              </a:pPr>
              <a:t>‹#›</a:t>
            </a:fld>
            <a:endParaRPr lang="en-US" altLang="en-US" dirty="0"/>
          </a:p>
        </p:txBody>
      </p:sp>
      <p:sp>
        <p:nvSpPr>
          <p:cNvPr id="7" name="Rectangle 6">
            <a:extLst>
              <a:ext uri="{FF2B5EF4-FFF2-40B4-BE49-F238E27FC236}">
                <a16:creationId xmlns:a16="http://schemas.microsoft.com/office/drawing/2014/main" id="{3B7393E8-76F5-48AC-A913-6D31631E5303}"/>
              </a:ext>
            </a:extLst>
          </p:cNvPr>
          <p:cNvSpPr>
            <a:spLocks noChangeArrowheads="1"/>
          </p:cNvSpPr>
          <p:nvPr userDrawn="1"/>
        </p:nvSpPr>
        <p:spPr bwMode="auto">
          <a:xfrm>
            <a:off x="0" y="5707063"/>
            <a:ext cx="11557000" cy="793750"/>
          </a:xfrm>
          <a:prstGeom prst="rect">
            <a:avLst/>
          </a:prstGeom>
          <a:gradFill rotWithShape="1">
            <a:gsLst>
              <a:gs pos="0">
                <a:srgbClr val="9BC1FF"/>
              </a:gs>
              <a:gs pos="100000">
                <a:srgbClr val="3F80CD"/>
              </a:gs>
            </a:gsLst>
            <a:lin ang="5400000"/>
          </a:gradFill>
          <a:ln w="9525">
            <a:solidFill>
              <a:srgbClr val="4A7EBB"/>
            </a:solidFill>
            <a:miter lim="800000"/>
            <a:headEnd/>
            <a:tailEnd/>
          </a:ln>
          <a:effectLst>
            <a:outerShdw blurRad="40000" dist="23000" dir="5400000" rotWithShape="0">
              <a:srgbClr val="808080">
                <a:alpha val="34999"/>
              </a:srgbClr>
            </a:outerShdw>
          </a:effectLst>
        </p:spPr>
        <p:txBody>
          <a:bodyPr lIns="87353" tIns="43676" rIns="87353" bIns="43676" anchor="ctr"/>
          <a:lstStyle/>
          <a:p>
            <a:pPr algn="ctr" defTabSz="436773" eaLnBrk="1" hangingPunct="1">
              <a:defRPr/>
            </a:pPr>
            <a:endParaRPr lang="en-US" dirty="0">
              <a:solidFill>
                <a:schemeClr val="lt1"/>
              </a:solidFill>
              <a:latin typeface="+mn-lt"/>
              <a:ea typeface="+mn-ea"/>
            </a:endParaRPr>
          </a:p>
        </p:txBody>
      </p:sp>
    </p:spTree>
  </p:cSld>
  <p:clrMap bg1="lt1" tx1="dk1" bg2="lt2" tx2="dk2" accent1="accent1" accent2="accent2" accent3="accent3" accent4="accent4" accent5="accent5" accent6="accent6" hlink="hlink" folHlink="folHlink"/>
  <p:sldLayoutIdLst>
    <p:sldLayoutId id="2147487092" r:id="rId1"/>
    <p:sldLayoutId id="2147487093" r:id="rId2"/>
    <p:sldLayoutId id="2147487094" r:id="rId3"/>
    <p:sldLayoutId id="2147487095" r:id="rId4"/>
    <p:sldLayoutId id="2147487096" r:id="rId5"/>
    <p:sldLayoutId id="2147487097" r:id="rId6"/>
    <p:sldLayoutId id="2147487098" r:id="rId7"/>
    <p:sldLayoutId id="2147487099" r:id="rId8"/>
    <p:sldLayoutId id="2147487100" r:id="rId9"/>
    <p:sldLayoutId id="2147487101" r:id="rId10"/>
    <p:sldLayoutId id="2147487102" r:id="rId11"/>
  </p:sldLayoutIdLst>
  <p:txStyles>
    <p:titleStyle>
      <a:lvl1pPr algn="ctr" defTabSz="436563" rtl="0" eaLnBrk="0" fontAlgn="base" hangingPunct="0">
        <a:spcBef>
          <a:spcPct val="0"/>
        </a:spcBef>
        <a:spcAft>
          <a:spcPct val="0"/>
        </a:spcAft>
        <a:defRPr sz="4200" kern="1200">
          <a:solidFill>
            <a:schemeClr val="tx1"/>
          </a:solidFill>
          <a:latin typeface="+mj-lt"/>
          <a:ea typeface="MS PGothic" panose="020B0600070205080204" pitchFamily="34" charset="-128"/>
          <a:cs typeface="ＭＳ Ｐゴシック" charset="0"/>
        </a:defRPr>
      </a:lvl1pPr>
      <a:lvl2pPr algn="ctr" defTabSz="436563" rtl="0" eaLnBrk="0" fontAlgn="base" hangingPunct="0">
        <a:spcBef>
          <a:spcPct val="0"/>
        </a:spcBef>
        <a:spcAft>
          <a:spcPct val="0"/>
        </a:spcAft>
        <a:defRPr sz="4200">
          <a:solidFill>
            <a:schemeClr val="tx1"/>
          </a:solidFill>
          <a:latin typeface="Calibri" charset="0"/>
          <a:ea typeface="MS PGothic" panose="020B0600070205080204" pitchFamily="34" charset="-128"/>
          <a:cs typeface="ＭＳ Ｐゴシック" charset="0"/>
        </a:defRPr>
      </a:lvl2pPr>
      <a:lvl3pPr algn="ctr" defTabSz="436563" rtl="0" eaLnBrk="0" fontAlgn="base" hangingPunct="0">
        <a:spcBef>
          <a:spcPct val="0"/>
        </a:spcBef>
        <a:spcAft>
          <a:spcPct val="0"/>
        </a:spcAft>
        <a:defRPr sz="4200">
          <a:solidFill>
            <a:schemeClr val="tx1"/>
          </a:solidFill>
          <a:latin typeface="Calibri" charset="0"/>
          <a:ea typeface="MS PGothic" panose="020B0600070205080204" pitchFamily="34" charset="-128"/>
          <a:cs typeface="ＭＳ Ｐゴシック" charset="0"/>
        </a:defRPr>
      </a:lvl3pPr>
      <a:lvl4pPr algn="ctr" defTabSz="436563" rtl="0" eaLnBrk="0" fontAlgn="base" hangingPunct="0">
        <a:spcBef>
          <a:spcPct val="0"/>
        </a:spcBef>
        <a:spcAft>
          <a:spcPct val="0"/>
        </a:spcAft>
        <a:defRPr sz="4200">
          <a:solidFill>
            <a:schemeClr val="tx1"/>
          </a:solidFill>
          <a:latin typeface="Calibri" charset="0"/>
          <a:ea typeface="MS PGothic" panose="020B0600070205080204" pitchFamily="34" charset="-128"/>
          <a:cs typeface="ＭＳ Ｐゴシック" charset="0"/>
        </a:defRPr>
      </a:lvl4pPr>
      <a:lvl5pPr algn="ctr" defTabSz="436563" rtl="0" eaLnBrk="0" fontAlgn="base" hangingPunct="0">
        <a:spcBef>
          <a:spcPct val="0"/>
        </a:spcBef>
        <a:spcAft>
          <a:spcPct val="0"/>
        </a:spcAft>
        <a:defRPr sz="4200">
          <a:solidFill>
            <a:schemeClr val="tx1"/>
          </a:solidFill>
          <a:latin typeface="Calibri" charset="0"/>
          <a:ea typeface="MS PGothic" panose="020B0600070205080204" pitchFamily="34" charset="-128"/>
          <a:cs typeface="ＭＳ Ｐゴシック" charset="0"/>
        </a:defRPr>
      </a:lvl5pPr>
      <a:lvl6pPr marL="436773" algn="ctr" defTabSz="436773" rtl="0" fontAlgn="base">
        <a:spcBef>
          <a:spcPct val="0"/>
        </a:spcBef>
        <a:spcAft>
          <a:spcPct val="0"/>
        </a:spcAft>
        <a:defRPr sz="4200">
          <a:solidFill>
            <a:schemeClr val="tx1"/>
          </a:solidFill>
          <a:latin typeface="Calibri" charset="0"/>
          <a:ea typeface="ＭＳ Ｐゴシック" charset="0"/>
          <a:cs typeface="ＭＳ Ｐゴシック" charset="0"/>
        </a:defRPr>
      </a:lvl6pPr>
      <a:lvl7pPr marL="873546" algn="ctr" defTabSz="436773" rtl="0" fontAlgn="base">
        <a:spcBef>
          <a:spcPct val="0"/>
        </a:spcBef>
        <a:spcAft>
          <a:spcPct val="0"/>
        </a:spcAft>
        <a:defRPr sz="4200">
          <a:solidFill>
            <a:schemeClr val="tx1"/>
          </a:solidFill>
          <a:latin typeface="Calibri" charset="0"/>
          <a:ea typeface="ＭＳ Ｐゴシック" charset="0"/>
          <a:cs typeface="ＭＳ Ｐゴシック" charset="0"/>
        </a:defRPr>
      </a:lvl7pPr>
      <a:lvl8pPr marL="1310319" algn="ctr" defTabSz="436773" rtl="0" fontAlgn="base">
        <a:spcBef>
          <a:spcPct val="0"/>
        </a:spcBef>
        <a:spcAft>
          <a:spcPct val="0"/>
        </a:spcAft>
        <a:defRPr sz="4200">
          <a:solidFill>
            <a:schemeClr val="tx1"/>
          </a:solidFill>
          <a:latin typeface="Calibri" charset="0"/>
          <a:ea typeface="ＭＳ Ｐゴシック" charset="0"/>
          <a:cs typeface="ＭＳ Ｐゴシック" charset="0"/>
        </a:defRPr>
      </a:lvl8pPr>
      <a:lvl9pPr marL="1747093" algn="ctr" defTabSz="436773" rtl="0" fontAlgn="base">
        <a:spcBef>
          <a:spcPct val="0"/>
        </a:spcBef>
        <a:spcAft>
          <a:spcPct val="0"/>
        </a:spcAft>
        <a:defRPr sz="4200">
          <a:solidFill>
            <a:schemeClr val="tx1"/>
          </a:solidFill>
          <a:latin typeface="Calibri" charset="0"/>
          <a:ea typeface="ＭＳ Ｐゴシック" charset="0"/>
          <a:cs typeface="ＭＳ Ｐゴシック" charset="0"/>
        </a:defRPr>
      </a:lvl9pPr>
    </p:titleStyle>
    <p:bodyStyle>
      <a:lvl1pPr marL="327025" indent="-327025" algn="l" defTabSz="436563" rtl="0" eaLnBrk="0" fontAlgn="base" hangingPunct="0">
        <a:spcBef>
          <a:spcPct val="20000"/>
        </a:spcBef>
        <a:spcAft>
          <a:spcPct val="0"/>
        </a:spcAft>
        <a:buFont typeface="Arial" panose="020B0604020202020204" pitchFamily="34" charset="0"/>
        <a:buChar char="•"/>
        <a:defRPr sz="3100" kern="1200">
          <a:solidFill>
            <a:schemeClr val="tx1"/>
          </a:solidFill>
          <a:latin typeface="+mn-lt"/>
          <a:ea typeface="MS PGothic" panose="020B0600070205080204" pitchFamily="34" charset="-128"/>
          <a:cs typeface="ＭＳ Ｐゴシック" charset="0"/>
        </a:defRPr>
      </a:lvl1pPr>
      <a:lvl2pPr marL="709613" indent="-271463" algn="l" defTabSz="436563" rtl="0" eaLnBrk="0" fontAlgn="base" hangingPunct="0">
        <a:spcBef>
          <a:spcPct val="20000"/>
        </a:spcBef>
        <a:spcAft>
          <a:spcPct val="0"/>
        </a:spcAft>
        <a:buFont typeface="Arial" panose="020B0604020202020204" pitchFamily="34" charset="0"/>
        <a:buChar char="–"/>
        <a:defRPr sz="2700" kern="1200">
          <a:solidFill>
            <a:schemeClr val="tx1"/>
          </a:solidFill>
          <a:latin typeface="+mn-lt"/>
          <a:ea typeface="MS PGothic" panose="020B0600070205080204" pitchFamily="34" charset="-128"/>
          <a:cs typeface="+mn-cs"/>
        </a:defRPr>
      </a:lvl2pPr>
      <a:lvl3pPr marL="1090613" indent="-217488" algn="l" defTabSz="436563" rtl="0" eaLnBrk="0" fontAlgn="base" hangingPunct="0">
        <a:spcBef>
          <a:spcPct val="20000"/>
        </a:spcBef>
        <a:spcAft>
          <a:spcPct val="0"/>
        </a:spcAft>
        <a:buFont typeface="Arial" panose="020B0604020202020204" pitchFamily="34" charset="0"/>
        <a:buChar char="•"/>
        <a:defRPr sz="2300" kern="1200">
          <a:solidFill>
            <a:schemeClr val="tx1"/>
          </a:solidFill>
          <a:latin typeface="+mn-lt"/>
          <a:ea typeface="MS PGothic" panose="020B0600070205080204" pitchFamily="34" charset="-128"/>
          <a:cs typeface="+mn-cs"/>
        </a:defRPr>
      </a:lvl3pPr>
      <a:lvl4pPr marL="1527175" indent="-217488" algn="l" defTabSz="43656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anose="020B0600070205080204" pitchFamily="34" charset="-128"/>
          <a:cs typeface="+mn-cs"/>
        </a:defRPr>
      </a:lvl4pPr>
      <a:lvl5pPr marL="1965325" indent="-217488" algn="l" defTabSz="43656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anose="020B0600070205080204" pitchFamily="34" charset="-128"/>
          <a:cs typeface="+mn-cs"/>
        </a:defRPr>
      </a:lvl5pPr>
      <a:lvl6pPr marL="2402251" indent="-218387" algn="l" defTabSz="436773" rtl="0" eaLnBrk="1" latinLnBrk="0" hangingPunct="1">
        <a:spcBef>
          <a:spcPct val="20000"/>
        </a:spcBef>
        <a:buFont typeface="Arial"/>
        <a:buChar char="•"/>
        <a:defRPr sz="1900" kern="1200">
          <a:solidFill>
            <a:schemeClr val="tx1"/>
          </a:solidFill>
          <a:latin typeface="+mn-lt"/>
          <a:ea typeface="+mn-ea"/>
          <a:cs typeface="+mn-cs"/>
        </a:defRPr>
      </a:lvl6pPr>
      <a:lvl7pPr marL="2839025" indent="-218387" algn="l" defTabSz="436773" rtl="0" eaLnBrk="1" latinLnBrk="0" hangingPunct="1">
        <a:spcBef>
          <a:spcPct val="20000"/>
        </a:spcBef>
        <a:buFont typeface="Arial"/>
        <a:buChar char="•"/>
        <a:defRPr sz="1900" kern="1200">
          <a:solidFill>
            <a:schemeClr val="tx1"/>
          </a:solidFill>
          <a:latin typeface="+mn-lt"/>
          <a:ea typeface="+mn-ea"/>
          <a:cs typeface="+mn-cs"/>
        </a:defRPr>
      </a:lvl7pPr>
      <a:lvl8pPr marL="3275798" indent="-218387" algn="l" defTabSz="436773" rtl="0" eaLnBrk="1" latinLnBrk="0" hangingPunct="1">
        <a:spcBef>
          <a:spcPct val="20000"/>
        </a:spcBef>
        <a:buFont typeface="Arial"/>
        <a:buChar char="•"/>
        <a:defRPr sz="1900" kern="1200">
          <a:solidFill>
            <a:schemeClr val="tx1"/>
          </a:solidFill>
          <a:latin typeface="+mn-lt"/>
          <a:ea typeface="+mn-ea"/>
          <a:cs typeface="+mn-cs"/>
        </a:defRPr>
      </a:lvl8pPr>
      <a:lvl9pPr marL="3712571" indent="-218387" algn="l" defTabSz="436773" rtl="0" eaLnBrk="1" latinLnBrk="0" hangingPunct="1">
        <a:spcBef>
          <a:spcPct val="20000"/>
        </a:spcBef>
        <a:buFont typeface="Arial"/>
        <a:buChar char="•"/>
        <a:defRPr sz="1900" kern="1200">
          <a:solidFill>
            <a:schemeClr val="tx1"/>
          </a:solidFill>
          <a:latin typeface="+mn-lt"/>
          <a:ea typeface="+mn-ea"/>
          <a:cs typeface="+mn-cs"/>
        </a:defRPr>
      </a:lvl9pPr>
    </p:bodyStyle>
    <p:otherStyle>
      <a:defPPr>
        <a:defRPr lang="en-US"/>
      </a:defPPr>
      <a:lvl1pPr marL="0" algn="l" defTabSz="436773" rtl="0" eaLnBrk="1" latinLnBrk="0" hangingPunct="1">
        <a:defRPr sz="1700" kern="1200">
          <a:solidFill>
            <a:schemeClr val="tx1"/>
          </a:solidFill>
          <a:latin typeface="+mn-lt"/>
          <a:ea typeface="+mn-ea"/>
          <a:cs typeface="+mn-cs"/>
        </a:defRPr>
      </a:lvl1pPr>
      <a:lvl2pPr marL="436773" algn="l" defTabSz="436773" rtl="0" eaLnBrk="1" latinLnBrk="0" hangingPunct="1">
        <a:defRPr sz="1700" kern="1200">
          <a:solidFill>
            <a:schemeClr val="tx1"/>
          </a:solidFill>
          <a:latin typeface="+mn-lt"/>
          <a:ea typeface="+mn-ea"/>
          <a:cs typeface="+mn-cs"/>
        </a:defRPr>
      </a:lvl2pPr>
      <a:lvl3pPr marL="873546" algn="l" defTabSz="436773" rtl="0" eaLnBrk="1" latinLnBrk="0" hangingPunct="1">
        <a:defRPr sz="1700" kern="1200">
          <a:solidFill>
            <a:schemeClr val="tx1"/>
          </a:solidFill>
          <a:latin typeface="+mn-lt"/>
          <a:ea typeface="+mn-ea"/>
          <a:cs typeface="+mn-cs"/>
        </a:defRPr>
      </a:lvl3pPr>
      <a:lvl4pPr marL="1310319" algn="l" defTabSz="436773" rtl="0" eaLnBrk="1" latinLnBrk="0" hangingPunct="1">
        <a:defRPr sz="1700" kern="1200">
          <a:solidFill>
            <a:schemeClr val="tx1"/>
          </a:solidFill>
          <a:latin typeface="+mn-lt"/>
          <a:ea typeface="+mn-ea"/>
          <a:cs typeface="+mn-cs"/>
        </a:defRPr>
      </a:lvl4pPr>
      <a:lvl5pPr marL="1747093" algn="l" defTabSz="436773" rtl="0" eaLnBrk="1" latinLnBrk="0" hangingPunct="1">
        <a:defRPr sz="1700" kern="1200">
          <a:solidFill>
            <a:schemeClr val="tx1"/>
          </a:solidFill>
          <a:latin typeface="+mn-lt"/>
          <a:ea typeface="+mn-ea"/>
          <a:cs typeface="+mn-cs"/>
        </a:defRPr>
      </a:lvl5pPr>
      <a:lvl6pPr marL="2183865" algn="l" defTabSz="436773" rtl="0" eaLnBrk="1" latinLnBrk="0" hangingPunct="1">
        <a:defRPr sz="1700" kern="1200">
          <a:solidFill>
            <a:schemeClr val="tx1"/>
          </a:solidFill>
          <a:latin typeface="+mn-lt"/>
          <a:ea typeface="+mn-ea"/>
          <a:cs typeface="+mn-cs"/>
        </a:defRPr>
      </a:lvl6pPr>
      <a:lvl7pPr marL="2620639" algn="l" defTabSz="436773" rtl="0" eaLnBrk="1" latinLnBrk="0" hangingPunct="1">
        <a:defRPr sz="1700" kern="1200">
          <a:solidFill>
            <a:schemeClr val="tx1"/>
          </a:solidFill>
          <a:latin typeface="+mn-lt"/>
          <a:ea typeface="+mn-ea"/>
          <a:cs typeface="+mn-cs"/>
        </a:defRPr>
      </a:lvl7pPr>
      <a:lvl8pPr marL="3057411" algn="l" defTabSz="436773" rtl="0" eaLnBrk="1" latinLnBrk="0" hangingPunct="1">
        <a:defRPr sz="1700" kern="1200">
          <a:solidFill>
            <a:schemeClr val="tx1"/>
          </a:solidFill>
          <a:latin typeface="+mn-lt"/>
          <a:ea typeface="+mn-ea"/>
          <a:cs typeface="+mn-cs"/>
        </a:defRPr>
      </a:lvl8pPr>
      <a:lvl9pPr marL="3494184" algn="l" defTabSz="436773" rtl="0" eaLnBrk="1" latinLnBrk="0" hangingPunct="1">
        <a:defRPr sz="1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1">
            <a:extLst>
              <a:ext uri="{FF2B5EF4-FFF2-40B4-BE49-F238E27FC236}">
                <a16:creationId xmlns:a16="http://schemas.microsoft.com/office/drawing/2014/main" id="{5587D481-9567-4BE8-8367-E0BA472300A0}"/>
              </a:ext>
            </a:extLst>
          </p:cNvPr>
          <p:cNvSpPr>
            <a:spLocks noGrp="1"/>
          </p:cNvSpPr>
          <p:nvPr>
            <p:ph type="title"/>
          </p:nvPr>
        </p:nvSpPr>
        <p:spPr bwMode="auto">
          <a:xfrm>
            <a:off x="577850" y="260350"/>
            <a:ext cx="1040130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7353" tIns="43676" rIns="87353" bIns="43676" numCol="1" anchor="ctr" anchorCtr="0" compatLnSpc="1">
            <a:prstTxWarp prst="textNoShape">
              <a:avLst/>
            </a:prstTxWarp>
          </a:bodyPr>
          <a:lstStyle/>
          <a:p>
            <a:pPr lvl="0"/>
            <a:r>
              <a:rPr lang="en-US" altLang="en-US"/>
              <a:t>Click to edit Master title style</a:t>
            </a:r>
          </a:p>
        </p:txBody>
      </p:sp>
      <p:sp>
        <p:nvSpPr>
          <p:cNvPr id="3075" name="Text Placeholder 2">
            <a:extLst>
              <a:ext uri="{FF2B5EF4-FFF2-40B4-BE49-F238E27FC236}">
                <a16:creationId xmlns:a16="http://schemas.microsoft.com/office/drawing/2014/main" id="{BC8DEEB5-5331-495C-9D30-871D988C0F71}"/>
              </a:ext>
            </a:extLst>
          </p:cNvPr>
          <p:cNvSpPr>
            <a:spLocks noGrp="1"/>
          </p:cNvSpPr>
          <p:nvPr>
            <p:ph type="body" idx="1"/>
          </p:nvPr>
        </p:nvSpPr>
        <p:spPr bwMode="auto">
          <a:xfrm>
            <a:off x="577850" y="1517650"/>
            <a:ext cx="10401300" cy="428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7353" tIns="43676" rIns="87353" bIns="43676"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504D6469-7CE8-4CF4-B835-8BC034ADA267}"/>
              </a:ext>
            </a:extLst>
          </p:cNvPr>
          <p:cNvSpPr>
            <a:spLocks noGrp="1"/>
          </p:cNvSpPr>
          <p:nvPr>
            <p:ph type="dt" sz="half" idx="2"/>
          </p:nvPr>
        </p:nvSpPr>
        <p:spPr>
          <a:xfrm>
            <a:off x="577850" y="6024563"/>
            <a:ext cx="2695575" cy="346075"/>
          </a:xfrm>
          <a:prstGeom prst="rect">
            <a:avLst/>
          </a:prstGeom>
        </p:spPr>
        <p:txBody>
          <a:bodyPr vert="horz" wrap="square" lIns="87353" tIns="43676" rIns="87353" bIns="43676" numCol="1" anchor="ctr" anchorCtr="0" compatLnSpc="1">
            <a:prstTxWarp prst="textNoShape">
              <a:avLst/>
            </a:prstTxWarp>
          </a:bodyPr>
          <a:lstStyle>
            <a:lvl1pPr eaLnBrk="1" hangingPunct="1">
              <a:defRPr sz="1100">
                <a:solidFill>
                  <a:srgbClr val="898989"/>
                </a:solidFill>
                <a:ea typeface="ＭＳ Ｐゴシック" panose="020B0600070205080204" pitchFamily="34" charset="-128"/>
              </a:defRPr>
            </a:lvl1pPr>
          </a:lstStyle>
          <a:p>
            <a:pPr>
              <a:defRPr/>
            </a:pPr>
            <a:fld id="{965C6144-24D6-4171-B937-8FACA494EB14}" type="datetimeFigureOut">
              <a:rPr lang="en-US" altLang="en-US"/>
              <a:pPr>
                <a:defRPr/>
              </a:pPr>
              <a:t>6/17/26</a:t>
            </a:fld>
            <a:endParaRPr lang="en-US" altLang="en-US" dirty="0"/>
          </a:p>
        </p:txBody>
      </p:sp>
      <p:sp>
        <p:nvSpPr>
          <p:cNvPr id="5" name="Footer Placeholder 4">
            <a:extLst>
              <a:ext uri="{FF2B5EF4-FFF2-40B4-BE49-F238E27FC236}">
                <a16:creationId xmlns:a16="http://schemas.microsoft.com/office/drawing/2014/main" id="{963F7DBF-7FE9-4AE1-B124-D5C71A40073E}"/>
              </a:ext>
            </a:extLst>
          </p:cNvPr>
          <p:cNvSpPr>
            <a:spLocks noGrp="1"/>
          </p:cNvSpPr>
          <p:nvPr>
            <p:ph type="ftr" sz="quarter" idx="3"/>
          </p:nvPr>
        </p:nvSpPr>
        <p:spPr>
          <a:xfrm>
            <a:off x="3948113" y="6024563"/>
            <a:ext cx="3660775" cy="346075"/>
          </a:xfrm>
          <a:prstGeom prst="rect">
            <a:avLst/>
          </a:prstGeom>
        </p:spPr>
        <p:txBody>
          <a:bodyPr vert="horz" lIns="87353" tIns="43676" rIns="87353" bIns="43676" rtlCol="0" anchor="ctr"/>
          <a:lstStyle>
            <a:lvl1pPr algn="ctr" defTabSz="436773" eaLnBrk="1" hangingPunct="1">
              <a:defRPr sz="1100">
                <a:solidFill>
                  <a:schemeClr val="tx1">
                    <a:tint val="75000"/>
                  </a:schemeClr>
                </a:solidFill>
                <a:latin typeface="Arial" charset="0"/>
                <a:ea typeface="ＭＳ Ｐゴシック" charset="0"/>
                <a:cs typeface="ＭＳ Ｐゴシック" charset="0"/>
              </a:defRPr>
            </a:lvl1pPr>
          </a:lstStyle>
          <a:p>
            <a:pPr>
              <a:defRPr/>
            </a:pPr>
            <a:endParaRPr lang="en-US" dirty="0"/>
          </a:p>
        </p:txBody>
      </p:sp>
      <p:sp>
        <p:nvSpPr>
          <p:cNvPr id="6" name="Slide Number Placeholder 5">
            <a:extLst>
              <a:ext uri="{FF2B5EF4-FFF2-40B4-BE49-F238E27FC236}">
                <a16:creationId xmlns:a16="http://schemas.microsoft.com/office/drawing/2014/main" id="{531A6CE8-BBA3-4040-826B-D660110BDC6B}"/>
              </a:ext>
            </a:extLst>
          </p:cNvPr>
          <p:cNvSpPr>
            <a:spLocks noGrp="1"/>
          </p:cNvSpPr>
          <p:nvPr>
            <p:ph type="sldNum" sz="quarter" idx="4"/>
          </p:nvPr>
        </p:nvSpPr>
        <p:spPr>
          <a:xfrm>
            <a:off x="8283575" y="6024563"/>
            <a:ext cx="2695575" cy="346075"/>
          </a:xfrm>
          <a:prstGeom prst="rect">
            <a:avLst/>
          </a:prstGeom>
        </p:spPr>
        <p:txBody>
          <a:bodyPr vert="horz" wrap="square" lIns="87353" tIns="43676" rIns="87353" bIns="43676" numCol="1" anchor="ctr" anchorCtr="0" compatLnSpc="1">
            <a:prstTxWarp prst="textNoShape">
              <a:avLst/>
            </a:prstTxWarp>
          </a:bodyPr>
          <a:lstStyle>
            <a:lvl1pPr algn="r" eaLnBrk="1" hangingPunct="1">
              <a:defRPr sz="1100">
                <a:solidFill>
                  <a:srgbClr val="898989"/>
                </a:solidFill>
                <a:ea typeface="ＭＳ Ｐゴシック" panose="020B0600070205080204" pitchFamily="34" charset="-128"/>
              </a:defRPr>
            </a:lvl1pPr>
          </a:lstStyle>
          <a:p>
            <a:pPr>
              <a:defRPr/>
            </a:pPr>
            <a:fld id="{2E8024B6-3465-4AB1-92D9-E0791297369F}"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7103" r:id="rId1"/>
    <p:sldLayoutId id="2147487104" r:id="rId2"/>
    <p:sldLayoutId id="2147487105" r:id="rId3"/>
    <p:sldLayoutId id="2147487106" r:id="rId4"/>
    <p:sldLayoutId id="2147487107" r:id="rId5"/>
    <p:sldLayoutId id="2147487108" r:id="rId6"/>
    <p:sldLayoutId id="2147487109" r:id="rId7"/>
    <p:sldLayoutId id="2147487110" r:id="rId8"/>
    <p:sldLayoutId id="2147487111" r:id="rId9"/>
    <p:sldLayoutId id="2147487112" r:id="rId10"/>
    <p:sldLayoutId id="2147487113" r:id="rId11"/>
  </p:sldLayoutIdLst>
  <p:txStyles>
    <p:titleStyle>
      <a:lvl1pPr algn="ctr" defTabSz="436563" rtl="0" eaLnBrk="0" fontAlgn="base" hangingPunct="0">
        <a:spcBef>
          <a:spcPct val="0"/>
        </a:spcBef>
        <a:spcAft>
          <a:spcPct val="0"/>
        </a:spcAft>
        <a:defRPr sz="4200" kern="1200">
          <a:solidFill>
            <a:schemeClr val="tx1"/>
          </a:solidFill>
          <a:latin typeface="+mj-lt"/>
          <a:ea typeface="MS PGothic" panose="020B0600070205080204" pitchFamily="34" charset="-128"/>
          <a:cs typeface="ＭＳ Ｐゴシック" charset="0"/>
        </a:defRPr>
      </a:lvl1pPr>
      <a:lvl2pPr algn="ctr" defTabSz="436563" rtl="0" eaLnBrk="0" fontAlgn="base" hangingPunct="0">
        <a:spcBef>
          <a:spcPct val="0"/>
        </a:spcBef>
        <a:spcAft>
          <a:spcPct val="0"/>
        </a:spcAft>
        <a:defRPr sz="4200">
          <a:solidFill>
            <a:schemeClr val="tx1"/>
          </a:solidFill>
          <a:latin typeface="Calibri" charset="0"/>
          <a:ea typeface="MS PGothic" panose="020B0600070205080204" pitchFamily="34" charset="-128"/>
          <a:cs typeface="ＭＳ Ｐゴシック" charset="0"/>
        </a:defRPr>
      </a:lvl2pPr>
      <a:lvl3pPr algn="ctr" defTabSz="436563" rtl="0" eaLnBrk="0" fontAlgn="base" hangingPunct="0">
        <a:spcBef>
          <a:spcPct val="0"/>
        </a:spcBef>
        <a:spcAft>
          <a:spcPct val="0"/>
        </a:spcAft>
        <a:defRPr sz="4200">
          <a:solidFill>
            <a:schemeClr val="tx1"/>
          </a:solidFill>
          <a:latin typeface="Calibri" charset="0"/>
          <a:ea typeface="MS PGothic" panose="020B0600070205080204" pitchFamily="34" charset="-128"/>
          <a:cs typeface="ＭＳ Ｐゴシック" charset="0"/>
        </a:defRPr>
      </a:lvl3pPr>
      <a:lvl4pPr algn="ctr" defTabSz="436563" rtl="0" eaLnBrk="0" fontAlgn="base" hangingPunct="0">
        <a:spcBef>
          <a:spcPct val="0"/>
        </a:spcBef>
        <a:spcAft>
          <a:spcPct val="0"/>
        </a:spcAft>
        <a:defRPr sz="4200">
          <a:solidFill>
            <a:schemeClr val="tx1"/>
          </a:solidFill>
          <a:latin typeface="Calibri" charset="0"/>
          <a:ea typeface="MS PGothic" panose="020B0600070205080204" pitchFamily="34" charset="-128"/>
          <a:cs typeface="ＭＳ Ｐゴシック" charset="0"/>
        </a:defRPr>
      </a:lvl4pPr>
      <a:lvl5pPr algn="ctr" defTabSz="436563" rtl="0" eaLnBrk="0" fontAlgn="base" hangingPunct="0">
        <a:spcBef>
          <a:spcPct val="0"/>
        </a:spcBef>
        <a:spcAft>
          <a:spcPct val="0"/>
        </a:spcAft>
        <a:defRPr sz="4200">
          <a:solidFill>
            <a:schemeClr val="tx1"/>
          </a:solidFill>
          <a:latin typeface="Calibri" charset="0"/>
          <a:ea typeface="MS PGothic" panose="020B0600070205080204" pitchFamily="34" charset="-128"/>
          <a:cs typeface="ＭＳ Ｐゴシック" charset="0"/>
        </a:defRPr>
      </a:lvl5pPr>
      <a:lvl6pPr marL="436773" algn="ctr" defTabSz="436773" rtl="0" fontAlgn="base">
        <a:spcBef>
          <a:spcPct val="0"/>
        </a:spcBef>
        <a:spcAft>
          <a:spcPct val="0"/>
        </a:spcAft>
        <a:defRPr sz="4200">
          <a:solidFill>
            <a:schemeClr val="tx1"/>
          </a:solidFill>
          <a:latin typeface="Calibri" charset="0"/>
          <a:ea typeface="ＭＳ Ｐゴシック" charset="0"/>
          <a:cs typeface="ＭＳ Ｐゴシック" charset="0"/>
        </a:defRPr>
      </a:lvl6pPr>
      <a:lvl7pPr marL="873546" algn="ctr" defTabSz="436773" rtl="0" fontAlgn="base">
        <a:spcBef>
          <a:spcPct val="0"/>
        </a:spcBef>
        <a:spcAft>
          <a:spcPct val="0"/>
        </a:spcAft>
        <a:defRPr sz="4200">
          <a:solidFill>
            <a:schemeClr val="tx1"/>
          </a:solidFill>
          <a:latin typeface="Calibri" charset="0"/>
          <a:ea typeface="ＭＳ Ｐゴシック" charset="0"/>
          <a:cs typeface="ＭＳ Ｐゴシック" charset="0"/>
        </a:defRPr>
      </a:lvl7pPr>
      <a:lvl8pPr marL="1310319" algn="ctr" defTabSz="436773" rtl="0" fontAlgn="base">
        <a:spcBef>
          <a:spcPct val="0"/>
        </a:spcBef>
        <a:spcAft>
          <a:spcPct val="0"/>
        </a:spcAft>
        <a:defRPr sz="4200">
          <a:solidFill>
            <a:schemeClr val="tx1"/>
          </a:solidFill>
          <a:latin typeface="Calibri" charset="0"/>
          <a:ea typeface="ＭＳ Ｐゴシック" charset="0"/>
          <a:cs typeface="ＭＳ Ｐゴシック" charset="0"/>
        </a:defRPr>
      </a:lvl8pPr>
      <a:lvl9pPr marL="1747093" algn="ctr" defTabSz="436773" rtl="0" fontAlgn="base">
        <a:spcBef>
          <a:spcPct val="0"/>
        </a:spcBef>
        <a:spcAft>
          <a:spcPct val="0"/>
        </a:spcAft>
        <a:defRPr sz="4200">
          <a:solidFill>
            <a:schemeClr val="tx1"/>
          </a:solidFill>
          <a:latin typeface="Calibri" charset="0"/>
          <a:ea typeface="ＭＳ Ｐゴシック" charset="0"/>
          <a:cs typeface="ＭＳ Ｐゴシック" charset="0"/>
        </a:defRPr>
      </a:lvl9pPr>
    </p:titleStyle>
    <p:bodyStyle>
      <a:lvl1pPr marL="327025" indent="-327025" algn="l" defTabSz="436563" rtl="0" eaLnBrk="0" fontAlgn="base" hangingPunct="0">
        <a:spcBef>
          <a:spcPct val="20000"/>
        </a:spcBef>
        <a:spcAft>
          <a:spcPct val="0"/>
        </a:spcAft>
        <a:buFont typeface="Arial" panose="020B0604020202020204" pitchFamily="34" charset="0"/>
        <a:buChar char="•"/>
        <a:defRPr sz="3100" kern="1200">
          <a:solidFill>
            <a:schemeClr val="tx1"/>
          </a:solidFill>
          <a:latin typeface="+mn-lt"/>
          <a:ea typeface="MS PGothic" panose="020B0600070205080204" pitchFamily="34" charset="-128"/>
          <a:cs typeface="ＭＳ Ｐゴシック" charset="0"/>
        </a:defRPr>
      </a:lvl1pPr>
      <a:lvl2pPr marL="709613" indent="-271463" algn="l" defTabSz="436563" rtl="0" eaLnBrk="0" fontAlgn="base" hangingPunct="0">
        <a:spcBef>
          <a:spcPct val="20000"/>
        </a:spcBef>
        <a:spcAft>
          <a:spcPct val="0"/>
        </a:spcAft>
        <a:buFont typeface="Arial" panose="020B0604020202020204" pitchFamily="34" charset="0"/>
        <a:buChar char="–"/>
        <a:defRPr sz="2700" kern="1200">
          <a:solidFill>
            <a:schemeClr val="tx1"/>
          </a:solidFill>
          <a:latin typeface="+mn-lt"/>
          <a:ea typeface="MS PGothic" panose="020B0600070205080204" pitchFamily="34" charset="-128"/>
          <a:cs typeface="+mn-cs"/>
        </a:defRPr>
      </a:lvl2pPr>
      <a:lvl3pPr marL="1090613" indent="-217488" algn="l" defTabSz="436563" rtl="0" eaLnBrk="0" fontAlgn="base" hangingPunct="0">
        <a:spcBef>
          <a:spcPct val="20000"/>
        </a:spcBef>
        <a:spcAft>
          <a:spcPct val="0"/>
        </a:spcAft>
        <a:buFont typeface="Arial" panose="020B0604020202020204" pitchFamily="34" charset="0"/>
        <a:buChar char="•"/>
        <a:defRPr sz="2300" kern="1200">
          <a:solidFill>
            <a:schemeClr val="tx1"/>
          </a:solidFill>
          <a:latin typeface="+mn-lt"/>
          <a:ea typeface="MS PGothic" panose="020B0600070205080204" pitchFamily="34" charset="-128"/>
          <a:cs typeface="+mn-cs"/>
        </a:defRPr>
      </a:lvl3pPr>
      <a:lvl4pPr marL="1527175" indent="-217488" algn="l" defTabSz="43656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anose="020B0600070205080204" pitchFamily="34" charset="-128"/>
          <a:cs typeface="+mn-cs"/>
        </a:defRPr>
      </a:lvl4pPr>
      <a:lvl5pPr marL="1965325" indent="-217488" algn="l" defTabSz="43656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anose="020B0600070205080204" pitchFamily="34" charset="-128"/>
          <a:cs typeface="+mn-cs"/>
        </a:defRPr>
      </a:lvl5pPr>
      <a:lvl6pPr marL="2402251" indent="-218387" algn="l" defTabSz="436773" rtl="0" eaLnBrk="1" latinLnBrk="0" hangingPunct="1">
        <a:spcBef>
          <a:spcPct val="20000"/>
        </a:spcBef>
        <a:buFont typeface="Arial"/>
        <a:buChar char="•"/>
        <a:defRPr sz="1900" kern="1200">
          <a:solidFill>
            <a:schemeClr val="tx1"/>
          </a:solidFill>
          <a:latin typeface="+mn-lt"/>
          <a:ea typeface="+mn-ea"/>
          <a:cs typeface="+mn-cs"/>
        </a:defRPr>
      </a:lvl6pPr>
      <a:lvl7pPr marL="2839025" indent="-218387" algn="l" defTabSz="436773" rtl="0" eaLnBrk="1" latinLnBrk="0" hangingPunct="1">
        <a:spcBef>
          <a:spcPct val="20000"/>
        </a:spcBef>
        <a:buFont typeface="Arial"/>
        <a:buChar char="•"/>
        <a:defRPr sz="1900" kern="1200">
          <a:solidFill>
            <a:schemeClr val="tx1"/>
          </a:solidFill>
          <a:latin typeface="+mn-lt"/>
          <a:ea typeface="+mn-ea"/>
          <a:cs typeface="+mn-cs"/>
        </a:defRPr>
      </a:lvl7pPr>
      <a:lvl8pPr marL="3275798" indent="-218387" algn="l" defTabSz="436773" rtl="0" eaLnBrk="1" latinLnBrk="0" hangingPunct="1">
        <a:spcBef>
          <a:spcPct val="20000"/>
        </a:spcBef>
        <a:buFont typeface="Arial"/>
        <a:buChar char="•"/>
        <a:defRPr sz="1900" kern="1200">
          <a:solidFill>
            <a:schemeClr val="tx1"/>
          </a:solidFill>
          <a:latin typeface="+mn-lt"/>
          <a:ea typeface="+mn-ea"/>
          <a:cs typeface="+mn-cs"/>
        </a:defRPr>
      </a:lvl8pPr>
      <a:lvl9pPr marL="3712571" indent="-218387" algn="l" defTabSz="436773" rtl="0" eaLnBrk="1" latinLnBrk="0" hangingPunct="1">
        <a:spcBef>
          <a:spcPct val="20000"/>
        </a:spcBef>
        <a:buFont typeface="Arial"/>
        <a:buChar char="•"/>
        <a:defRPr sz="1900" kern="1200">
          <a:solidFill>
            <a:schemeClr val="tx1"/>
          </a:solidFill>
          <a:latin typeface="+mn-lt"/>
          <a:ea typeface="+mn-ea"/>
          <a:cs typeface="+mn-cs"/>
        </a:defRPr>
      </a:lvl9pPr>
    </p:bodyStyle>
    <p:otherStyle>
      <a:defPPr>
        <a:defRPr lang="en-US"/>
      </a:defPPr>
      <a:lvl1pPr marL="0" algn="l" defTabSz="436773" rtl="0" eaLnBrk="1" latinLnBrk="0" hangingPunct="1">
        <a:defRPr sz="1700" kern="1200">
          <a:solidFill>
            <a:schemeClr val="tx1"/>
          </a:solidFill>
          <a:latin typeface="+mn-lt"/>
          <a:ea typeface="+mn-ea"/>
          <a:cs typeface="+mn-cs"/>
        </a:defRPr>
      </a:lvl1pPr>
      <a:lvl2pPr marL="436773" algn="l" defTabSz="436773" rtl="0" eaLnBrk="1" latinLnBrk="0" hangingPunct="1">
        <a:defRPr sz="1700" kern="1200">
          <a:solidFill>
            <a:schemeClr val="tx1"/>
          </a:solidFill>
          <a:latin typeface="+mn-lt"/>
          <a:ea typeface="+mn-ea"/>
          <a:cs typeface="+mn-cs"/>
        </a:defRPr>
      </a:lvl2pPr>
      <a:lvl3pPr marL="873546" algn="l" defTabSz="436773" rtl="0" eaLnBrk="1" latinLnBrk="0" hangingPunct="1">
        <a:defRPr sz="1700" kern="1200">
          <a:solidFill>
            <a:schemeClr val="tx1"/>
          </a:solidFill>
          <a:latin typeface="+mn-lt"/>
          <a:ea typeface="+mn-ea"/>
          <a:cs typeface="+mn-cs"/>
        </a:defRPr>
      </a:lvl3pPr>
      <a:lvl4pPr marL="1310319" algn="l" defTabSz="436773" rtl="0" eaLnBrk="1" latinLnBrk="0" hangingPunct="1">
        <a:defRPr sz="1700" kern="1200">
          <a:solidFill>
            <a:schemeClr val="tx1"/>
          </a:solidFill>
          <a:latin typeface="+mn-lt"/>
          <a:ea typeface="+mn-ea"/>
          <a:cs typeface="+mn-cs"/>
        </a:defRPr>
      </a:lvl4pPr>
      <a:lvl5pPr marL="1747093" algn="l" defTabSz="436773" rtl="0" eaLnBrk="1" latinLnBrk="0" hangingPunct="1">
        <a:defRPr sz="1700" kern="1200">
          <a:solidFill>
            <a:schemeClr val="tx1"/>
          </a:solidFill>
          <a:latin typeface="+mn-lt"/>
          <a:ea typeface="+mn-ea"/>
          <a:cs typeface="+mn-cs"/>
        </a:defRPr>
      </a:lvl5pPr>
      <a:lvl6pPr marL="2183865" algn="l" defTabSz="436773" rtl="0" eaLnBrk="1" latinLnBrk="0" hangingPunct="1">
        <a:defRPr sz="1700" kern="1200">
          <a:solidFill>
            <a:schemeClr val="tx1"/>
          </a:solidFill>
          <a:latin typeface="+mn-lt"/>
          <a:ea typeface="+mn-ea"/>
          <a:cs typeface="+mn-cs"/>
        </a:defRPr>
      </a:lvl6pPr>
      <a:lvl7pPr marL="2620639" algn="l" defTabSz="436773" rtl="0" eaLnBrk="1" latinLnBrk="0" hangingPunct="1">
        <a:defRPr sz="1700" kern="1200">
          <a:solidFill>
            <a:schemeClr val="tx1"/>
          </a:solidFill>
          <a:latin typeface="+mn-lt"/>
          <a:ea typeface="+mn-ea"/>
          <a:cs typeface="+mn-cs"/>
        </a:defRPr>
      </a:lvl7pPr>
      <a:lvl8pPr marL="3057411" algn="l" defTabSz="436773" rtl="0" eaLnBrk="1" latinLnBrk="0" hangingPunct="1">
        <a:defRPr sz="1700" kern="1200">
          <a:solidFill>
            <a:schemeClr val="tx1"/>
          </a:solidFill>
          <a:latin typeface="+mn-lt"/>
          <a:ea typeface="+mn-ea"/>
          <a:cs typeface="+mn-cs"/>
        </a:defRPr>
      </a:lvl8pPr>
      <a:lvl9pPr marL="3494184" algn="l" defTabSz="436773" rtl="0" eaLnBrk="1" latinLnBrk="0" hangingPunct="1">
        <a:defRPr sz="1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Title Placeholder 1">
            <a:extLst>
              <a:ext uri="{FF2B5EF4-FFF2-40B4-BE49-F238E27FC236}">
                <a16:creationId xmlns:a16="http://schemas.microsoft.com/office/drawing/2014/main" id="{E90376E3-A67D-424A-9F65-F4F86297FEA4}"/>
              </a:ext>
            </a:extLst>
          </p:cNvPr>
          <p:cNvSpPr>
            <a:spLocks noGrp="1"/>
          </p:cNvSpPr>
          <p:nvPr>
            <p:ph type="title"/>
          </p:nvPr>
        </p:nvSpPr>
        <p:spPr bwMode="auto">
          <a:xfrm>
            <a:off x="577850" y="260350"/>
            <a:ext cx="1040130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7353" tIns="43676" rIns="87353" bIns="43676" numCol="1" anchor="ctr" anchorCtr="0" compatLnSpc="1">
            <a:prstTxWarp prst="textNoShape">
              <a:avLst/>
            </a:prstTxWarp>
          </a:bodyPr>
          <a:lstStyle/>
          <a:p>
            <a:pPr lvl="0"/>
            <a:r>
              <a:rPr lang="en-US" altLang="en-US"/>
              <a:t>Click to edit Master title style</a:t>
            </a:r>
          </a:p>
        </p:txBody>
      </p:sp>
      <p:sp>
        <p:nvSpPr>
          <p:cNvPr id="4099" name="Text Placeholder 2">
            <a:extLst>
              <a:ext uri="{FF2B5EF4-FFF2-40B4-BE49-F238E27FC236}">
                <a16:creationId xmlns:a16="http://schemas.microsoft.com/office/drawing/2014/main" id="{9B5A83AB-2B49-443E-A86F-F3A4A1BCEA92}"/>
              </a:ext>
            </a:extLst>
          </p:cNvPr>
          <p:cNvSpPr>
            <a:spLocks noGrp="1"/>
          </p:cNvSpPr>
          <p:nvPr>
            <p:ph type="body" idx="1"/>
          </p:nvPr>
        </p:nvSpPr>
        <p:spPr bwMode="auto">
          <a:xfrm>
            <a:off x="577850" y="1517650"/>
            <a:ext cx="10401300" cy="428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7353" tIns="43676" rIns="87353" bIns="43676"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E037175A-A33D-4857-831C-401AB6AF6FE2}"/>
              </a:ext>
            </a:extLst>
          </p:cNvPr>
          <p:cNvSpPr>
            <a:spLocks noGrp="1"/>
          </p:cNvSpPr>
          <p:nvPr>
            <p:ph type="dt" sz="half" idx="2"/>
          </p:nvPr>
        </p:nvSpPr>
        <p:spPr>
          <a:xfrm>
            <a:off x="577850" y="6024563"/>
            <a:ext cx="2695575" cy="346075"/>
          </a:xfrm>
          <a:prstGeom prst="rect">
            <a:avLst/>
          </a:prstGeom>
        </p:spPr>
        <p:txBody>
          <a:bodyPr vert="horz" wrap="square" lIns="87353" tIns="43676" rIns="87353" bIns="43676" numCol="1" anchor="ctr" anchorCtr="0" compatLnSpc="1">
            <a:prstTxWarp prst="textNoShape">
              <a:avLst/>
            </a:prstTxWarp>
          </a:bodyPr>
          <a:lstStyle>
            <a:lvl1pPr eaLnBrk="1" hangingPunct="1">
              <a:defRPr sz="1100">
                <a:solidFill>
                  <a:srgbClr val="898989"/>
                </a:solidFill>
                <a:ea typeface="ＭＳ Ｐゴシック" panose="020B0600070205080204" pitchFamily="34" charset="-128"/>
              </a:defRPr>
            </a:lvl1pPr>
          </a:lstStyle>
          <a:p>
            <a:pPr>
              <a:defRPr/>
            </a:pPr>
            <a:fld id="{793035ED-40E7-445E-A149-E3683F6F7E48}" type="datetimeFigureOut">
              <a:rPr lang="en-US" altLang="en-US"/>
              <a:pPr>
                <a:defRPr/>
              </a:pPr>
              <a:t>6/17/26</a:t>
            </a:fld>
            <a:endParaRPr lang="en-US" altLang="en-US" dirty="0"/>
          </a:p>
        </p:txBody>
      </p:sp>
      <p:sp>
        <p:nvSpPr>
          <p:cNvPr id="5" name="Footer Placeholder 4">
            <a:extLst>
              <a:ext uri="{FF2B5EF4-FFF2-40B4-BE49-F238E27FC236}">
                <a16:creationId xmlns:a16="http://schemas.microsoft.com/office/drawing/2014/main" id="{D60F00CD-9558-4EDB-9AFC-AA6FF2A8F9D4}"/>
              </a:ext>
            </a:extLst>
          </p:cNvPr>
          <p:cNvSpPr>
            <a:spLocks noGrp="1"/>
          </p:cNvSpPr>
          <p:nvPr>
            <p:ph type="ftr" sz="quarter" idx="3"/>
          </p:nvPr>
        </p:nvSpPr>
        <p:spPr>
          <a:xfrm>
            <a:off x="3948113" y="6024563"/>
            <a:ext cx="3660775" cy="346075"/>
          </a:xfrm>
          <a:prstGeom prst="rect">
            <a:avLst/>
          </a:prstGeom>
        </p:spPr>
        <p:txBody>
          <a:bodyPr vert="horz" lIns="87353" tIns="43676" rIns="87353" bIns="43676" rtlCol="0" anchor="ctr"/>
          <a:lstStyle>
            <a:lvl1pPr algn="ctr" defTabSz="436773" eaLnBrk="1" hangingPunct="1">
              <a:defRPr sz="1100">
                <a:solidFill>
                  <a:schemeClr val="tx1">
                    <a:tint val="75000"/>
                  </a:schemeClr>
                </a:solidFill>
                <a:latin typeface="Arial" charset="0"/>
                <a:ea typeface="ＭＳ Ｐゴシック" charset="0"/>
                <a:cs typeface="ＭＳ Ｐゴシック" charset="0"/>
              </a:defRPr>
            </a:lvl1pPr>
          </a:lstStyle>
          <a:p>
            <a:pPr>
              <a:defRPr/>
            </a:pPr>
            <a:endParaRPr lang="en-US" dirty="0"/>
          </a:p>
        </p:txBody>
      </p:sp>
      <p:sp>
        <p:nvSpPr>
          <p:cNvPr id="6" name="Slide Number Placeholder 5">
            <a:extLst>
              <a:ext uri="{FF2B5EF4-FFF2-40B4-BE49-F238E27FC236}">
                <a16:creationId xmlns:a16="http://schemas.microsoft.com/office/drawing/2014/main" id="{92DC8FB4-5DA5-4902-A696-C0C4E4B2760E}"/>
              </a:ext>
            </a:extLst>
          </p:cNvPr>
          <p:cNvSpPr>
            <a:spLocks noGrp="1"/>
          </p:cNvSpPr>
          <p:nvPr>
            <p:ph type="sldNum" sz="quarter" idx="4"/>
          </p:nvPr>
        </p:nvSpPr>
        <p:spPr>
          <a:xfrm>
            <a:off x="8283575" y="6024563"/>
            <a:ext cx="2695575" cy="346075"/>
          </a:xfrm>
          <a:prstGeom prst="rect">
            <a:avLst/>
          </a:prstGeom>
        </p:spPr>
        <p:txBody>
          <a:bodyPr vert="horz" wrap="square" lIns="87353" tIns="43676" rIns="87353" bIns="43676" numCol="1" anchor="ctr" anchorCtr="0" compatLnSpc="1">
            <a:prstTxWarp prst="textNoShape">
              <a:avLst/>
            </a:prstTxWarp>
          </a:bodyPr>
          <a:lstStyle>
            <a:lvl1pPr algn="r" eaLnBrk="1" hangingPunct="1">
              <a:defRPr sz="1100">
                <a:solidFill>
                  <a:srgbClr val="898989"/>
                </a:solidFill>
                <a:ea typeface="ＭＳ Ｐゴシック" panose="020B0600070205080204" pitchFamily="34" charset="-128"/>
              </a:defRPr>
            </a:lvl1pPr>
          </a:lstStyle>
          <a:p>
            <a:pPr>
              <a:defRPr/>
            </a:pPr>
            <a:fld id="{F84893F6-BE2F-46A6-AB60-1D06AC82BEF5}" type="slidenum">
              <a:rPr lang="en-US" altLang="en-US"/>
              <a:pPr>
                <a:defRPr/>
              </a:pPr>
              <a:t>‹#›</a:t>
            </a:fld>
            <a:endParaRPr lang="en-US" altLang="en-US" dirty="0"/>
          </a:p>
        </p:txBody>
      </p:sp>
      <p:sp>
        <p:nvSpPr>
          <p:cNvPr id="7" name="Rectangle 6">
            <a:extLst>
              <a:ext uri="{FF2B5EF4-FFF2-40B4-BE49-F238E27FC236}">
                <a16:creationId xmlns:a16="http://schemas.microsoft.com/office/drawing/2014/main" id="{62A28677-31C3-4CC0-B5A3-4CCF01E23DE7}"/>
              </a:ext>
            </a:extLst>
          </p:cNvPr>
          <p:cNvSpPr>
            <a:spLocks noChangeArrowheads="1"/>
          </p:cNvSpPr>
          <p:nvPr userDrawn="1"/>
        </p:nvSpPr>
        <p:spPr bwMode="auto">
          <a:xfrm>
            <a:off x="0" y="5570538"/>
            <a:ext cx="11557000" cy="930275"/>
          </a:xfrm>
          <a:prstGeom prst="rect">
            <a:avLst/>
          </a:prstGeom>
          <a:solidFill>
            <a:srgbClr val="9D906B"/>
          </a:solidFill>
          <a:ln>
            <a:noFill/>
          </a:ln>
          <a:effectLst>
            <a:outerShdw blurRad="40000" dist="23000" dir="5400000" rotWithShape="0">
              <a:srgbClr val="808080">
                <a:alpha val="34999"/>
              </a:srgbClr>
            </a:outerShdw>
          </a:effectLst>
        </p:spPr>
        <p:txBody>
          <a:bodyPr lIns="87353" tIns="43676" rIns="87353" bIns="43676" anchor="ctr"/>
          <a:lstStyle/>
          <a:p>
            <a:pPr algn="ctr" defTabSz="436773" eaLnBrk="1" hangingPunct="1">
              <a:defRPr/>
            </a:pPr>
            <a:endParaRPr lang="en-US" dirty="0">
              <a:solidFill>
                <a:schemeClr val="lt1"/>
              </a:solidFill>
              <a:latin typeface="+mn-lt"/>
              <a:ea typeface="+mn-ea"/>
            </a:endParaRPr>
          </a:p>
        </p:txBody>
      </p:sp>
      <p:pic>
        <p:nvPicPr>
          <p:cNvPr id="15" name="Picture 14" descr="Text&#10;&#10;Description automatically generated with medium confidence">
            <a:extLst>
              <a:ext uri="{FF2B5EF4-FFF2-40B4-BE49-F238E27FC236}">
                <a16:creationId xmlns:a16="http://schemas.microsoft.com/office/drawing/2014/main" id="{10002086-ACF2-98AA-CE6D-7B2A202FB1E7}"/>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09652" y="5651254"/>
            <a:ext cx="4434067" cy="768841"/>
          </a:xfrm>
          <a:prstGeom prst="rect">
            <a:avLst/>
          </a:prstGeom>
        </p:spPr>
      </p:pic>
    </p:spTree>
  </p:cSld>
  <p:clrMap bg1="lt1" tx1="dk1" bg2="lt2" tx2="dk2" accent1="accent1" accent2="accent2" accent3="accent3" accent4="accent4" accent5="accent5" accent6="accent6" hlink="hlink" folHlink="folHlink"/>
  <p:sldLayoutIdLst>
    <p:sldLayoutId id="2147487114" r:id="rId1"/>
    <p:sldLayoutId id="2147487115" r:id="rId2"/>
    <p:sldLayoutId id="2147487116" r:id="rId3"/>
    <p:sldLayoutId id="2147487117" r:id="rId4"/>
    <p:sldLayoutId id="2147487118" r:id="rId5"/>
    <p:sldLayoutId id="2147487119" r:id="rId6"/>
    <p:sldLayoutId id="2147487120" r:id="rId7"/>
    <p:sldLayoutId id="2147487121" r:id="rId8"/>
    <p:sldLayoutId id="2147487122" r:id="rId9"/>
    <p:sldLayoutId id="2147487123" r:id="rId10"/>
    <p:sldLayoutId id="2147487124" r:id="rId11"/>
  </p:sldLayoutIdLst>
  <p:txStyles>
    <p:titleStyle>
      <a:lvl1pPr algn="ctr" defTabSz="436563" rtl="0" eaLnBrk="0" fontAlgn="base" hangingPunct="0">
        <a:spcBef>
          <a:spcPct val="0"/>
        </a:spcBef>
        <a:spcAft>
          <a:spcPct val="0"/>
        </a:spcAft>
        <a:defRPr sz="4200" kern="1200">
          <a:solidFill>
            <a:schemeClr val="tx1"/>
          </a:solidFill>
          <a:latin typeface="+mj-lt"/>
          <a:ea typeface="MS PGothic" panose="020B0600070205080204" pitchFamily="34" charset="-128"/>
          <a:cs typeface="ＭＳ Ｐゴシック" charset="0"/>
        </a:defRPr>
      </a:lvl1pPr>
      <a:lvl2pPr algn="ctr" defTabSz="436563" rtl="0" eaLnBrk="0" fontAlgn="base" hangingPunct="0">
        <a:spcBef>
          <a:spcPct val="0"/>
        </a:spcBef>
        <a:spcAft>
          <a:spcPct val="0"/>
        </a:spcAft>
        <a:defRPr sz="4200">
          <a:solidFill>
            <a:schemeClr val="tx1"/>
          </a:solidFill>
          <a:latin typeface="Calibri" charset="0"/>
          <a:ea typeface="MS PGothic" panose="020B0600070205080204" pitchFamily="34" charset="-128"/>
          <a:cs typeface="ＭＳ Ｐゴシック" charset="0"/>
        </a:defRPr>
      </a:lvl2pPr>
      <a:lvl3pPr algn="ctr" defTabSz="436563" rtl="0" eaLnBrk="0" fontAlgn="base" hangingPunct="0">
        <a:spcBef>
          <a:spcPct val="0"/>
        </a:spcBef>
        <a:spcAft>
          <a:spcPct val="0"/>
        </a:spcAft>
        <a:defRPr sz="4200">
          <a:solidFill>
            <a:schemeClr val="tx1"/>
          </a:solidFill>
          <a:latin typeface="Calibri" charset="0"/>
          <a:ea typeface="MS PGothic" panose="020B0600070205080204" pitchFamily="34" charset="-128"/>
          <a:cs typeface="ＭＳ Ｐゴシック" charset="0"/>
        </a:defRPr>
      </a:lvl3pPr>
      <a:lvl4pPr algn="ctr" defTabSz="436563" rtl="0" eaLnBrk="0" fontAlgn="base" hangingPunct="0">
        <a:spcBef>
          <a:spcPct val="0"/>
        </a:spcBef>
        <a:spcAft>
          <a:spcPct val="0"/>
        </a:spcAft>
        <a:defRPr sz="4200">
          <a:solidFill>
            <a:schemeClr val="tx1"/>
          </a:solidFill>
          <a:latin typeface="Calibri" charset="0"/>
          <a:ea typeface="MS PGothic" panose="020B0600070205080204" pitchFamily="34" charset="-128"/>
          <a:cs typeface="ＭＳ Ｐゴシック" charset="0"/>
        </a:defRPr>
      </a:lvl4pPr>
      <a:lvl5pPr algn="ctr" defTabSz="436563" rtl="0" eaLnBrk="0" fontAlgn="base" hangingPunct="0">
        <a:spcBef>
          <a:spcPct val="0"/>
        </a:spcBef>
        <a:spcAft>
          <a:spcPct val="0"/>
        </a:spcAft>
        <a:defRPr sz="4200">
          <a:solidFill>
            <a:schemeClr val="tx1"/>
          </a:solidFill>
          <a:latin typeface="Calibri" charset="0"/>
          <a:ea typeface="MS PGothic" panose="020B0600070205080204" pitchFamily="34" charset="-128"/>
          <a:cs typeface="ＭＳ Ｐゴシック" charset="0"/>
        </a:defRPr>
      </a:lvl5pPr>
      <a:lvl6pPr marL="436773" algn="ctr" defTabSz="436773" rtl="0" fontAlgn="base">
        <a:spcBef>
          <a:spcPct val="0"/>
        </a:spcBef>
        <a:spcAft>
          <a:spcPct val="0"/>
        </a:spcAft>
        <a:defRPr sz="4200">
          <a:solidFill>
            <a:schemeClr val="tx1"/>
          </a:solidFill>
          <a:latin typeface="Calibri" charset="0"/>
          <a:ea typeface="ＭＳ Ｐゴシック" charset="0"/>
          <a:cs typeface="ＭＳ Ｐゴシック" charset="0"/>
        </a:defRPr>
      </a:lvl6pPr>
      <a:lvl7pPr marL="873546" algn="ctr" defTabSz="436773" rtl="0" fontAlgn="base">
        <a:spcBef>
          <a:spcPct val="0"/>
        </a:spcBef>
        <a:spcAft>
          <a:spcPct val="0"/>
        </a:spcAft>
        <a:defRPr sz="4200">
          <a:solidFill>
            <a:schemeClr val="tx1"/>
          </a:solidFill>
          <a:latin typeface="Calibri" charset="0"/>
          <a:ea typeface="ＭＳ Ｐゴシック" charset="0"/>
          <a:cs typeface="ＭＳ Ｐゴシック" charset="0"/>
        </a:defRPr>
      </a:lvl7pPr>
      <a:lvl8pPr marL="1310319" algn="ctr" defTabSz="436773" rtl="0" fontAlgn="base">
        <a:spcBef>
          <a:spcPct val="0"/>
        </a:spcBef>
        <a:spcAft>
          <a:spcPct val="0"/>
        </a:spcAft>
        <a:defRPr sz="4200">
          <a:solidFill>
            <a:schemeClr val="tx1"/>
          </a:solidFill>
          <a:latin typeface="Calibri" charset="0"/>
          <a:ea typeface="ＭＳ Ｐゴシック" charset="0"/>
          <a:cs typeface="ＭＳ Ｐゴシック" charset="0"/>
        </a:defRPr>
      </a:lvl8pPr>
      <a:lvl9pPr marL="1747093" algn="ctr" defTabSz="436773" rtl="0" fontAlgn="base">
        <a:spcBef>
          <a:spcPct val="0"/>
        </a:spcBef>
        <a:spcAft>
          <a:spcPct val="0"/>
        </a:spcAft>
        <a:defRPr sz="4200">
          <a:solidFill>
            <a:schemeClr val="tx1"/>
          </a:solidFill>
          <a:latin typeface="Calibri" charset="0"/>
          <a:ea typeface="ＭＳ Ｐゴシック" charset="0"/>
          <a:cs typeface="ＭＳ Ｐゴシック" charset="0"/>
        </a:defRPr>
      </a:lvl9pPr>
    </p:titleStyle>
    <p:bodyStyle>
      <a:lvl1pPr marL="327025" indent="-327025" algn="l" defTabSz="436563" rtl="0" eaLnBrk="0" fontAlgn="base" hangingPunct="0">
        <a:spcBef>
          <a:spcPct val="20000"/>
        </a:spcBef>
        <a:spcAft>
          <a:spcPct val="0"/>
        </a:spcAft>
        <a:buFont typeface="Arial" panose="020B0604020202020204" pitchFamily="34" charset="0"/>
        <a:buChar char="•"/>
        <a:defRPr sz="3100" kern="1200">
          <a:solidFill>
            <a:schemeClr val="tx1"/>
          </a:solidFill>
          <a:latin typeface="+mn-lt"/>
          <a:ea typeface="MS PGothic" panose="020B0600070205080204" pitchFamily="34" charset="-128"/>
          <a:cs typeface="ＭＳ Ｐゴシック" charset="0"/>
        </a:defRPr>
      </a:lvl1pPr>
      <a:lvl2pPr marL="709613" indent="-271463" algn="l" defTabSz="436563" rtl="0" eaLnBrk="0" fontAlgn="base" hangingPunct="0">
        <a:spcBef>
          <a:spcPct val="20000"/>
        </a:spcBef>
        <a:spcAft>
          <a:spcPct val="0"/>
        </a:spcAft>
        <a:buFont typeface="Arial" panose="020B0604020202020204" pitchFamily="34" charset="0"/>
        <a:buChar char="–"/>
        <a:defRPr sz="2700" kern="1200">
          <a:solidFill>
            <a:schemeClr val="tx1"/>
          </a:solidFill>
          <a:latin typeface="+mn-lt"/>
          <a:ea typeface="MS PGothic" panose="020B0600070205080204" pitchFamily="34" charset="-128"/>
          <a:cs typeface="+mn-cs"/>
        </a:defRPr>
      </a:lvl2pPr>
      <a:lvl3pPr marL="1090613" indent="-217488" algn="l" defTabSz="436563" rtl="0" eaLnBrk="0" fontAlgn="base" hangingPunct="0">
        <a:spcBef>
          <a:spcPct val="20000"/>
        </a:spcBef>
        <a:spcAft>
          <a:spcPct val="0"/>
        </a:spcAft>
        <a:buFont typeface="Arial" panose="020B0604020202020204" pitchFamily="34" charset="0"/>
        <a:buChar char="•"/>
        <a:defRPr sz="2300" kern="1200">
          <a:solidFill>
            <a:schemeClr val="tx1"/>
          </a:solidFill>
          <a:latin typeface="+mn-lt"/>
          <a:ea typeface="MS PGothic" panose="020B0600070205080204" pitchFamily="34" charset="-128"/>
          <a:cs typeface="+mn-cs"/>
        </a:defRPr>
      </a:lvl3pPr>
      <a:lvl4pPr marL="1527175" indent="-217488" algn="l" defTabSz="43656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anose="020B0600070205080204" pitchFamily="34" charset="-128"/>
          <a:cs typeface="+mn-cs"/>
        </a:defRPr>
      </a:lvl4pPr>
      <a:lvl5pPr marL="1965325" indent="-217488" algn="l" defTabSz="43656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anose="020B0600070205080204" pitchFamily="34" charset="-128"/>
          <a:cs typeface="+mn-cs"/>
        </a:defRPr>
      </a:lvl5pPr>
      <a:lvl6pPr marL="2402251" indent="-218387" algn="l" defTabSz="436773" rtl="0" eaLnBrk="1" latinLnBrk="0" hangingPunct="1">
        <a:spcBef>
          <a:spcPct val="20000"/>
        </a:spcBef>
        <a:buFont typeface="Arial"/>
        <a:buChar char="•"/>
        <a:defRPr sz="1900" kern="1200">
          <a:solidFill>
            <a:schemeClr val="tx1"/>
          </a:solidFill>
          <a:latin typeface="+mn-lt"/>
          <a:ea typeface="+mn-ea"/>
          <a:cs typeface="+mn-cs"/>
        </a:defRPr>
      </a:lvl6pPr>
      <a:lvl7pPr marL="2839025" indent="-218387" algn="l" defTabSz="436773" rtl="0" eaLnBrk="1" latinLnBrk="0" hangingPunct="1">
        <a:spcBef>
          <a:spcPct val="20000"/>
        </a:spcBef>
        <a:buFont typeface="Arial"/>
        <a:buChar char="•"/>
        <a:defRPr sz="1900" kern="1200">
          <a:solidFill>
            <a:schemeClr val="tx1"/>
          </a:solidFill>
          <a:latin typeface="+mn-lt"/>
          <a:ea typeface="+mn-ea"/>
          <a:cs typeface="+mn-cs"/>
        </a:defRPr>
      </a:lvl7pPr>
      <a:lvl8pPr marL="3275798" indent="-218387" algn="l" defTabSz="436773" rtl="0" eaLnBrk="1" latinLnBrk="0" hangingPunct="1">
        <a:spcBef>
          <a:spcPct val="20000"/>
        </a:spcBef>
        <a:buFont typeface="Arial"/>
        <a:buChar char="•"/>
        <a:defRPr sz="1900" kern="1200">
          <a:solidFill>
            <a:schemeClr val="tx1"/>
          </a:solidFill>
          <a:latin typeface="+mn-lt"/>
          <a:ea typeface="+mn-ea"/>
          <a:cs typeface="+mn-cs"/>
        </a:defRPr>
      </a:lvl8pPr>
      <a:lvl9pPr marL="3712571" indent="-218387" algn="l" defTabSz="436773" rtl="0" eaLnBrk="1" latinLnBrk="0" hangingPunct="1">
        <a:spcBef>
          <a:spcPct val="20000"/>
        </a:spcBef>
        <a:buFont typeface="Arial"/>
        <a:buChar char="•"/>
        <a:defRPr sz="1900" kern="1200">
          <a:solidFill>
            <a:schemeClr val="tx1"/>
          </a:solidFill>
          <a:latin typeface="+mn-lt"/>
          <a:ea typeface="+mn-ea"/>
          <a:cs typeface="+mn-cs"/>
        </a:defRPr>
      </a:lvl9pPr>
    </p:bodyStyle>
    <p:otherStyle>
      <a:defPPr>
        <a:defRPr lang="en-US"/>
      </a:defPPr>
      <a:lvl1pPr marL="0" algn="l" defTabSz="436773" rtl="0" eaLnBrk="1" latinLnBrk="0" hangingPunct="1">
        <a:defRPr sz="1700" kern="1200">
          <a:solidFill>
            <a:schemeClr val="tx1"/>
          </a:solidFill>
          <a:latin typeface="+mn-lt"/>
          <a:ea typeface="+mn-ea"/>
          <a:cs typeface="+mn-cs"/>
        </a:defRPr>
      </a:lvl1pPr>
      <a:lvl2pPr marL="436773" algn="l" defTabSz="436773" rtl="0" eaLnBrk="1" latinLnBrk="0" hangingPunct="1">
        <a:defRPr sz="1700" kern="1200">
          <a:solidFill>
            <a:schemeClr val="tx1"/>
          </a:solidFill>
          <a:latin typeface="+mn-lt"/>
          <a:ea typeface="+mn-ea"/>
          <a:cs typeface="+mn-cs"/>
        </a:defRPr>
      </a:lvl2pPr>
      <a:lvl3pPr marL="873546" algn="l" defTabSz="436773" rtl="0" eaLnBrk="1" latinLnBrk="0" hangingPunct="1">
        <a:defRPr sz="1700" kern="1200">
          <a:solidFill>
            <a:schemeClr val="tx1"/>
          </a:solidFill>
          <a:latin typeface="+mn-lt"/>
          <a:ea typeface="+mn-ea"/>
          <a:cs typeface="+mn-cs"/>
        </a:defRPr>
      </a:lvl3pPr>
      <a:lvl4pPr marL="1310319" algn="l" defTabSz="436773" rtl="0" eaLnBrk="1" latinLnBrk="0" hangingPunct="1">
        <a:defRPr sz="1700" kern="1200">
          <a:solidFill>
            <a:schemeClr val="tx1"/>
          </a:solidFill>
          <a:latin typeface="+mn-lt"/>
          <a:ea typeface="+mn-ea"/>
          <a:cs typeface="+mn-cs"/>
        </a:defRPr>
      </a:lvl4pPr>
      <a:lvl5pPr marL="1747093" algn="l" defTabSz="436773" rtl="0" eaLnBrk="1" latinLnBrk="0" hangingPunct="1">
        <a:defRPr sz="1700" kern="1200">
          <a:solidFill>
            <a:schemeClr val="tx1"/>
          </a:solidFill>
          <a:latin typeface="+mn-lt"/>
          <a:ea typeface="+mn-ea"/>
          <a:cs typeface="+mn-cs"/>
        </a:defRPr>
      </a:lvl5pPr>
      <a:lvl6pPr marL="2183865" algn="l" defTabSz="436773" rtl="0" eaLnBrk="1" latinLnBrk="0" hangingPunct="1">
        <a:defRPr sz="1700" kern="1200">
          <a:solidFill>
            <a:schemeClr val="tx1"/>
          </a:solidFill>
          <a:latin typeface="+mn-lt"/>
          <a:ea typeface="+mn-ea"/>
          <a:cs typeface="+mn-cs"/>
        </a:defRPr>
      </a:lvl6pPr>
      <a:lvl7pPr marL="2620639" algn="l" defTabSz="436773" rtl="0" eaLnBrk="1" latinLnBrk="0" hangingPunct="1">
        <a:defRPr sz="1700" kern="1200">
          <a:solidFill>
            <a:schemeClr val="tx1"/>
          </a:solidFill>
          <a:latin typeface="+mn-lt"/>
          <a:ea typeface="+mn-ea"/>
          <a:cs typeface="+mn-cs"/>
        </a:defRPr>
      </a:lvl7pPr>
      <a:lvl8pPr marL="3057411" algn="l" defTabSz="436773" rtl="0" eaLnBrk="1" latinLnBrk="0" hangingPunct="1">
        <a:defRPr sz="1700" kern="1200">
          <a:solidFill>
            <a:schemeClr val="tx1"/>
          </a:solidFill>
          <a:latin typeface="+mn-lt"/>
          <a:ea typeface="+mn-ea"/>
          <a:cs typeface="+mn-cs"/>
        </a:defRPr>
      </a:lvl8pPr>
      <a:lvl9pPr marL="3494184" algn="l" defTabSz="436773" rtl="0" eaLnBrk="1" latinLnBrk="0" hangingPunct="1">
        <a:defRPr sz="1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Title Placeholder 1">
            <a:extLst>
              <a:ext uri="{FF2B5EF4-FFF2-40B4-BE49-F238E27FC236}">
                <a16:creationId xmlns:a16="http://schemas.microsoft.com/office/drawing/2014/main" id="{E38780EA-F463-4EC7-B1D3-217F1F96933E}"/>
              </a:ext>
            </a:extLst>
          </p:cNvPr>
          <p:cNvSpPr>
            <a:spLocks noGrp="1"/>
          </p:cNvSpPr>
          <p:nvPr>
            <p:ph type="title"/>
          </p:nvPr>
        </p:nvSpPr>
        <p:spPr bwMode="auto">
          <a:xfrm>
            <a:off x="577850" y="260350"/>
            <a:ext cx="1040130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7353" tIns="43676" rIns="87353" bIns="43676" numCol="1" anchor="ctr" anchorCtr="0" compatLnSpc="1">
            <a:prstTxWarp prst="textNoShape">
              <a:avLst/>
            </a:prstTxWarp>
          </a:bodyPr>
          <a:lstStyle/>
          <a:p>
            <a:pPr lvl="0"/>
            <a:r>
              <a:rPr lang="en-US" altLang="en-US"/>
              <a:t>Click to edit Master title style</a:t>
            </a:r>
          </a:p>
        </p:txBody>
      </p:sp>
      <p:sp>
        <p:nvSpPr>
          <p:cNvPr id="5123" name="Text Placeholder 2">
            <a:extLst>
              <a:ext uri="{FF2B5EF4-FFF2-40B4-BE49-F238E27FC236}">
                <a16:creationId xmlns:a16="http://schemas.microsoft.com/office/drawing/2014/main" id="{474B18F6-D5E8-42D2-9A53-806B9B05FB63}"/>
              </a:ext>
            </a:extLst>
          </p:cNvPr>
          <p:cNvSpPr>
            <a:spLocks noGrp="1"/>
          </p:cNvSpPr>
          <p:nvPr>
            <p:ph type="body" idx="1"/>
          </p:nvPr>
        </p:nvSpPr>
        <p:spPr bwMode="auto">
          <a:xfrm>
            <a:off x="577850" y="1517650"/>
            <a:ext cx="10401300" cy="428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7353" tIns="43676" rIns="87353" bIns="43676"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FB8C64AF-39B1-4E13-8F26-D239A76FD6DA}"/>
              </a:ext>
            </a:extLst>
          </p:cNvPr>
          <p:cNvSpPr>
            <a:spLocks noGrp="1"/>
          </p:cNvSpPr>
          <p:nvPr>
            <p:ph type="dt" sz="half" idx="2"/>
          </p:nvPr>
        </p:nvSpPr>
        <p:spPr>
          <a:xfrm>
            <a:off x="577850" y="6024563"/>
            <a:ext cx="2695575" cy="346075"/>
          </a:xfrm>
          <a:prstGeom prst="rect">
            <a:avLst/>
          </a:prstGeom>
        </p:spPr>
        <p:txBody>
          <a:bodyPr vert="horz" wrap="square" lIns="87353" tIns="43676" rIns="87353" bIns="43676" numCol="1" anchor="ctr" anchorCtr="0" compatLnSpc="1">
            <a:prstTxWarp prst="textNoShape">
              <a:avLst/>
            </a:prstTxWarp>
          </a:bodyPr>
          <a:lstStyle>
            <a:lvl1pPr eaLnBrk="1" hangingPunct="1">
              <a:defRPr sz="1100">
                <a:solidFill>
                  <a:srgbClr val="898989"/>
                </a:solidFill>
                <a:ea typeface="ＭＳ Ｐゴシック" panose="020B0600070205080204" pitchFamily="34" charset="-128"/>
              </a:defRPr>
            </a:lvl1pPr>
          </a:lstStyle>
          <a:p>
            <a:pPr>
              <a:defRPr/>
            </a:pPr>
            <a:fld id="{90D4F1CF-9CA0-4A6A-9B56-0C1CF4864A5A}" type="datetimeFigureOut">
              <a:rPr lang="en-US" altLang="en-US"/>
              <a:pPr>
                <a:defRPr/>
              </a:pPr>
              <a:t>6/17/26</a:t>
            </a:fld>
            <a:endParaRPr lang="en-US" altLang="en-US" dirty="0"/>
          </a:p>
        </p:txBody>
      </p:sp>
      <p:sp>
        <p:nvSpPr>
          <p:cNvPr id="5" name="Footer Placeholder 4">
            <a:extLst>
              <a:ext uri="{FF2B5EF4-FFF2-40B4-BE49-F238E27FC236}">
                <a16:creationId xmlns:a16="http://schemas.microsoft.com/office/drawing/2014/main" id="{F85CC8F6-F61C-4EC4-B155-CE17BFAE0B96}"/>
              </a:ext>
            </a:extLst>
          </p:cNvPr>
          <p:cNvSpPr>
            <a:spLocks noGrp="1"/>
          </p:cNvSpPr>
          <p:nvPr>
            <p:ph type="ftr" sz="quarter" idx="3"/>
          </p:nvPr>
        </p:nvSpPr>
        <p:spPr>
          <a:xfrm>
            <a:off x="3948113" y="6024563"/>
            <a:ext cx="3660775" cy="346075"/>
          </a:xfrm>
          <a:prstGeom prst="rect">
            <a:avLst/>
          </a:prstGeom>
        </p:spPr>
        <p:txBody>
          <a:bodyPr vert="horz" lIns="87353" tIns="43676" rIns="87353" bIns="43676" rtlCol="0" anchor="ctr"/>
          <a:lstStyle>
            <a:lvl1pPr algn="ctr" defTabSz="436773" eaLnBrk="1" hangingPunct="1">
              <a:defRPr sz="1100">
                <a:solidFill>
                  <a:schemeClr val="tx1">
                    <a:tint val="75000"/>
                  </a:schemeClr>
                </a:solidFill>
                <a:latin typeface="Arial" charset="0"/>
                <a:ea typeface="ＭＳ Ｐゴシック" charset="0"/>
                <a:cs typeface="ＭＳ Ｐゴシック" charset="0"/>
              </a:defRPr>
            </a:lvl1pPr>
          </a:lstStyle>
          <a:p>
            <a:pPr>
              <a:defRPr/>
            </a:pPr>
            <a:endParaRPr lang="en-US" dirty="0"/>
          </a:p>
        </p:txBody>
      </p:sp>
      <p:sp>
        <p:nvSpPr>
          <p:cNvPr id="6" name="Slide Number Placeholder 5">
            <a:extLst>
              <a:ext uri="{FF2B5EF4-FFF2-40B4-BE49-F238E27FC236}">
                <a16:creationId xmlns:a16="http://schemas.microsoft.com/office/drawing/2014/main" id="{121AA478-47AE-4283-9BB7-CEE8ABA6994B}"/>
              </a:ext>
            </a:extLst>
          </p:cNvPr>
          <p:cNvSpPr>
            <a:spLocks noGrp="1"/>
          </p:cNvSpPr>
          <p:nvPr>
            <p:ph type="sldNum" sz="quarter" idx="4"/>
          </p:nvPr>
        </p:nvSpPr>
        <p:spPr>
          <a:xfrm>
            <a:off x="8283575" y="6024563"/>
            <a:ext cx="2695575" cy="346075"/>
          </a:xfrm>
          <a:prstGeom prst="rect">
            <a:avLst/>
          </a:prstGeom>
        </p:spPr>
        <p:txBody>
          <a:bodyPr vert="horz" wrap="square" lIns="87353" tIns="43676" rIns="87353" bIns="43676" numCol="1" anchor="ctr" anchorCtr="0" compatLnSpc="1">
            <a:prstTxWarp prst="textNoShape">
              <a:avLst/>
            </a:prstTxWarp>
          </a:bodyPr>
          <a:lstStyle>
            <a:lvl1pPr algn="r" eaLnBrk="1" hangingPunct="1">
              <a:defRPr sz="1100">
                <a:solidFill>
                  <a:srgbClr val="898989"/>
                </a:solidFill>
                <a:ea typeface="ＭＳ Ｐゴシック" panose="020B0600070205080204" pitchFamily="34" charset="-128"/>
              </a:defRPr>
            </a:lvl1pPr>
          </a:lstStyle>
          <a:p>
            <a:pPr>
              <a:defRPr/>
            </a:pPr>
            <a:fld id="{A78A1F79-EB70-4B3C-9DBE-61087FEE361F}" type="slidenum">
              <a:rPr lang="en-US" altLang="en-US"/>
              <a:pPr>
                <a:defRPr/>
              </a:pPr>
              <a:t>‹#›</a:t>
            </a:fld>
            <a:endParaRPr lang="en-US" altLang="en-US" dirty="0"/>
          </a:p>
        </p:txBody>
      </p:sp>
      <p:sp>
        <p:nvSpPr>
          <p:cNvPr id="7" name="Rectangle 6">
            <a:extLst>
              <a:ext uri="{FF2B5EF4-FFF2-40B4-BE49-F238E27FC236}">
                <a16:creationId xmlns:a16="http://schemas.microsoft.com/office/drawing/2014/main" id="{ABEC9E0A-9AD8-42DA-840B-81EEDC7953EA}"/>
              </a:ext>
            </a:extLst>
          </p:cNvPr>
          <p:cNvSpPr>
            <a:spLocks noChangeArrowheads="1"/>
          </p:cNvSpPr>
          <p:nvPr userDrawn="1"/>
        </p:nvSpPr>
        <p:spPr bwMode="auto">
          <a:xfrm>
            <a:off x="0" y="5570538"/>
            <a:ext cx="11557000" cy="930275"/>
          </a:xfrm>
          <a:prstGeom prst="rect">
            <a:avLst/>
          </a:prstGeom>
          <a:solidFill>
            <a:srgbClr val="739933"/>
          </a:solidFill>
          <a:ln>
            <a:noFill/>
          </a:ln>
          <a:effectLst>
            <a:outerShdw blurRad="40000" dist="23000" dir="5400000" rotWithShape="0">
              <a:srgbClr val="808080">
                <a:alpha val="34999"/>
              </a:srgbClr>
            </a:outerShdw>
          </a:effectLst>
        </p:spPr>
        <p:txBody>
          <a:bodyPr lIns="87353" tIns="43676" rIns="87353" bIns="43676" anchor="ctr"/>
          <a:lstStyle/>
          <a:p>
            <a:pPr algn="ctr" defTabSz="436773" eaLnBrk="1" hangingPunct="1">
              <a:defRPr/>
            </a:pPr>
            <a:endParaRPr lang="en-US" dirty="0">
              <a:solidFill>
                <a:schemeClr val="lt1"/>
              </a:solidFill>
              <a:latin typeface="+mn-lt"/>
              <a:ea typeface="+mn-ea"/>
            </a:endParaRPr>
          </a:p>
        </p:txBody>
      </p:sp>
    </p:spTree>
  </p:cSld>
  <p:clrMap bg1="lt1" tx1="dk1" bg2="lt2" tx2="dk2" accent1="accent1" accent2="accent2" accent3="accent3" accent4="accent4" accent5="accent5" accent6="accent6" hlink="hlink" folHlink="folHlink"/>
  <p:sldLayoutIdLst>
    <p:sldLayoutId id="2147487135" r:id="rId1"/>
    <p:sldLayoutId id="2147487125" r:id="rId2"/>
    <p:sldLayoutId id="2147487126" r:id="rId3"/>
    <p:sldLayoutId id="2147487127" r:id="rId4"/>
    <p:sldLayoutId id="2147487128" r:id="rId5"/>
    <p:sldLayoutId id="2147487129" r:id="rId6"/>
    <p:sldLayoutId id="2147487130" r:id="rId7"/>
    <p:sldLayoutId id="2147487131" r:id="rId8"/>
    <p:sldLayoutId id="2147487132" r:id="rId9"/>
    <p:sldLayoutId id="2147487133" r:id="rId10"/>
    <p:sldLayoutId id="2147487134" r:id="rId11"/>
  </p:sldLayoutIdLst>
  <p:txStyles>
    <p:titleStyle>
      <a:lvl1pPr algn="ctr" defTabSz="436563" rtl="0" eaLnBrk="0" fontAlgn="base" hangingPunct="0">
        <a:spcBef>
          <a:spcPct val="0"/>
        </a:spcBef>
        <a:spcAft>
          <a:spcPct val="0"/>
        </a:spcAft>
        <a:defRPr sz="4200" kern="1200">
          <a:solidFill>
            <a:schemeClr val="tx1"/>
          </a:solidFill>
          <a:latin typeface="+mj-lt"/>
          <a:ea typeface="MS PGothic" panose="020B0600070205080204" pitchFamily="34" charset="-128"/>
          <a:cs typeface="ＭＳ Ｐゴシック" charset="0"/>
        </a:defRPr>
      </a:lvl1pPr>
      <a:lvl2pPr algn="ctr" defTabSz="436563" rtl="0" eaLnBrk="0" fontAlgn="base" hangingPunct="0">
        <a:spcBef>
          <a:spcPct val="0"/>
        </a:spcBef>
        <a:spcAft>
          <a:spcPct val="0"/>
        </a:spcAft>
        <a:defRPr sz="4200">
          <a:solidFill>
            <a:schemeClr val="tx1"/>
          </a:solidFill>
          <a:latin typeface="Calibri" charset="0"/>
          <a:ea typeface="MS PGothic" panose="020B0600070205080204" pitchFamily="34" charset="-128"/>
          <a:cs typeface="ＭＳ Ｐゴシック" charset="0"/>
        </a:defRPr>
      </a:lvl2pPr>
      <a:lvl3pPr algn="ctr" defTabSz="436563" rtl="0" eaLnBrk="0" fontAlgn="base" hangingPunct="0">
        <a:spcBef>
          <a:spcPct val="0"/>
        </a:spcBef>
        <a:spcAft>
          <a:spcPct val="0"/>
        </a:spcAft>
        <a:defRPr sz="4200">
          <a:solidFill>
            <a:schemeClr val="tx1"/>
          </a:solidFill>
          <a:latin typeface="Calibri" charset="0"/>
          <a:ea typeface="MS PGothic" panose="020B0600070205080204" pitchFamily="34" charset="-128"/>
          <a:cs typeface="ＭＳ Ｐゴシック" charset="0"/>
        </a:defRPr>
      </a:lvl3pPr>
      <a:lvl4pPr algn="ctr" defTabSz="436563" rtl="0" eaLnBrk="0" fontAlgn="base" hangingPunct="0">
        <a:spcBef>
          <a:spcPct val="0"/>
        </a:spcBef>
        <a:spcAft>
          <a:spcPct val="0"/>
        </a:spcAft>
        <a:defRPr sz="4200">
          <a:solidFill>
            <a:schemeClr val="tx1"/>
          </a:solidFill>
          <a:latin typeface="Calibri" charset="0"/>
          <a:ea typeface="MS PGothic" panose="020B0600070205080204" pitchFamily="34" charset="-128"/>
          <a:cs typeface="ＭＳ Ｐゴシック" charset="0"/>
        </a:defRPr>
      </a:lvl4pPr>
      <a:lvl5pPr algn="ctr" defTabSz="436563" rtl="0" eaLnBrk="0" fontAlgn="base" hangingPunct="0">
        <a:spcBef>
          <a:spcPct val="0"/>
        </a:spcBef>
        <a:spcAft>
          <a:spcPct val="0"/>
        </a:spcAft>
        <a:defRPr sz="4200">
          <a:solidFill>
            <a:schemeClr val="tx1"/>
          </a:solidFill>
          <a:latin typeface="Calibri" charset="0"/>
          <a:ea typeface="MS PGothic" panose="020B0600070205080204" pitchFamily="34" charset="-128"/>
          <a:cs typeface="ＭＳ Ｐゴシック" charset="0"/>
        </a:defRPr>
      </a:lvl5pPr>
      <a:lvl6pPr marL="436773" algn="ctr" defTabSz="436773" rtl="0" fontAlgn="base">
        <a:spcBef>
          <a:spcPct val="0"/>
        </a:spcBef>
        <a:spcAft>
          <a:spcPct val="0"/>
        </a:spcAft>
        <a:defRPr sz="4200">
          <a:solidFill>
            <a:schemeClr val="tx1"/>
          </a:solidFill>
          <a:latin typeface="Calibri" charset="0"/>
          <a:ea typeface="ＭＳ Ｐゴシック" charset="0"/>
          <a:cs typeface="ＭＳ Ｐゴシック" charset="0"/>
        </a:defRPr>
      </a:lvl6pPr>
      <a:lvl7pPr marL="873546" algn="ctr" defTabSz="436773" rtl="0" fontAlgn="base">
        <a:spcBef>
          <a:spcPct val="0"/>
        </a:spcBef>
        <a:spcAft>
          <a:spcPct val="0"/>
        </a:spcAft>
        <a:defRPr sz="4200">
          <a:solidFill>
            <a:schemeClr val="tx1"/>
          </a:solidFill>
          <a:latin typeface="Calibri" charset="0"/>
          <a:ea typeface="ＭＳ Ｐゴシック" charset="0"/>
          <a:cs typeface="ＭＳ Ｐゴシック" charset="0"/>
        </a:defRPr>
      </a:lvl7pPr>
      <a:lvl8pPr marL="1310319" algn="ctr" defTabSz="436773" rtl="0" fontAlgn="base">
        <a:spcBef>
          <a:spcPct val="0"/>
        </a:spcBef>
        <a:spcAft>
          <a:spcPct val="0"/>
        </a:spcAft>
        <a:defRPr sz="4200">
          <a:solidFill>
            <a:schemeClr val="tx1"/>
          </a:solidFill>
          <a:latin typeface="Calibri" charset="0"/>
          <a:ea typeface="ＭＳ Ｐゴシック" charset="0"/>
          <a:cs typeface="ＭＳ Ｐゴシック" charset="0"/>
        </a:defRPr>
      </a:lvl8pPr>
      <a:lvl9pPr marL="1747093" algn="ctr" defTabSz="436773" rtl="0" fontAlgn="base">
        <a:spcBef>
          <a:spcPct val="0"/>
        </a:spcBef>
        <a:spcAft>
          <a:spcPct val="0"/>
        </a:spcAft>
        <a:defRPr sz="4200">
          <a:solidFill>
            <a:schemeClr val="tx1"/>
          </a:solidFill>
          <a:latin typeface="Calibri" charset="0"/>
          <a:ea typeface="ＭＳ Ｐゴシック" charset="0"/>
          <a:cs typeface="ＭＳ Ｐゴシック" charset="0"/>
        </a:defRPr>
      </a:lvl9pPr>
    </p:titleStyle>
    <p:bodyStyle>
      <a:lvl1pPr marL="327025" indent="-327025" algn="l" defTabSz="436563" rtl="0" eaLnBrk="0" fontAlgn="base" hangingPunct="0">
        <a:spcBef>
          <a:spcPct val="20000"/>
        </a:spcBef>
        <a:spcAft>
          <a:spcPct val="0"/>
        </a:spcAft>
        <a:buFont typeface="Arial" panose="020B0604020202020204" pitchFamily="34" charset="0"/>
        <a:buChar char="•"/>
        <a:defRPr sz="3100" kern="1200">
          <a:solidFill>
            <a:schemeClr val="tx1"/>
          </a:solidFill>
          <a:latin typeface="+mn-lt"/>
          <a:ea typeface="MS PGothic" panose="020B0600070205080204" pitchFamily="34" charset="-128"/>
          <a:cs typeface="ＭＳ Ｐゴシック" charset="0"/>
        </a:defRPr>
      </a:lvl1pPr>
      <a:lvl2pPr marL="709613" indent="-271463" algn="l" defTabSz="436563" rtl="0" eaLnBrk="0" fontAlgn="base" hangingPunct="0">
        <a:spcBef>
          <a:spcPct val="20000"/>
        </a:spcBef>
        <a:spcAft>
          <a:spcPct val="0"/>
        </a:spcAft>
        <a:buFont typeface="Arial" panose="020B0604020202020204" pitchFamily="34" charset="0"/>
        <a:buChar char="–"/>
        <a:defRPr sz="2700" kern="1200">
          <a:solidFill>
            <a:schemeClr val="tx1"/>
          </a:solidFill>
          <a:latin typeface="+mn-lt"/>
          <a:ea typeface="MS PGothic" panose="020B0600070205080204" pitchFamily="34" charset="-128"/>
          <a:cs typeface="+mn-cs"/>
        </a:defRPr>
      </a:lvl2pPr>
      <a:lvl3pPr marL="1090613" indent="-217488" algn="l" defTabSz="436563" rtl="0" eaLnBrk="0" fontAlgn="base" hangingPunct="0">
        <a:spcBef>
          <a:spcPct val="20000"/>
        </a:spcBef>
        <a:spcAft>
          <a:spcPct val="0"/>
        </a:spcAft>
        <a:buFont typeface="Arial" panose="020B0604020202020204" pitchFamily="34" charset="0"/>
        <a:buChar char="•"/>
        <a:defRPr sz="2300" kern="1200">
          <a:solidFill>
            <a:schemeClr val="tx1"/>
          </a:solidFill>
          <a:latin typeface="+mn-lt"/>
          <a:ea typeface="MS PGothic" panose="020B0600070205080204" pitchFamily="34" charset="-128"/>
          <a:cs typeface="+mn-cs"/>
        </a:defRPr>
      </a:lvl3pPr>
      <a:lvl4pPr marL="1527175" indent="-217488" algn="l" defTabSz="43656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anose="020B0600070205080204" pitchFamily="34" charset="-128"/>
          <a:cs typeface="+mn-cs"/>
        </a:defRPr>
      </a:lvl4pPr>
      <a:lvl5pPr marL="1965325" indent="-217488" algn="l" defTabSz="43656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anose="020B0600070205080204" pitchFamily="34" charset="-128"/>
          <a:cs typeface="+mn-cs"/>
        </a:defRPr>
      </a:lvl5pPr>
      <a:lvl6pPr marL="2402251" indent="-218387" algn="l" defTabSz="436773" rtl="0" eaLnBrk="1" latinLnBrk="0" hangingPunct="1">
        <a:spcBef>
          <a:spcPct val="20000"/>
        </a:spcBef>
        <a:buFont typeface="Arial"/>
        <a:buChar char="•"/>
        <a:defRPr sz="1900" kern="1200">
          <a:solidFill>
            <a:schemeClr val="tx1"/>
          </a:solidFill>
          <a:latin typeface="+mn-lt"/>
          <a:ea typeface="+mn-ea"/>
          <a:cs typeface="+mn-cs"/>
        </a:defRPr>
      </a:lvl6pPr>
      <a:lvl7pPr marL="2839025" indent="-218387" algn="l" defTabSz="436773" rtl="0" eaLnBrk="1" latinLnBrk="0" hangingPunct="1">
        <a:spcBef>
          <a:spcPct val="20000"/>
        </a:spcBef>
        <a:buFont typeface="Arial"/>
        <a:buChar char="•"/>
        <a:defRPr sz="1900" kern="1200">
          <a:solidFill>
            <a:schemeClr val="tx1"/>
          </a:solidFill>
          <a:latin typeface="+mn-lt"/>
          <a:ea typeface="+mn-ea"/>
          <a:cs typeface="+mn-cs"/>
        </a:defRPr>
      </a:lvl7pPr>
      <a:lvl8pPr marL="3275798" indent="-218387" algn="l" defTabSz="436773" rtl="0" eaLnBrk="1" latinLnBrk="0" hangingPunct="1">
        <a:spcBef>
          <a:spcPct val="20000"/>
        </a:spcBef>
        <a:buFont typeface="Arial"/>
        <a:buChar char="•"/>
        <a:defRPr sz="1900" kern="1200">
          <a:solidFill>
            <a:schemeClr val="tx1"/>
          </a:solidFill>
          <a:latin typeface="+mn-lt"/>
          <a:ea typeface="+mn-ea"/>
          <a:cs typeface="+mn-cs"/>
        </a:defRPr>
      </a:lvl8pPr>
      <a:lvl9pPr marL="3712571" indent="-218387" algn="l" defTabSz="436773" rtl="0" eaLnBrk="1" latinLnBrk="0" hangingPunct="1">
        <a:spcBef>
          <a:spcPct val="20000"/>
        </a:spcBef>
        <a:buFont typeface="Arial"/>
        <a:buChar char="•"/>
        <a:defRPr sz="1900" kern="1200">
          <a:solidFill>
            <a:schemeClr val="tx1"/>
          </a:solidFill>
          <a:latin typeface="+mn-lt"/>
          <a:ea typeface="+mn-ea"/>
          <a:cs typeface="+mn-cs"/>
        </a:defRPr>
      </a:lvl9pPr>
    </p:bodyStyle>
    <p:otherStyle>
      <a:defPPr>
        <a:defRPr lang="en-US"/>
      </a:defPPr>
      <a:lvl1pPr marL="0" algn="l" defTabSz="436773" rtl="0" eaLnBrk="1" latinLnBrk="0" hangingPunct="1">
        <a:defRPr sz="1700" kern="1200">
          <a:solidFill>
            <a:schemeClr val="tx1"/>
          </a:solidFill>
          <a:latin typeface="+mn-lt"/>
          <a:ea typeface="+mn-ea"/>
          <a:cs typeface="+mn-cs"/>
        </a:defRPr>
      </a:lvl1pPr>
      <a:lvl2pPr marL="436773" algn="l" defTabSz="436773" rtl="0" eaLnBrk="1" latinLnBrk="0" hangingPunct="1">
        <a:defRPr sz="1700" kern="1200">
          <a:solidFill>
            <a:schemeClr val="tx1"/>
          </a:solidFill>
          <a:latin typeface="+mn-lt"/>
          <a:ea typeface="+mn-ea"/>
          <a:cs typeface="+mn-cs"/>
        </a:defRPr>
      </a:lvl2pPr>
      <a:lvl3pPr marL="873546" algn="l" defTabSz="436773" rtl="0" eaLnBrk="1" latinLnBrk="0" hangingPunct="1">
        <a:defRPr sz="1700" kern="1200">
          <a:solidFill>
            <a:schemeClr val="tx1"/>
          </a:solidFill>
          <a:latin typeface="+mn-lt"/>
          <a:ea typeface="+mn-ea"/>
          <a:cs typeface="+mn-cs"/>
        </a:defRPr>
      </a:lvl3pPr>
      <a:lvl4pPr marL="1310319" algn="l" defTabSz="436773" rtl="0" eaLnBrk="1" latinLnBrk="0" hangingPunct="1">
        <a:defRPr sz="1700" kern="1200">
          <a:solidFill>
            <a:schemeClr val="tx1"/>
          </a:solidFill>
          <a:latin typeface="+mn-lt"/>
          <a:ea typeface="+mn-ea"/>
          <a:cs typeface="+mn-cs"/>
        </a:defRPr>
      </a:lvl4pPr>
      <a:lvl5pPr marL="1747093" algn="l" defTabSz="436773" rtl="0" eaLnBrk="1" latinLnBrk="0" hangingPunct="1">
        <a:defRPr sz="1700" kern="1200">
          <a:solidFill>
            <a:schemeClr val="tx1"/>
          </a:solidFill>
          <a:latin typeface="+mn-lt"/>
          <a:ea typeface="+mn-ea"/>
          <a:cs typeface="+mn-cs"/>
        </a:defRPr>
      </a:lvl5pPr>
      <a:lvl6pPr marL="2183865" algn="l" defTabSz="436773" rtl="0" eaLnBrk="1" latinLnBrk="0" hangingPunct="1">
        <a:defRPr sz="1700" kern="1200">
          <a:solidFill>
            <a:schemeClr val="tx1"/>
          </a:solidFill>
          <a:latin typeface="+mn-lt"/>
          <a:ea typeface="+mn-ea"/>
          <a:cs typeface="+mn-cs"/>
        </a:defRPr>
      </a:lvl6pPr>
      <a:lvl7pPr marL="2620639" algn="l" defTabSz="436773" rtl="0" eaLnBrk="1" latinLnBrk="0" hangingPunct="1">
        <a:defRPr sz="1700" kern="1200">
          <a:solidFill>
            <a:schemeClr val="tx1"/>
          </a:solidFill>
          <a:latin typeface="+mn-lt"/>
          <a:ea typeface="+mn-ea"/>
          <a:cs typeface="+mn-cs"/>
        </a:defRPr>
      </a:lvl7pPr>
      <a:lvl8pPr marL="3057411" algn="l" defTabSz="436773" rtl="0" eaLnBrk="1" latinLnBrk="0" hangingPunct="1">
        <a:defRPr sz="1700" kern="1200">
          <a:solidFill>
            <a:schemeClr val="tx1"/>
          </a:solidFill>
          <a:latin typeface="+mn-lt"/>
          <a:ea typeface="+mn-ea"/>
          <a:cs typeface="+mn-cs"/>
        </a:defRPr>
      </a:lvl8pPr>
      <a:lvl9pPr marL="3494184" algn="l" defTabSz="436773"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40.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40.xml"/><Relationship Id="rId4" Type="http://schemas.openxmlformats.org/officeDocument/2006/relationships/image" Target="../media/image19.emf"/></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40.xml"/><Relationship Id="rId4" Type="http://schemas.openxmlformats.org/officeDocument/2006/relationships/image" Target="https://presbyterian.ca/pwsd/wp-content/uploads/2025/02/IMG_5445-Dhane-BK-at-story-768x1024.jp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4.xml"/><Relationship Id="rId1" Type="http://schemas.openxmlformats.org/officeDocument/2006/relationships/slideLayout" Target="../slideLayouts/slideLayout41.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41.xml"/><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41.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8.xml"/><Relationship Id="rId1" Type="http://schemas.openxmlformats.org/officeDocument/2006/relationships/slideLayout" Target="../slideLayouts/slideLayout40.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9.xml"/><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40.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41.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40.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2.xml"/><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3.xml"/><Relationship Id="rId1" Type="http://schemas.openxmlformats.org/officeDocument/2006/relationships/slideLayout" Target="../slideLayouts/slideLayout40.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4.xml"/><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40.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40.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emf"/></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35.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erson holding a child&#10;&#10;AI-generated content may be incorrect.">
            <a:extLst>
              <a:ext uri="{FF2B5EF4-FFF2-40B4-BE49-F238E27FC236}">
                <a16:creationId xmlns:a16="http://schemas.microsoft.com/office/drawing/2014/main" id="{AF223E6E-5222-EE5A-C1D7-66D9E2BDA9D7}"/>
              </a:ext>
            </a:extLst>
          </p:cNvPr>
          <p:cNvPicPr>
            <a:picLocks noChangeAspect="1"/>
          </p:cNvPicPr>
          <p:nvPr/>
        </p:nvPicPr>
        <p:blipFill>
          <a:blip r:embed="rId3" cstate="email">
            <a:extLst>
              <a:ext uri="{28A0092B-C50C-407E-A947-70E740481C1C}">
                <a14:useLocalDpi xmlns:a14="http://schemas.microsoft.com/office/drawing/2010/main"/>
              </a:ext>
            </a:extLst>
          </a:blip>
          <a:srcRect l="-498"/>
          <a:stretch>
            <a:fillRect/>
          </a:stretch>
        </p:blipFill>
        <p:spPr>
          <a:xfrm>
            <a:off x="-57944" y="0"/>
            <a:ext cx="11672888" cy="5564550"/>
          </a:xfrm>
          <a:prstGeom prst="rect">
            <a:avLst/>
          </a:prstGeom>
        </p:spPr>
      </p:pic>
      <p:sp>
        <p:nvSpPr>
          <p:cNvPr id="3" name="Right Triangle 2">
            <a:extLst>
              <a:ext uri="{FF2B5EF4-FFF2-40B4-BE49-F238E27FC236}">
                <a16:creationId xmlns:a16="http://schemas.microsoft.com/office/drawing/2014/main" id="{A5447FC8-A2FE-1233-552D-624185AD1B7C}"/>
              </a:ext>
            </a:extLst>
          </p:cNvPr>
          <p:cNvSpPr/>
          <p:nvPr/>
        </p:nvSpPr>
        <p:spPr>
          <a:xfrm>
            <a:off x="0" y="3322319"/>
            <a:ext cx="11481655" cy="2242230"/>
          </a:xfrm>
          <a:prstGeom prst="rtTriangle">
            <a:avLst/>
          </a:prstGeom>
          <a:solidFill>
            <a:srgbClr val="115C4E">
              <a:alpha val="74902"/>
            </a:srgbClr>
          </a:solidFill>
          <a:ln>
            <a:noFill/>
          </a:ln>
          <a:effectLst/>
        </p:spPr>
        <p:style>
          <a:lnRef idx="1">
            <a:schemeClr val="accent1"/>
          </a:lnRef>
          <a:fillRef idx="3">
            <a:schemeClr val="accent1"/>
          </a:fillRef>
          <a:effectRef idx="2">
            <a:schemeClr val="accent1"/>
          </a:effectRef>
          <a:fontRef idx="minor">
            <a:schemeClr val="lt1"/>
          </a:fontRef>
        </p:style>
        <p:txBody>
          <a:bodyPr lIns="87353" tIns="43676" rIns="87353" bIns="43676" anchor="ctr"/>
          <a:lstStyle/>
          <a:p>
            <a:pPr algn="ctr" defTabSz="436763" eaLnBrk="1" hangingPunct="1">
              <a:defRPr/>
            </a:pPr>
            <a:endParaRPr lang="en-US" dirty="0"/>
          </a:p>
        </p:txBody>
      </p:sp>
      <p:sp>
        <p:nvSpPr>
          <p:cNvPr id="4" name="Rectangle 3">
            <a:extLst>
              <a:ext uri="{FF2B5EF4-FFF2-40B4-BE49-F238E27FC236}">
                <a16:creationId xmlns:a16="http://schemas.microsoft.com/office/drawing/2014/main" id="{A9F40FE7-0955-89BB-1E4E-853472144374}"/>
              </a:ext>
            </a:extLst>
          </p:cNvPr>
          <p:cNvSpPr/>
          <p:nvPr/>
        </p:nvSpPr>
        <p:spPr>
          <a:xfrm>
            <a:off x="75345" y="4215060"/>
            <a:ext cx="7607075" cy="1349489"/>
          </a:xfrm>
          <a:prstGeom prst="rect">
            <a:avLst/>
          </a:prstGeom>
          <a:noFill/>
        </p:spPr>
        <p:txBody>
          <a:bodyPr wrap="square">
            <a:spAutoFit/>
          </a:bodyPr>
          <a:lstStyle/>
          <a:p>
            <a:pPr eaLnBrk="1" hangingPunct="1">
              <a:defRPr/>
            </a:pPr>
            <a:r>
              <a:rPr lang="en-US" altLang="en-US" sz="8000" dirty="0">
                <a:ln w="0"/>
                <a:solidFill>
                  <a:schemeClr val="bg1"/>
                </a:solidFill>
                <a:effectLst>
                  <a:outerShdw blurRad="38100" dist="19050" dir="2700000" algn="tl" rotWithShape="0">
                    <a:schemeClr val="dk1">
                      <a:alpha val="40000"/>
                    </a:schemeClr>
                  </a:outerShdw>
                </a:effectLst>
                <a:latin typeface="Heebo" pitchFamily="2" charset="-79"/>
                <a:cs typeface="Heebo" pitchFamily="2" charset="-79"/>
              </a:rPr>
              <a:t>We</a:t>
            </a:r>
            <a:r>
              <a:rPr lang="en-US" altLang="en-US" sz="8000" dirty="0">
                <a:solidFill>
                  <a:schemeClr val="bg1"/>
                </a:solidFill>
                <a:effectLst>
                  <a:outerShdw blurRad="50800" dist="38100" dir="2700000" algn="tl" rotWithShape="0">
                    <a:prstClr val="black">
                      <a:alpha val="40000"/>
                    </a:prstClr>
                  </a:outerShdw>
                </a:effectLst>
                <a:latin typeface="Heebo" pitchFamily="2" charset="-79"/>
                <a:cs typeface="Heebo" pitchFamily="2" charset="-79"/>
              </a:rPr>
              <a:t> </a:t>
            </a:r>
            <a:r>
              <a:rPr lang="en-US" altLang="en-US" sz="8000" dirty="0">
                <a:ln w="0"/>
                <a:solidFill>
                  <a:schemeClr val="bg1"/>
                </a:solidFill>
                <a:effectLst>
                  <a:outerShdw blurRad="38100" dist="19050" dir="2700000" algn="tl" rotWithShape="0">
                    <a:schemeClr val="dk1">
                      <a:alpha val="40000"/>
                    </a:schemeClr>
                  </a:outerShdw>
                </a:effectLst>
                <a:latin typeface="Heebo" pitchFamily="2" charset="-79"/>
                <a:cs typeface="Heebo" pitchFamily="2" charset="-79"/>
              </a:rPr>
              <a:t>Respond</a:t>
            </a:r>
            <a:r>
              <a:rPr lang="en-US" altLang="en-US" sz="8000" dirty="0">
                <a:solidFill>
                  <a:schemeClr val="bg1"/>
                </a:solidFill>
                <a:effectLst>
                  <a:outerShdw blurRad="50800" dist="38100" dir="2700000" algn="tl" rotWithShape="0">
                    <a:prstClr val="black">
                      <a:alpha val="40000"/>
                    </a:prstClr>
                  </a:outerShdw>
                </a:effectLst>
                <a:latin typeface="Heebo" pitchFamily="2" charset="-79"/>
                <a:cs typeface="Heebo" pitchFamily="2" charset="-79"/>
              </a:rPr>
              <a:t> </a:t>
            </a:r>
          </a:p>
        </p:txBody>
      </p:sp>
    </p:spTree>
    <p:extLst>
      <p:ext uri="{BB962C8B-B14F-4D97-AF65-F5344CB8AC3E}">
        <p14:creationId xmlns:p14="http://schemas.microsoft.com/office/powerpoint/2010/main" val="4088156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xmlns="">
      <p:transition spd="slow" advTm="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1">
            <a:extLst>
              <a:ext uri="{FF2B5EF4-FFF2-40B4-BE49-F238E27FC236}">
                <a16:creationId xmlns:a16="http://schemas.microsoft.com/office/drawing/2014/main" id="{7D6D2FE1-5139-E247-81E1-4BE7EEE05445}"/>
              </a:ext>
            </a:extLst>
          </p:cNvPr>
          <p:cNvSpPr>
            <a:spLocks noChangeArrowheads="1"/>
          </p:cNvSpPr>
          <p:nvPr/>
        </p:nvSpPr>
        <p:spPr bwMode="auto">
          <a:xfrm>
            <a:off x="8636794" y="5354639"/>
            <a:ext cx="150653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en-US" sz="700">
                <a:solidFill>
                  <a:schemeClr val="bg1"/>
                </a:solidFill>
              </a:rPr>
              <a:t>Photo: CFGB, Shaylyn McMahon</a:t>
            </a:r>
            <a:endParaRPr lang="en-US" altLang="en-US" sz="700" i="1">
              <a:solidFill>
                <a:schemeClr val="bg1"/>
              </a:solidFill>
            </a:endParaRPr>
          </a:p>
        </p:txBody>
      </p:sp>
      <p:pic>
        <p:nvPicPr>
          <p:cNvPr id="4" name="Picture 3" descr="A person in a corn field&#10;&#10;Description automatically generated">
            <a:extLst>
              <a:ext uri="{FF2B5EF4-FFF2-40B4-BE49-F238E27FC236}">
                <a16:creationId xmlns:a16="http://schemas.microsoft.com/office/drawing/2014/main" id="{E7E74083-A868-19CB-D454-F136DC29FFE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1557000" cy="5599750"/>
          </a:xfrm>
          <a:prstGeom prst="rect">
            <a:avLst/>
          </a:prstGeom>
        </p:spPr>
      </p:pic>
      <p:sp>
        <p:nvSpPr>
          <p:cNvPr id="5" name="Right Triangle 4">
            <a:extLst>
              <a:ext uri="{FF2B5EF4-FFF2-40B4-BE49-F238E27FC236}">
                <a16:creationId xmlns:a16="http://schemas.microsoft.com/office/drawing/2014/main" id="{864041BE-EBAF-2E45-BB3C-0E3F0ED40BEB}"/>
              </a:ext>
            </a:extLst>
          </p:cNvPr>
          <p:cNvSpPr/>
          <p:nvPr/>
        </p:nvSpPr>
        <p:spPr>
          <a:xfrm>
            <a:off x="0" y="3649848"/>
            <a:ext cx="3291840" cy="1963738"/>
          </a:xfrm>
          <a:prstGeom prst="rtTriangle">
            <a:avLst/>
          </a:prstGeom>
          <a:solidFill>
            <a:srgbClr val="115C4E">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lIns="87353" tIns="43676" rIns="87353" bIns="43676" anchor="ctr"/>
          <a:lstStyle/>
          <a:p>
            <a:pPr algn="ctr" defTabSz="436763" eaLnBrk="1" hangingPunct="1">
              <a:defRPr/>
            </a:pPr>
            <a:endParaRPr lang="en-US" dirty="0"/>
          </a:p>
        </p:txBody>
      </p:sp>
      <p:pic>
        <p:nvPicPr>
          <p:cNvPr id="84996" name="Picture 1" descr="foodgrainsbank_logo_white.eps">
            <a:extLst>
              <a:ext uri="{FF2B5EF4-FFF2-40B4-BE49-F238E27FC236}">
                <a16:creationId xmlns:a16="http://schemas.microsoft.com/office/drawing/2014/main" id="{64154D88-9062-FC40-B20E-D3038F4C00BF}"/>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318" y="4389439"/>
            <a:ext cx="1573213" cy="106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20000">
        <p159:morph option="byObject"/>
      </p:transition>
    </mc:Choice>
    <mc:Fallback xmlns="">
      <p:transition spd="slow" advTm="20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TextBox 4">
            <a:extLst>
              <a:ext uri="{FF2B5EF4-FFF2-40B4-BE49-F238E27FC236}">
                <a16:creationId xmlns:a16="http://schemas.microsoft.com/office/drawing/2014/main" id="{8DC55A65-1DE1-6BC2-8D5F-442021308E1F}"/>
              </a:ext>
            </a:extLst>
          </p:cNvPr>
          <p:cNvSpPr txBox="1">
            <a:spLocks noChangeArrowheads="1"/>
          </p:cNvSpPr>
          <p:nvPr/>
        </p:nvSpPr>
        <p:spPr bwMode="auto">
          <a:xfrm rot="10800000" flipH="1" flipV="1">
            <a:off x="299549" y="4259556"/>
            <a:ext cx="9118616" cy="1319311"/>
          </a:xfrm>
          <a:prstGeom prst="rect">
            <a:avLst/>
          </a:prstGeom>
          <a:noFill/>
          <a:ln>
            <a:noFill/>
          </a:ln>
        </p:spPr>
        <p:txBody>
          <a:bodyPr wrap="square" lIns="87353" tIns="43676" rIns="87353" bIns="43676">
            <a:spAutoFit/>
          </a:bodyPr>
          <a:lstStyle>
            <a:lvl1pPr>
              <a:spcBef>
                <a:spcPct val="20000"/>
              </a:spcBef>
              <a:buFont typeface="Arial" panose="020B0604020202020204" pitchFamily="34" charset="0"/>
              <a:buChar char="•"/>
              <a:defRPr sz="31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7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3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5pPr>
            <a:lvl6pPr marL="25146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6pPr>
            <a:lvl7pPr marL="29718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7pPr>
            <a:lvl8pPr marL="34290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8pPr>
            <a:lvl9pPr marL="38862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defRPr/>
            </a:pPr>
            <a:r>
              <a:rPr lang="en-US" altLang="en-US" sz="8000" dirty="0">
                <a:solidFill>
                  <a:srgbClr val="FFFFFF"/>
                </a:solidFill>
                <a:effectLst>
                  <a:outerShdw blurRad="50800" dist="38100" dir="2700000" algn="tl" rotWithShape="0">
                    <a:prstClr val="black">
                      <a:alpha val="40000"/>
                    </a:prstClr>
                  </a:outerShdw>
                </a:effectLst>
                <a:latin typeface="Heebo" pitchFamily="2" charset="-79"/>
                <a:cs typeface="Heebo" pitchFamily="2" charset="-79"/>
              </a:rPr>
              <a:t>Health</a:t>
            </a:r>
          </a:p>
        </p:txBody>
      </p:sp>
      <p:sp>
        <p:nvSpPr>
          <p:cNvPr id="4" name="Rectangle 3">
            <a:extLst>
              <a:ext uri="{FF2B5EF4-FFF2-40B4-BE49-F238E27FC236}">
                <a16:creationId xmlns:a16="http://schemas.microsoft.com/office/drawing/2014/main" id="{3F5D3FDF-E983-AD96-8E32-BED0384A1BBF}"/>
              </a:ext>
            </a:extLst>
          </p:cNvPr>
          <p:cNvSpPr/>
          <p:nvPr/>
        </p:nvSpPr>
        <p:spPr>
          <a:xfrm flipH="1" flipV="1">
            <a:off x="-1" y="5255017"/>
            <a:ext cx="11557000" cy="323850"/>
          </a:xfrm>
          <a:prstGeom prst="rect">
            <a:avLst/>
          </a:prstGeom>
          <a:solidFill>
            <a:srgbClr val="115C4E">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lIns="87353" tIns="43676" rIns="87353" bIns="43676" anchor="ctr"/>
          <a:lstStyle/>
          <a:p>
            <a:pPr algn="ctr" defTabSz="436763" eaLnBrk="1" hangingPunct="1">
              <a:defRPr/>
            </a:pPr>
            <a:endParaRPr lang="en-US" dirty="0"/>
          </a:p>
        </p:txBody>
      </p:sp>
    </p:spTree>
    <p:extLst>
      <p:ext uri="{BB962C8B-B14F-4D97-AF65-F5344CB8AC3E}">
        <p14:creationId xmlns:p14="http://schemas.microsoft.com/office/powerpoint/2010/main" val="31292114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xmlns="">
      <p:transition spd="slow" advTm="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0149F66-BA9D-D3FC-06D1-BF6BDA92E363}"/>
              </a:ext>
            </a:extLst>
          </p:cNvPr>
          <p:cNvSpPr/>
          <p:nvPr/>
        </p:nvSpPr>
        <p:spPr>
          <a:xfrm flipH="1" flipV="1">
            <a:off x="-1" y="4762500"/>
            <a:ext cx="11557000" cy="828675"/>
          </a:xfrm>
          <a:prstGeom prst="rect">
            <a:avLst/>
          </a:prstGeom>
          <a:solidFill>
            <a:srgbClr val="115C4E"/>
          </a:solidFill>
          <a:ln>
            <a:noFill/>
          </a:ln>
          <a:effectLst/>
        </p:spPr>
        <p:style>
          <a:lnRef idx="1">
            <a:schemeClr val="accent1"/>
          </a:lnRef>
          <a:fillRef idx="3">
            <a:schemeClr val="accent1"/>
          </a:fillRef>
          <a:effectRef idx="2">
            <a:schemeClr val="accent1"/>
          </a:effectRef>
          <a:fontRef idx="minor">
            <a:schemeClr val="lt1"/>
          </a:fontRef>
        </p:style>
        <p:txBody>
          <a:bodyPr lIns="87353" tIns="43676" rIns="87353" bIns="43676" anchor="ctr"/>
          <a:lstStyle/>
          <a:p>
            <a:pPr algn="ctr" defTabSz="436763" eaLnBrk="1" hangingPunct="1">
              <a:defRPr/>
            </a:pPr>
            <a:endParaRPr lang="en-US" dirty="0"/>
          </a:p>
        </p:txBody>
      </p:sp>
      <p:sp>
        <p:nvSpPr>
          <p:cNvPr id="4" name="TextBox 3">
            <a:extLst>
              <a:ext uri="{FF2B5EF4-FFF2-40B4-BE49-F238E27FC236}">
                <a16:creationId xmlns:a16="http://schemas.microsoft.com/office/drawing/2014/main" id="{73C84FAD-EBC2-A7DE-EB48-ECAF3F832B1F}"/>
              </a:ext>
            </a:extLst>
          </p:cNvPr>
          <p:cNvSpPr txBox="1"/>
          <p:nvPr/>
        </p:nvSpPr>
        <p:spPr>
          <a:xfrm>
            <a:off x="2041490" y="4852511"/>
            <a:ext cx="7474017" cy="738664"/>
          </a:xfrm>
          <a:prstGeom prst="rect">
            <a:avLst/>
          </a:prstGeom>
          <a:noFill/>
        </p:spPr>
        <p:txBody>
          <a:bodyPr wrap="square">
            <a:spAutoFit/>
          </a:bodyPr>
          <a:lstStyle/>
          <a:p>
            <a:pPr algn="ctr" eaLnBrk="1" hangingPunct="1">
              <a:spcBef>
                <a:spcPct val="0"/>
              </a:spcBef>
              <a:buFontTx/>
              <a:buNone/>
            </a:pPr>
            <a:r>
              <a:rPr lang="en-US" altLang="en-US" sz="4200" dirty="0">
                <a:solidFill>
                  <a:srgbClr val="FFFFFF"/>
                </a:solidFill>
                <a:latin typeface="Heebo" pitchFamily="2" charset="-79"/>
                <a:cs typeface="Heebo" pitchFamily="2" charset="-79"/>
              </a:rPr>
              <a:t>Treating Disease and Illness</a:t>
            </a:r>
          </a:p>
        </p:txBody>
      </p:sp>
      <p:sp>
        <p:nvSpPr>
          <p:cNvPr id="5" name="Rectangle 2">
            <a:extLst>
              <a:ext uri="{FF2B5EF4-FFF2-40B4-BE49-F238E27FC236}">
                <a16:creationId xmlns:a16="http://schemas.microsoft.com/office/drawing/2014/main" id="{A07CAE3C-2403-647B-06AC-701EF503AB3B}"/>
              </a:ext>
            </a:extLst>
          </p:cNvPr>
          <p:cNvSpPr>
            <a:spLocks noChangeArrowheads="1"/>
          </p:cNvSpPr>
          <p:nvPr/>
        </p:nvSpPr>
        <p:spPr bwMode="auto">
          <a:xfrm>
            <a:off x="1540042" y="0"/>
            <a:ext cx="11557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049" name="Picture 1" descr="A person sitting cross legged with a hat on&#10;&#10;AI-generated content may be incorrect.">
            <a:extLst>
              <a:ext uri="{FF2B5EF4-FFF2-40B4-BE49-F238E27FC236}">
                <a16:creationId xmlns:a16="http://schemas.microsoft.com/office/drawing/2014/main" id="{F1060249-72D1-AD94-9EF7-DB835DE70FB3}"/>
              </a:ext>
            </a:extLst>
          </p:cNvPr>
          <p:cNvPicPr>
            <a:picLocks noChangeAspect="1" noChangeArrowheads="1"/>
          </p:cNvPicPr>
          <p:nvPr/>
        </p:nvPicPr>
        <p:blipFill>
          <a:blip r:embed="rId3" r:link="rId4" cstate="email">
            <a:extLst>
              <a:ext uri="{28A0092B-C50C-407E-A947-70E740481C1C}">
                <a14:useLocalDpi xmlns:a14="http://schemas.microsoft.com/office/drawing/2010/main"/>
              </a:ext>
            </a:extLst>
          </a:blip>
          <a:srcRect/>
          <a:stretch>
            <a:fillRect/>
          </a:stretch>
        </p:blipFill>
        <p:spPr bwMode="auto">
          <a:xfrm>
            <a:off x="3619098" y="68959"/>
            <a:ext cx="3468437" cy="4624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50359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xmlns="">
      <p:transition spd="slow" advTm="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extBox 4">
            <a:extLst>
              <a:ext uri="{FF2B5EF4-FFF2-40B4-BE49-F238E27FC236}">
                <a16:creationId xmlns:a16="http://schemas.microsoft.com/office/drawing/2014/main" id="{3F7E91C3-1478-084A-B6D4-20316F1FF087}"/>
              </a:ext>
            </a:extLst>
          </p:cNvPr>
          <p:cNvSpPr txBox="1">
            <a:spLocks noChangeArrowheads="1"/>
          </p:cNvSpPr>
          <p:nvPr/>
        </p:nvSpPr>
        <p:spPr bwMode="auto">
          <a:xfrm rot="10800000" flipH="1" flipV="1">
            <a:off x="86300" y="4259654"/>
            <a:ext cx="6945312" cy="1319213"/>
          </a:xfrm>
          <a:prstGeom prst="rect">
            <a:avLst/>
          </a:prstGeom>
          <a:noFill/>
          <a:ln>
            <a:noFill/>
          </a:ln>
        </p:spPr>
        <p:txBody>
          <a:bodyPr lIns="87353" tIns="43676" rIns="87353" bIns="43676">
            <a:spAutoFit/>
          </a:bodyPr>
          <a:lstStyle>
            <a:lvl1pPr>
              <a:spcBef>
                <a:spcPct val="20000"/>
              </a:spcBef>
              <a:buFont typeface="Arial" panose="020B0604020202020204" pitchFamily="34" charset="0"/>
              <a:buChar char="•"/>
              <a:defRPr sz="31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7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3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5pPr>
            <a:lvl6pPr marL="25146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6pPr>
            <a:lvl7pPr marL="29718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7pPr>
            <a:lvl8pPr marL="34290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8pPr>
            <a:lvl9pPr marL="38862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defRPr/>
            </a:pPr>
            <a:r>
              <a:rPr lang="en-US" altLang="en-US" sz="8000" dirty="0">
                <a:solidFill>
                  <a:srgbClr val="FFFFFF"/>
                </a:solidFill>
                <a:effectLst>
                  <a:outerShdw blurRad="50800" dist="38100" dir="2700000" algn="tl" rotWithShape="0">
                    <a:prstClr val="black">
                      <a:alpha val="40000"/>
                    </a:prstClr>
                  </a:outerShdw>
                </a:effectLst>
                <a:latin typeface="Heebo" pitchFamily="2" charset="-79"/>
                <a:cs typeface="Heebo" pitchFamily="2" charset="-79"/>
              </a:rPr>
              <a:t>Livelihoods</a:t>
            </a:r>
          </a:p>
        </p:txBody>
      </p:sp>
      <p:sp>
        <p:nvSpPr>
          <p:cNvPr id="5" name="Rectangle 4">
            <a:extLst>
              <a:ext uri="{FF2B5EF4-FFF2-40B4-BE49-F238E27FC236}">
                <a16:creationId xmlns:a16="http://schemas.microsoft.com/office/drawing/2014/main" id="{BD9A71AE-AC77-5B5A-7E24-7AF79CA05EBF}"/>
              </a:ext>
            </a:extLst>
          </p:cNvPr>
          <p:cNvSpPr/>
          <p:nvPr/>
        </p:nvSpPr>
        <p:spPr>
          <a:xfrm flipH="1" flipV="1">
            <a:off x="-1" y="5255017"/>
            <a:ext cx="11557000" cy="323850"/>
          </a:xfrm>
          <a:prstGeom prst="rect">
            <a:avLst/>
          </a:prstGeom>
          <a:solidFill>
            <a:srgbClr val="115C4E">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lIns="87353" tIns="43676" rIns="87353" bIns="43676" anchor="ctr"/>
          <a:lstStyle/>
          <a:p>
            <a:pPr algn="ctr" defTabSz="436763" eaLnBrk="1" hangingPunct="1">
              <a:defRPr/>
            </a:pPr>
            <a:endParaRPr lang="en-US"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xmlns="">
      <p:transition spd="slow" advTm="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standing in front of a blue sign&#10;&#10;AI-generated content may be incorrect.">
            <a:extLst>
              <a:ext uri="{FF2B5EF4-FFF2-40B4-BE49-F238E27FC236}">
                <a16:creationId xmlns:a16="http://schemas.microsoft.com/office/drawing/2014/main" id="{6F694340-9F75-7BF9-B216-4329EFD76BF5}"/>
              </a:ext>
            </a:extLst>
          </p:cNvPr>
          <p:cNvPicPr>
            <a:picLocks noChangeAspect="1"/>
          </p:cNvPicPr>
          <p:nvPr/>
        </p:nvPicPr>
        <p:blipFill>
          <a:blip r:embed="rId3" cstate="email">
            <a:extLst>
              <a:ext uri="{28A0092B-C50C-407E-A947-70E740481C1C}">
                <a14:useLocalDpi xmlns:a14="http://schemas.microsoft.com/office/drawing/2010/main"/>
              </a:ext>
            </a:extLst>
          </a:blip>
          <a:srcRect b="-1"/>
          <a:stretch>
            <a:fillRect/>
          </a:stretch>
        </p:blipFill>
        <p:spPr>
          <a:xfrm>
            <a:off x="0" y="0"/>
            <a:ext cx="7521580" cy="5614988"/>
          </a:xfrm>
          <a:prstGeom prst="rect">
            <a:avLst/>
          </a:prstGeom>
          <a:noFill/>
        </p:spPr>
      </p:pic>
      <p:sp>
        <p:nvSpPr>
          <p:cNvPr id="10" name="Text Placeholder 3">
            <a:extLst>
              <a:ext uri="{FF2B5EF4-FFF2-40B4-BE49-F238E27FC236}">
                <a16:creationId xmlns:a16="http://schemas.microsoft.com/office/drawing/2014/main" id="{948BCD58-30C6-A5EC-463D-8396D7002C4C}"/>
              </a:ext>
            </a:extLst>
          </p:cNvPr>
          <p:cNvSpPr>
            <a:spLocks noGrp="1"/>
          </p:cNvSpPr>
          <p:nvPr>
            <p:ph type="body" sz="half" idx="2"/>
          </p:nvPr>
        </p:nvSpPr>
        <p:spPr>
          <a:xfrm>
            <a:off x="6750055" y="885825"/>
            <a:ext cx="3802173" cy="4446737"/>
          </a:xfrm>
          <a:blipFill>
            <a:blip r:embed="rId4" cstate="email">
              <a:extLst>
                <a:ext uri="{28A0092B-C50C-407E-A947-70E740481C1C}">
                  <a14:useLocalDpi xmlns:a14="http://schemas.microsoft.com/office/drawing/2010/main"/>
                </a:ext>
              </a:extLst>
            </a:blip>
            <a:tile tx="0" ty="0" sx="100000" sy="100000" flip="none" algn="tl"/>
          </a:blipFill>
        </p:spPr>
        <p:txBody>
          <a:bodyPr/>
          <a:lstStyle/>
          <a:p>
            <a:pPr algn="ctr"/>
            <a:endParaRPr lang="en-CA" sz="1400" dirty="0">
              <a:solidFill>
                <a:srgbClr val="115C4E"/>
              </a:solidFill>
              <a:cs typeface="ＭＳ Ｐゴシック" pitchFamily="-112" charset="-128"/>
            </a:endParaRPr>
          </a:p>
          <a:p>
            <a:pPr algn="ctr"/>
            <a:endParaRPr lang="en-CA" sz="1400" dirty="0">
              <a:solidFill>
                <a:srgbClr val="115C4E"/>
              </a:solidFill>
              <a:cs typeface="ＭＳ Ｐゴシック" pitchFamily="-112" charset="-128"/>
            </a:endParaRPr>
          </a:p>
          <a:p>
            <a:pPr algn="ctr"/>
            <a:endParaRPr lang="en-CA" sz="1400" dirty="0">
              <a:solidFill>
                <a:srgbClr val="115C4E"/>
              </a:solidFill>
              <a:cs typeface="ＭＳ Ｐゴシック" pitchFamily="-112" charset="-128"/>
            </a:endParaRPr>
          </a:p>
          <a:p>
            <a:pPr algn="ctr"/>
            <a:endParaRPr lang="en-CA" sz="1400" dirty="0">
              <a:solidFill>
                <a:srgbClr val="115C4E"/>
              </a:solidFill>
              <a:cs typeface="ＭＳ Ｐゴシック" pitchFamily="-112" charset="-128"/>
            </a:endParaRPr>
          </a:p>
          <a:p>
            <a:pPr algn="ctr"/>
            <a:endParaRPr lang="en-CA" sz="1400" dirty="0">
              <a:solidFill>
                <a:srgbClr val="115C4E"/>
              </a:solidFill>
              <a:cs typeface="ＭＳ Ｐゴシック" pitchFamily="-112" charset="-128"/>
            </a:endParaRPr>
          </a:p>
          <a:p>
            <a:pPr algn="ctr"/>
            <a:r>
              <a:rPr lang="en-CA" sz="3600" dirty="0">
                <a:solidFill>
                  <a:srgbClr val="115C4E"/>
                </a:solidFill>
                <a:latin typeface="Heebo" pitchFamily="2" charset="-79"/>
                <a:cs typeface="Heebo" pitchFamily="2" charset="-79"/>
              </a:rPr>
              <a:t>“You never knew I existed, but you still had a heart to give.”</a:t>
            </a:r>
          </a:p>
          <a:p>
            <a:endParaRPr lang="en-US" dirty="0">
              <a:solidFill>
                <a:srgbClr val="115C4E"/>
              </a:solidFill>
            </a:endParaRPr>
          </a:p>
        </p:txBody>
      </p:sp>
    </p:spTree>
    <p:extLst>
      <p:ext uri="{BB962C8B-B14F-4D97-AF65-F5344CB8AC3E}">
        <p14:creationId xmlns:p14="http://schemas.microsoft.com/office/powerpoint/2010/main" val="5872064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xmlns="">
      <p:transition spd="slow" advTm="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4">
            <a:extLst>
              <a:ext uri="{FF2B5EF4-FFF2-40B4-BE49-F238E27FC236}">
                <a16:creationId xmlns:a16="http://schemas.microsoft.com/office/drawing/2014/main" id="{A8FC552E-AAC9-4949-BEE6-224A3F049A30}"/>
              </a:ext>
            </a:extLst>
          </p:cNvPr>
          <p:cNvSpPr>
            <a:spLocks noChangeArrowheads="1"/>
          </p:cNvSpPr>
          <p:nvPr/>
        </p:nvSpPr>
        <p:spPr bwMode="auto">
          <a:xfrm>
            <a:off x="1450182" y="53976"/>
            <a:ext cx="944562"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1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7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3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5pPr>
            <a:lvl6pPr marL="25146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6pPr>
            <a:lvl7pPr marL="29718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7pPr>
            <a:lvl8pPr marL="34290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8pPr>
            <a:lvl9pPr marL="38862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700">
                <a:solidFill>
                  <a:schemeClr val="bg1"/>
                </a:solidFill>
                <a:latin typeface="Arial" panose="020B0604020202020204" pitchFamily="34" charset="0"/>
              </a:rPr>
              <a:t>Photo: Paul Jeffrey</a:t>
            </a:r>
            <a:endParaRPr lang="en-US" altLang="en-US" sz="700" i="1">
              <a:solidFill>
                <a:schemeClr val="bg1"/>
              </a:solidFill>
              <a:latin typeface="Arial" panose="020B0604020202020204" pitchFamily="34" charset="0"/>
            </a:endParaRPr>
          </a:p>
        </p:txBody>
      </p:sp>
      <p:pic>
        <p:nvPicPr>
          <p:cNvPr id="3" name="Picture 2" descr="A person holding a towel from a clothes line&#10;&#10;Description automatically generated">
            <a:extLst>
              <a:ext uri="{FF2B5EF4-FFF2-40B4-BE49-F238E27FC236}">
                <a16:creationId xmlns:a16="http://schemas.microsoft.com/office/drawing/2014/main" id="{EEB8A0BD-2E7E-3877-C4FC-319BDD8D20C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553655"/>
            <a:ext cx="11557001" cy="7181344"/>
          </a:xfrm>
          <a:prstGeom prst="rect">
            <a:avLst/>
          </a:prstGeom>
        </p:spPr>
      </p:pic>
      <p:pic>
        <p:nvPicPr>
          <p:cNvPr id="4" name="Picture 3" descr="A person riding a tricycle&#10;&#10;AI-generated content may be incorrect.">
            <a:extLst>
              <a:ext uri="{FF2B5EF4-FFF2-40B4-BE49-F238E27FC236}">
                <a16:creationId xmlns:a16="http://schemas.microsoft.com/office/drawing/2014/main" id="{B0C7AA03-B812-AEE0-E962-1EDCF10D5CF6}"/>
              </a:ext>
            </a:extLst>
          </p:cNvPr>
          <p:cNvPicPr>
            <a:picLocks noChangeAspect="1"/>
          </p:cNvPicPr>
          <p:nvPr/>
        </p:nvPicPr>
        <p:blipFill>
          <a:blip r:embed="rId4" cstate="email">
            <a:extLst>
              <a:ext uri="{28A0092B-C50C-407E-A947-70E740481C1C}">
                <a14:useLocalDpi xmlns:a14="http://schemas.microsoft.com/office/drawing/2010/main"/>
              </a:ext>
            </a:extLst>
          </a:blip>
          <a:srcRect r="-92"/>
          <a:stretch>
            <a:fillRect/>
          </a:stretch>
        </p:blipFill>
        <p:spPr>
          <a:xfrm>
            <a:off x="-2" y="-1553655"/>
            <a:ext cx="11557002" cy="7181344"/>
          </a:xfrm>
          <a:prstGeom prst="rect">
            <a:avLst/>
          </a:prstGeom>
        </p:spPr>
      </p:pic>
      <p:sp>
        <p:nvSpPr>
          <p:cNvPr id="6" name="Rectangle 5">
            <a:extLst>
              <a:ext uri="{FF2B5EF4-FFF2-40B4-BE49-F238E27FC236}">
                <a16:creationId xmlns:a16="http://schemas.microsoft.com/office/drawing/2014/main" id="{61741797-7599-3D10-D344-1ED9D989C58C}"/>
              </a:ext>
            </a:extLst>
          </p:cNvPr>
          <p:cNvSpPr/>
          <p:nvPr/>
        </p:nvSpPr>
        <p:spPr>
          <a:xfrm flipH="1" flipV="1">
            <a:off x="0" y="5303839"/>
            <a:ext cx="11557000" cy="323850"/>
          </a:xfrm>
          <a:prstGeom prst="rect">
            <a:avLst/>
          </a:prstGeom>
          <a:solidFill>
            <a:srgbClr val="115C4E">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lIns="87353" tIns="43676" rIns="87353" bIns="43676" anchor="ctr"/>
          <a:lstStyle/>
          <a:p>
            <a:pPr algn="ctr" defTabSz="436763" eaLnBrk="1" hangingPunct="1">
              <a:defRPr/>
            </a:pPr>
            <a:endParaRPr lang="en-US" dirty="0"/>
          </a:p>
        </p:txBody>
      </p:sp>
      <p:sp>
        <p:nvSpPr>
          <p:cNvPr id="5" name="TextBox 4">
            <a:extLst>
              <a:ext uri="{FF2B5EF4-FFF2-40B4-BE49-F238E27FC236}">
                <a16:creationId xmlns:a16="http://schemas.microsoft.com/office/drawing/2014/main" id="{038C7A53-A5AE-BE42-AB91-FA64DFDBA1ED}"/>
              </a:ext>
            </a:extLst>
          </p:cNvPr>
          <p:cNvSpPr txBox="1">
            <a:spLocks noChangeArrowheads="1"/>
          </p:cNvSpPr>
          <p:nvPr/>
        </p:nvSpPr>
        <p:spPr bwMode="auto">
          <a:xfrm rot="10800000" flipH="1" flipV="1">
            <a:off x="102712" y="4308475"/>
            <a:ext cx="6945312" cy="1319213"/>
          </a:xfrm>
          <a:prstGeom prst="rect">
            <a:avLst/>
          </a:prstGeom>
          <a:noFill/>
          <a:ln>
            <a:noFill/>
          </a:ln>
        </p:spPr>
        <p:txBody>
          <a:bodyPr lIns="87353" tIns="43676" rIns="87353" bIns="43676">
            <a:spAutoFit/>
          </a:bodyPr>
          <a:lstStyle>
            <a:lvl1pPr>
              <a:spcBef>
                <a:spcPct val="20000"/>
              </a:spcBef>
              <a:buFont typeface="Arial" panose="020B0604020202020204" pitchFamily="34" charset="0"/>
              <a:buChar char="•"/>
              <a:defRPr sz="31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7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3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5pPr>
            <a:lvl6pPr marL="25146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6pPr>
            <a:lvl7pPr marL="29718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7pPr>
            <a:lvl8pPr marL="34290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8pPr>
            <a:lvl9pPr marL="38862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defRPr/>
            </a:pPr>
            <a:r>
              <a:rPr lang="en-US" altLang="en-US" sz="8000" dirty="0">
                <a:solidFill>
                  <a:srgbClr val="FFFFFF"/>
                </a:solidFill>
                <a:effectLst>
                  <a:outerShdw blurRad="50800" dist="38100" dir="2700000" algn="tl" rotWithShape="0">
                    <a:prstClr val="black">
                      <a:alpha val="40000"/>
                    </a:prstClr>
                  </a:outerShdw>
                </a:effectLst>
                <a:latin typeface="Heebo" pitchFamily="2" charset="-79"/>
                <a:cs typeface="Heebo" pitchFamily="2" charset="-79"/>
              </a:rPr>
              <a:t>Human Rights</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xmlns="">
      <p:transition spd="slow" advTm="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standing outside&#10;&#10;Description automatically generated">
            <a:extLst>
              <a:ext uri="{FF2B5EF4-FFF2-40B4-BE49-F238E27FC236}">
                <a16:creationId xmlns:a16="http://schemas.microsoft.com/office/drawing/2014/main" id="{5F88E473-B582-1BB5-C08C-39E80020879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
            <a:ext cx="11557000" cy="5591174"/>
          </a:xfrm>
          <a:prstGeom prst="rect">
            <a:avLst/>
          </a:prstGeom>
        </p:spPr>
      </p:pic>
      <p:sp>
        <p:nvSpPr>
          <p:cNvPr id="8" name="Rectangle 7">
            <a:extLst>
              <a:ext uri="{FF2B5EF4-FFF2-40B4-BE49-F238E27FC236}">
                <a16:creationId xmlns:a16="http://schemas.microsoft.com/office/drawing/2014/main" id="{5EBF0302-3B52-0547-8784-9952970645B2}"/>
              </a:ext>
            </a:extLst>
          </p:cNvPr>
          <p:cNvSpPr/>
          <p:nvPr/>
        </p:nvSpPr>
        <p:spPr>
          <a:xfrm flipH="1" flipV="1">
            <a:off x="0" y="5267325"/>
            <a:ext cx="11557000" cy="323850"/>
          </a:xfrm>
          <a:prstGeom prst="rect">
            <a:avLst/>
          </a:prstGeom>
          <a:solidFill>
            <a:srgbClr val="115C4E">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lIns="87353" tIns="43676" rIns="87353" bIns="43676" anchor="ctr"/>
          <a:lstStyle/>
          <a:p>
            <a:pPr algn="ctr" defTabSz="436763" eaLnBrk="1" hangingPunct="1">
              <a:defRPr/>
            </a:pPr>
            <a:endParaRPr lang="en-US" dirty="0">
              <a:solidFill>
                <a:srgbClr val="115C4E"/>
              </a:solidFill>
            </a:endParaRPr>
          </a:p>
        </p:txBody>
      </p:sp>
      <p:sp>
        <p:nvSpPr>
          <p:cNvPr id="6" name="TextBox 5">
            <a:extLst>
              <a:ext uri="{FF2B5EF4-FFF2-40B4-BE49-F238E27FC236}">
                <a16:creationId xmlns:a16="http://schemas.microsoft.com/office/drawing/2014/main" id="{B7337D76-D29A-ED49-A3D6-655ED9C60903}"/>
              </a:ext>
            </a:extLst>
          </p:cNvPr>
          <p:cNvSpPr txBox="1">
            <a:spLocks noChangeArrowheads="1"/>
          </p:cNvSpPr>
          <p:nvPr/>
        </p:nvSpPr>
        <p:spPr bwMode="auto">
          <a:xfrm rot="10800000" flipH="1" flipV="1">
            <a:off x="77851" y="4271962"/>
            <a:ext cx="8523287" cy="1319213"/>
          </a:xfrm>
          <a:prstGeom prst="rect">
            <a:avLst/>
          </a:prstGeom>
          <a:noFill/>
          <a:ln>
            <a:noFill/>
          </a:ln>
        </p:spPr>
        <p:txBody>
          <a:bodyPr lIns="87353" tIns="43676" rIns="87353" bIns="43676">
            <a:spAutoFit/>
          </a:bodyPr>
          <a:lstStyle>
            <a:lvl1pPr>
              <a:spcBef>
                <a:spcPct val="20000"/>
              </a:spcBef>
              <a:buFont typeface="Arial" panose="020B0604020202020204" pitchFamily="34" charset="0"/>
              <a:buChar char="•"/>
              <a:defRPr sz="31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7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3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5pPr>
            <a:lvl6pPr marL="25146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6pPr>
            <a:lvl7pPr marL="29718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7pPr>
            <a:lvl8pPr marL="34290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8pPr>
            <a:lvl9pPr marL="38862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defRPr/>
            </a:pPr>
            <a:r>
              <a:rPr lang="en-US" altLang="en-US" sz="8000" dirty="0">
                <a:solidFill>
                  <a:srgbClr val="FFFFFF"/>
                </a:solidFill>
                <a:effectLst>
                  <a:outerShdw blurRad="50800" dist="38100" dir="2700000" algn="tl" rotWithShape="0">
                    <a:prstClr val="black">
                      <a:alpha val="40000"/>
                    </a:prstClr>
                  </a:outerShdw>
                </a:effectLst>
                <a:latin typeface="Heebo" pitchFamily="2" charset="-79"/>
                <a:cs typeface="Heebo" pitchFamily="2" charset="-79"/>
              </a:rPr>
              <a:t>Emergency Relief</a:t>
            </a:r>
          </a:p>
        </p:txBody>
      </p:sp>
      <p:sp>
        <p:nvSpPr>
          <p:cNvPr id="2" name="TextBox 1">
            <a:extLst>
              <a:ext uri="{FF2B5EF4-FFF2-40B4-BE49-F238E27FC236}">
                <a16:creationId xmlns:a16="http://schemas.microsoft.com/office/drawing/2014/main" id="{887E1E0E-BAE6-5533-2C36-E5C20DE96F3E}"/>
              </a:ext>
            </a:extLst>
          </p:cNvPr>
          <p:cNvSpPr txBox="1"/>
          <p:nvPr/>
        </p:nvSpPr>
        <p:spPr>
          <a:xfrm>
            <a:off x="5169159" y="6120882"/>
            <a:ext cx="184731" cy="369332"/>
          </a:xfrm>
          <a:prstGeom prst="rect">
            <a:avLst/>
          </a:prstGeom>
          <a:noFill/>
        </p:spPr>
        <p:txBody>
          <a:bodyPr wrap="none" rtlCol="0">
            <a:spAutoFit/>
          </a:bodyPr>
          <a:lstStyle/>
          <a:p>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xmlns="">
      <p:transition spd="slow" advTm="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55827-F010-042A-B32A-8E211B10E2F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BF9D58B-95DF-9610-5898-54B8350FED97}"/>
              </a:ext>
            </a:extLst>
          </p:cNvPr>
          <p:cNvSpPr txBox="1"/>
          <p:nvPr/>
        </p:nvSpPr>
        <p:spPr>
          <a:xfrm>
            <a:off x="4234110" y="5097834"/>
            <a:ext cx="3368048" cy="369332"/>
          </a:xfrm>
          <a:prstGeom prst="rect">
            <a:avLst/>
          </a:prstGeom>
          <a:noFill/>
        </p:spPr>
        <p:txBody>
          <a:bodyPr wrap="square" rtlCol="0">
            <a:spAutoFit/>
          </a:bodyPr>
          <a:lstStyle/>
          <a:p>
            <a:pPr algn="ctr"/>
            <a:r>
              <a:rPr lang="en-US" b="1" dirty="0">
                <a:solidFill>
                  <a:schemeClr val="bg1"/>
                </a:solidFill>
                <a:latin typeface="Heebo" pitchFamily="2" charset="-79"/>
                <a:cs typeface="Heebo" pitchFamily="2" charset="-79"/>
              </a:rPr>
              <a:t>Gaza</a:t>
            </a:r>
          </a:p>
        </p:txBody>
      </p:sp>
      <p:pic>
        <p:nvPicPr>
          <p:cNvPr id="5" name="Picture 4" descr="A group of people sitting in chairs&#10;&#10;AI-generated content may be incorrect.">
            <a:extLst>
              <a:ext uri="{FF2B5EF4-FFF2-40B4-BE49-F238E27FC236}">
                <a16:creationId xmlns:a16="http://schemas.microsoft.com/office/drawing/2014/main" id="{1300BC26-DFC4-AFC4-39B6-FB2D64697E5E}"/>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0"/>
            <a:ext cx="11556999" cy="5610385"/>
          </a:xfrm>
          <a:prstGeom prst="rect">
            <a:avLst/>
          </a:prstGeom>
        </p:spPr>
      </p:pic>
      <p:sp>
        <p:nvSpPr>
          <p:cNvPr id="2" name="Rectangle 1">
            <a:extLst>
              <a:ext uri="{FF2B5EF4-FFF2-40B4-BE49-F238E27FC236}">
                <a16:creationId xmlns:a16="http://schemas.microsoft.com/office/drawing/2014/main" id="{68CF5C13-B3D0-007A-C984-B2A9424DA4E4}"/>
              </a:ext>
            </a:extLst>
          </p:cNvPr>
          <p:cNvSpPr/>
          <p:nvPr/>
        </p:nvSpPr>
        <p:spPr>
          <a:xfrm flipH="1" flipV="1">
            <a:off x="-1" y="4781710"/>
            <a:ext cx="11557000" cy="828675"/>
          </a:xfrm>
          <a:prstGeom prst="rect">
            <a:avLst/>
          </a:prstGeom>
          <a:solidFill>
            <a:srgbClr val="115C4E"/>
          </a:solidFill>
          <a:ln>
            <a:noFill/>
          </a:ln>
          <a:effectLst/>
        </p:spPr>
        <p:style>
          <a:lnRef idx="1">
            <a:schemeClr val="accent1"/>
          </a:lnRef>
          <a:fillRef idx="3">
            <a:schemeClr val="accent1"/>
          </a:fillRef>
          <a:effectRef idx="2">
            <a:schemeClr val="accent1"/>
          </a:effectRef>
          <a:fontRef idx="minor">
            <a:schemeClr val="lt1"/>
          </a:fontRef>
        </p:style>
        <p:txBody>
          <a:bodyPr lIns="87353" tIns="43676" rIns="87353" bIns="43676" anchor="ctr"/>
          <a:lstStyle/>
          <a:p>
            <a:pPr algn="ctr" defTabSz="436763" eaLnBrk="1" hangingPunct="1">
              <a:defRPr/>
            </a:pPr>
            <a:endParaRPr lang="en-US" dirty="0"/>
          </a:p>
        </p:txBody>
      </p:sp>
      <p:sp>
        <p:nvSpPr>
          <p:cNvPr id="6" name="TextBox 5">
            <a:extLst>
              <a:ext uri="{FF2B5EF4-FFF2-40B4-BE49-F238E27FC236}">
                <a16:creationId xmlns:a16="http://schemas.microsoft.com/office/drawing/2014/main" id="{4EA800AE-A669-B6B3-7732-1AFBF83C34DF}"/>
              </a:ext>
            </a:extLst>
          </p:cNvPr>
          <p:cNvSpPr txBox="1"/>
          <p:nvPr/>
        </p:nvSpPr>
        <p:spPr>
          <a:xfrm>
            <a:off x="2867659" y="4871721"/>
            <a:ext cx="5821680" cy="738664"/>
          </a:xfrm>
          <a:prstGeom prst="rect">
            <a:avLst/>
          </a:prstGeom>
          <a:noFill/>
        </p:spPr>
        <p:txBody>
          <a:bodyPr wrap="square">
            <a:spAutoFit/>
          </a:bodyPr>
          <a:lstStyle/>
          <a:p>
            <a:pPr algn="ctr" eaLnBrk="1" hangingPunct="1">
              <a:spcBef>
                <a:spcPct val="0"/>
              </a:spcBef>
              <a:buFontTx/>
              <a:buNone/>
            </a:pPr>
            <a:r>
              <a:rPr lang="en-US" altLang="en-US" sz="4200" dirty="0">
                <a:solidFill>
                  <a:srgbClr val="FFFFFF"/>
                </a:solidFill>
                <a:latin typeface="Heebo" pitchFamily="2" charset="-79"/>
                <a:cs typeface="Heebo" pitchFamily="2" charset="-79"/>
              </a:rPr>
              <a:t>Gaza</a:t>
            </a:r>
          </a:p>
        </p:txBody>
      </p:sp>
    </p:spTree>
    <p:extLst>
      <p:ext uri="{BB962C8B-B14F-4D97-AF65-F5344CB8AC3E}">
        <p14:creationId xmlns:p14="http://schemas.microsoft.com/office/powerpoint/2010/main" val="9101455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xmlns="">
      <p:transition spd="slow" advTm="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1DCB7-8053-C951-EB7F-48477B0EE1A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2615620-3281-6EFE-745F-7A64A137750B}"/>
              </a:ext>
            </a:extLst>
          </p:cNvPr>
          <p:cNvSpPr txBox="1"/>
          <p:nvPr/>
        </p:nvSpPr>
        <p:spPr>
          <a:xfrm>
            <a:off x="4234110" y="5097834"/>
            <a:ext cx="3368048" cy="369332"/>
          </a:xfrm>
          <a:prstGeom prst="rect">
            <a:avLst/>
          </a:prstGeom>
          <a:noFill/>
        </p:spPr>
        <p:txBody>
          <a:bodyPr wrap="square" rtlCol="0">
            <a:spAutoFit/>
          </a:bodyPr>
          <a:lstStyle/>
          <a:p>
            <a:pPr algn="ctr"/>
            <a:r>
              <a:rPr lang="en-US" b="1" dirty="0">
                <a:solidFill>
                  <a:schemeClr val="bg1"/>
                </a:solidFill>
                <a:latin typeface="Heebo" pitchFamily="2" charset="-79"/>
                <a:cs typeface="Heebo" pitchFamily="2" charset="-79"/>
              </a:rPr>
              <a:t>Gaza</a:t>
            </a:r>
          </a:p>
        </p:txBody>
      </p:sp>
      <p:sp>
        <p:nvSpPr>
          <p:cNvPr id="2" name="Rectangle 1">
            <a:extLst>
              <a:ext uri="{FF2B5EF4-FFF2-40B4-BE49-F238E27FC236}">
                <a16:creationId xmlns:a16="http://schemas.microsoft.com/office/drawing/2014/main" id="{3AC622E4-9F4E-DE72-3D90-7886CF1CC786}"/>
              </a:ext>
            </a:extLst>
          </p:cNvPr>
          <p:cNvSpPr/>
          <p:nvPr/>
        </p:nvSpPr>
        <p:spPr>
          <a:xfrm flipH="1" flipV="1">
            <a:off x="-1" y="4781710"/>
            <a:ext cx="11557000" cy="828675"/>
          </a:xfrm>
          <a:prstGeom prst="rect">
            <a:avLst/>
          </a:prstGeom>
          <a:solidFill>
            <a:srgbClr val="115C4E"/>
          </a:solidFill>
          <a:ln>
            <a:noFill/>
          </a:ln>
          <a:effectLst/>
        </p:spPr>
        <p:style>
          <a:lnRef idx="1">
            <a:schemeClr val="accent1"/>
          </a:lnRef>
          <a:fillRef idx="3">
            <a:schemeClr val="accent1"/>
          </a:fillRef>
          <a:effectRef idx="2">
            <a:schemeClr val="accent1"/>
          </a:effectRef>
          <a:fontRef idx="minor">
            <a:schemeClr val="lt1"/>
          </a:fontRef>
        </p:style>
        <p:txBody>
          <a:bodyPr lIns="87353" tIns="43676" rIns="87353" bIns="43676" anchor="ctr"/>
          <a:lstStyle/>
          <a:p>
            <a:pPr algn="ctr" defTabSz="436763" eaLnBrk="1" hangingPunct="1">
              <a:defRPr/>
            </a:pPr>
            <a:endParaRPr lang="en-US" dirty="0"/>
          </a:p>
        </p:txBody>
      </p:sp>
      <p:sp>
        <p:nvSpPr>
          <p:cNvPr id="6" name="TextBox 5">
            <a:extLst>
              <a:ext uri="{FF2B5EF4-FFF2-40B4-BE49-F238E27FC236}">
                <a16:creationId xmlns:a16="http://schemas.microsoft.com/office/drawing/2014/main" id="{B222A2DE-B29D-ECFA-1B31-C1230DDFD7A2}"/>
              </a:ext>
            </a:extLst>
          </p:cNvPr>
          <p:cNvSpPr txBox="1"/>
          <p:nvPr/>
        </p:nvSpPr>
        <p:spPr>
          <a:xfrm>
            <a:off x="2867659" y="4871721"/>
            <a:ext cx="5821680" cy="738664"/>
          </a:xfrm>
          <a:prstGeom prst="rect">
            <a:avLst/>
          </a:prstGeom>
          <a:noFill/>
        </p:spPr>
        <p:txBody>
          <a:bodyPr wrap="square">
            <a:spAutoFit/>
          </a:bodyPr>
          <a:lstStyle/>
          <a:p>
            <a:pPr algn="ctr" eaLnBrk="1" hangingPunct="1">
              <a:spcBef>
                <a:spcPct val="0"/>
              </a:spcBef>
              <a:buFontTx/>
              <a:buNone/>
            </a:pPr>
            <a:r>
              <a:rPr lang="en-US" altLang="en-US" sz="4200" dirty="0">
                <a:solidFill>
                  <a:srgbClr val="FFFFFF"/>
                </a:solidFill>
                <a:latin typeface="Heebo" pitchFamily="2" charset="-79"/>
                <a:cs typeface="Heebo" pitchFamily="2" charset="-79"/>
              </a:rPr>
              <a:t>Gaza</a:t>
            </a:r>
          </a:p>
        </p:txBody>
      </p:sp>
      <p:pic>
        <p:nvPicPr>
          <p:cNvPr id="7" name="Picture 6" descr="A person in a yellow vest shaking hands with another person in a building&#10;&#10;AI-generated content may be incorrect.">
            <a:extLst>
              <a:ext uri="{FF2B5EF4-FFF2-40B4-BE49-F238E27FC236}">
                <a16:creationId xmlns:a16="http://schemas.microsoft.com/office/drawing/2014/main" id="{A759BD70-7020-9DB0-0DD8-4E68B415BFAA}"/>
              </a:ext>
            </a:extLst>
          </p:cNvPr>
          <p:cNvPicPr>
            <a:picLocks noChangeAspect="1"/>
          </p:cNvPicPr>
          <p:nvPr/>
        </p:nvPicPr>
        <p:blipFill>
          <a:blip r:embed="rId3" cstate="email">
            <a:extLst>
              <a:ext uri="{28A0092B-C50C-407E-A947-70E740481C1C}">
                <a14:useLocalDpi xmlns:a14="http://schemas.microsoft.com/office/drawing/2010/main"/>
              </a:ext>
            </a:extLst>
          </a:blip>
          <a:srcRect t="-31487"/>
          <a:stretch>
            <a:fillRect/>
          </a:stretch>
        </p:blipFill>
        <p:spPr>
          <a:xfrm>
            <a:off x="157162" y="-1150735"/>
            <a:ext cx="7629525" cy="5739674"/>
          </a:xfrm>
          <a:prstGeom prst="rect">
            <a:avLst/>
          </a:prstGeom>
        </p:spPr>
      </p:pic>
      <p:sp>
        <p:nvSpPr>
          <p:cNvPr id="8" name="TextBox 7">
            <a:extLst>
              <a:ext uri="{FF2B5EF4-FFF2-40B4-BE49-F238E27FC236}">
                <a16:creationId xmlns:a16="http://schemas.microsoft.com/office/drawing/2014/main" id="{C332F8E2-C885-DB69-2127-8FC52F515BD0}"/>
              </a:ext>
            </a:extLst>
          </p:cNvPr>
          <p:cNvSpPr txBox="1"/>
          <p:nvPr/>
        </p:nvSpPr>
        <p:spPr>
          <a:xfrm>
            <a:off x="7270748" y="504968"/>
            <a:ext cx="3859214" cy="3416320"/>
          </a:xfrm>
          <a:prstGeom prst="rect">
            <a:avLst/>
          </a:prstGeom>
          <a:blipFill>
            <a:blip r:embed="rId4" cstate="email">
              <a:extLst>
                <a:ext uri="{28A0092B-C50C-407E-A947-70E740481C1C}">
                  <a14:useLocalDpi xmlns:a14="http://schemas.microsoft.com/office/drawing/2010/main"/>
                </a:ext>
              </a:extLst>
            </a:blip>
            <a:tile tx="0" ty="0" sx="100000" sy="100000" flip="none" algn="tl"/>
          </a:blipFill>
        </p:spPr>
        <p:txBody>
          <a:bodyPr wrap="square" rtlCol="0">
            <a:spAutoFit/>
          </a:bodyPr>
          <a:lstStyle/>
          <a:p>
            <a:pPr algn="ctr"/>
            <a:r>
              <a:rPr lang="en-GB" sz="3600" dirty="0">
                <a:solidFill>
                  <a:srgbClr val="115C4E"/>
                </a:solidFill>
                <a:cs typeface="ＭＳ Ｐゴシック" pitchFamily="-112" charset="-128"/>
              </a:rPr>
              <a:t>“This parcel will alleviate </a:t>
            </a:r>
            <a:r>
              <a:rPr lang="en-GB" sz="3600" dirty="0">
                <a:solidFill>
                  <a:srgbClr val="115C4E"/>
                </a:solidFill>
                <a:latin typeface="Heebo" pitchFamily="2" charset="-79"/>
                <a:cs typeface="Heebo" pitchFamily="2" charset="-79"/>
              </a:rPr>
              <a:t>his</a:t>
            </a:r>
            <a:r>
              <a:rPr lang="en-GB" sz="3600" dirty="0">
                <a:solidFill>
                  <a:srgbClr val="115C4E"/>
                </a:solidFill>
                <a:cs typeface="ＭＳ Ｐゴシック" pitchFamily="-112" charset="-128"/>
              </a:rPr>
              <a:t> suffering and provide my child with the necessary food.” </a:t>
            </a:r>
            <a:endParaRPr lang="en-US" sz="3600" dirty="0">
              <a:solidFill>
                <a:srgbClr val="115C4E"/>
              </a:solidFill>
            </a:endParaRPr>
          </a:p>
        </p:txBody>
      </p:sp>
    </p:spTree>
    <p:extLst>
      <p:ext uri="{BB962C8B-B14F-4D97-AF65-F5344CB8AC3E}">
        <p14:creationId xmlns:p14="http://schemas.microsoft.com/office/powerpoint/2010/main" val="24067040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xmlns="">
      <p:transition spd="slow" advTm="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7D32FD-DEC7-2629-F2B7-4B32C6F555B5}"/>
              </a:ext>
            </a:extLst>
          </p:cNvPr>
          <p:cNvSpPr/>
          <p:nvPr/>
        </p:nvSpPr>
        <p:spPr>
          <a:xfrm flipH="1" flipV="1">
            <a:off x="-1" y="4781710"/>
            <a:ext cx="11557000" cy="828675"/>
          </a:xfrm>
          <a:prstGeom prst="rect">
            <a:avLst/>
          </a:prstGeom>
          <a:solidFill>
            <a:srgbClr val="115C4E"/>
          </a:solidFill>
          <a:ln>
            <a:noFill/>
          </a:ln>
          <a:effectLst/>
        </p:spPr>
        <p:style>
          <a:lnRef idx="1">
            <a:schemeClr val="accent1"/>
          </a:lnRef>
          <a:fillRef idx="3">
            <a:schemeClr val="accent1"/>
          </a:fillRef>
          <a:effectRef idx="2">
            <a:schemeClr val="accent1"/>
          </a:effectRef>
          <a:fontRef idx="minor">
            <a:schemeClr val="lt1"/>
          </a:fontRef>
        </p:style>
        <p:txBody>
          <a:bodyPr lIns="87353" tIns="43676" rIns="87353" bIns="43676" anchor="ctr"/>
          <a:lstStyle/>
          <a:p>
            <a:pPr algn="ctr" defTabSz="436763" eaLnBrk="1" hangingPunct="1">
              <a:defRPr/>
            </a:pPr>
            <a:endParaRPr lang="en-US" dirty="0"/>
          </a:p>
        </p:txBody>
      </p:sp>
      <p:sp>
        <p:nvSpPr>
          <p:cNvPr id="12" name="TextBox 11">
            <a:extLst>
              <a:ext uri="{FF2B5EF4-FFF2-40B4-BE49-F238E27FC236}">
                <a16:creationId xmlns:a16="http://schemas.microsoft.com/office/drawing/2014/main" id="{F3537736-5ECB-39B4-FCB4-A78D4178CF10}"/>
              </a:ext>
            </a:extLst>
          </p:cNvPr>
          <p:cNvSpPr txBox="1"/>
          <p:nvPr/>
        </p:nvSpPr>
        <p:spPr>
          <a:xfrm>
            <a:off x="2867659" y="4850369"/>
            <a:ext cx="5821680" cy="738664"/>
          </a:xfrm>
          <a:prstGeom prst="rect">
            <a:avLst/>
          </a:prstGeom>
          <a:noFill/>
        </p:spPr>
        <p:txBody>
          <a:bodyPr wrap="square">
            <a:spAutoFit/>
          </a:bodyPr>
          <a:lstStyle/>
          <a:p>
            <a:pPr algn="ctr" eaLnBrk="1" hangingPunct="1">
              <a:spcBef>
                <a:spcPct val="0"/>
              </a:spcBef>
              <a:buFontTx/>
              <a:buNone/>
            </a:pPr>
            <a:r>
              <a:rPr lang="en-US" altLang="en-US" sz="4200" dirty="0">
                <a:solidFill>
                  <a:schemeClr val="bg1"/>
                </a:solidFill>
                <a:latin typeface="Heebo" pitchFamily="2" charset="-79"/>
                <a:cs typeface="Heebo" pitchFamily="2" charset="-79"/>
              </a:rPr>
              <a:t>Afghanistan</a:t>
            </a:r>
          </a:p>
        </p:txBody>
      </p:sp>
      <p:pic>
        <p:nvPicPr>
          <p:cNvPr id="3" name="Picture 2">
            <a:extLst>
              <a:ext uri="{FF2B5EF4-FFF2-40B4-BE49-F238E27FC236}">
                <a16:creationId xmlns:a16="http://schemas.microsoft.com/office/drawing/2014/main" id="{96BE1AC2-1C27-DFB0-0A4B-766A897B3123}"/>
              </a:ext>
            </a:extLst>
          </p:cNvPr>
          <p:cNvPicPr>
            <a:picLocks noChangeAspect="1"/>
          </p:cNvPicPr>
          <p:nvPr/>
        </p:nvPicPr>
        <p:blipFill>
          <a:blip r:embed="rId3"/>
          <a:srcRect b="12840"/>
          <a:stretch>
            <a:fillRect/>
          </a:stretch>
        </p:blipFill>
        <p:spPr>
          <a:xfrm>
            <a:off x="-1" y="-698251"/>
            <a:ext cx="11556999" cy="5479961"/>
          </a:xfrm>
          <a:prstGeom prst="rect">
            <a:avLst/>
          </a:prstGeom>
        </p:spPr>
      </p:pic>
    </p:spTree>
    <p:extLst>
      <p:ext uri="{BB962C8B-B14F-4D97-AF65-F5344CB8AC3E}">
        <p14:creationId xmlns:p14="http://schemas.microsoft.com/office/powerpoint/2010/main" val="27652297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xmlns="">
      <p:transition spd="slow" advTm="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8B80333-0492-0F39-AC82-904FEE965644}"/>
              </a:ext>
            </a:extLst>
          </p:cNvPr>
          <p:cNvSpPr/>
          <p:nvPr/>
        </p:nvSpPr>
        <p:spPr>
          <a:xfrm flipH="1" flipV="1">
            <a:off x="0" y="4599972"/>
            <a:ext cx="11555411" cy="994222"/>
          </a:xfrm>
          <a:prstGeom prst="rect">
            <a:avLst/>
          </a:prstGeom>
          <a:solidFill>
            <a:srgbClr val="115C4E">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lIns="87353" tIns="43676" rIns="87353" bIns="43676" anchor="ctr"/>
          <a:lstStyle/>
          <a:p>
            <a:pPr algn="ctr" defTabSz="436763" eaLnBrk="1" hangingPunct="1">
              <a:defRPr/>
            </a:pPr>
            <a:endParaRPr lang="en-US" dirty="0">
              <a:solidFill>
                <a:schemeClr val="bg2">
                  <a:lumMod val="50000"/>
                </a:schemeClr>
              </a:solidFill>
            </a:endParaRPr>
          </a:p>
        </p:txBody>
      </p:sp>
      <p:sp>
        <p:nvSpPr>
          <p:cNvPr id="4" name="TextBox 2">
            <a:extLst>
              <a:ext uri="{FF2B5EF4-FFF2-40B4-BE49-F238E27FC236}">
                <a16:creationId xmlns:a16="http://schemas.microsoft.com/office/drawing/2014/main" id="{A910DA80-E977-B45C-1F1F-491C07DADB6C}"/>
              </a:ext>
            </a:extLst>
          </p:cNvPr>
          <p:cNvSpPr txBox="1">
            <a:spLocks noChangeArrowheads="1"/>
          </p:cNvSpPr>
          <p:nvPr/>
        </p:nvSpPr>
        <p:spPr bwMode="auto">
          <a:xfrm>
            <a:off x="138114" y="4597428"/>
            <a:ext cx="11228587" cy="949979"/>
          </a:xfrm>
          <a:prstGeom prst="rect">
            <a:avLst/>
          </a:prstGeom>
          <a:noFill/>
          <a:ln>
            <a:noFill/>
          </a:ln>
          <a:effectLst>
            <a:outerShdw blurRad="50800" dist="38100" dir="2700000" algn="tl" rotWithShape="0">
              <a:srgbClr val="808080">
                <a:alpha val="39999"/>
              </a:srgbClr>
            </a:outerShdw>
          </a:effectLst>
        </p:spPr>
        <p:txBody>
          <a:bodyPr wrap="square" lIns="87353" tIns="43676" rIns="87353" bIns="43676">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365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365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365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365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en-US" altLang="en-US" sz="2800" dirty="0">
                <a:solidFill>
                  <a:schemeClr val="bg1"/>
                </a:solidFill>
                <a:latin typeface="Heebo" pitchFamily="2" charset="-79"/>
                <a:cs typeface="Heebo" pitchFamily="2" charset="-79"/>
              </a:rPr>
              <a:t>Inspired by God’s promise of abundant life, PWS&amp;D envisions a sustainable, compassionate and just world.</a:t>
            </a:r>
          </a:p>
        </p:txBody>
      </p:sp>
      <p:sp>
        <p:nvSpPr>
          <p:cNvPr id="5" name="TextBox 4">
            <a:extLst>
              <a:ext uri="{FF2B5EF4-FFF2-40B4-BE49-F238E27FC236}">
                <a16:creationId xmlns:a16="http://schemas.microsoft.com/office/drawing/2014/main" id="{2CCD15AA-8BDE-E4BB-3704-CF3B183CB046}"/>
              </a:ext>
            </a:extLst>
          </p:cNvPr>
          <p:cNvSpPr txBox="1">
            <a:spLocks noChangeArrowheads="1"/>
          </p:cNvSpPr>
          <p:nvPr/>
        </p:nvSpPr>
        <p:spPr bwMode="auto">
          <a:xfrm rot="10800000" flipH="1" flipV="1">
            <a:off x="288926" y="3566380"/>
            <a:ext cx="6834157" cy="1319311"/>
          </a:xfrm>
          <a:prstGeom prst="rect">
            <a:avLst/>
          </a:prstGeom>
          <a:noFill/>
          <a:ln>
            <a:noFill/>
          </a:ln>
        </p:spPr>
        <p:txBody>
          <a:bodyPr wrap="square" lIns="87353" tIns="43676" rIns="87353" bIns="43676">
            <a:spAutoFit/>
          </a:bodyPr>
          <a:lstStyle>
            <a:lvl1pPr>
              <a:spcBef>
                <a:spcPct val="20000"/>
              </a:spcBef>
              <a:buFont typeface="Arial" panose="020B0604020202020204" pitchFamily="34" charset="0"/>
              <a:buChar char="•"/>
              <a:defRPr sz="31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7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3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5pPr>
            <a:lvl6pPr marL="25146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6pPr>
            <a:lvl7pPr marL="29718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7pPr>
            <a:lvl8pPr marL="34290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8pPr>
            <a:lvl9pPr marL="38862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defRPr/>
            </a:pPr>
            <a:r>
              <a:rPr lang="en-US" altLang="en-US" sz="8000" dirty="0">
                <a:solidFill>
                  <a:srgbClr val="FFFFFF"/>
                </a:solidFill>
                <a:effectLst>
                  <a:outerShdw blurRad="50800" dist="38100" dir="2700000" algn="tl" rotWithShape="0">
                    <a:prstClr val="black">
                      <a:alpha val="40000"/>
                    </a:prstClr>
                  </a:outerShdw>
                </a:effectLst>
                <a:latin typeface="Heebo" pitchFamily="2" charset="-79"/>
                <a:cs typeface="Heebo" pitchFamily="2" charset="-79"/>
              </a:rPr>
              <a:t>Our Vision </a:t>
            </a:r>
          </a:p>
        </p:txBody>
      </p:sp>
    </p:spTree>
    <p:extLst>
      <p:ext uri="{BB962C8B-B14F-4D97-AF65-F5344CB8AC3E}">
        <p14:creationId xmlns:p14="http://schemas.microsoft.com/office/powerpoint/2010/main" val="37767556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xmlns="">
      <p:transition spd="slow" advTm="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DB4F6-50B9-1777-D17D-216846D93E7C}"/>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ADBFEB48-694D-DA93-33C5-56E9E13A335B}"/>
              </a:ext>
            </a:extLst>
          </p:cNvPr>
          <p:cNvSpPr/>
          <p:nvPr/>
        </p:nvSpPr>
        <p:spPr>
          <a:xfrm flipH="1" flipV="1">
            <a:off x="-1" y="4781710"/>
            <a:ext cx="11557000" cy="828675"/>
          </a:xfrm>
          <a:prstGeom prst="rect">
            <a:avLst/>
          </a:prstGeom>
          <a:solidFill>
            <a:srgbClr val="115C4E"/>
          </a:solidFill>
          <a:ln>
            <a:noFill/>
          </a:ln>
          <a:effectLst/>
        </p:spPr>
        <p:style>
          <a:lnRef idx="1">
            <a:schemeClr val="accent1"/>
          </a:lnRef>
          <a:fillRef idx="3">
            <a:schemeClr val="accent1"/>
          </a:fillRef>
          <a:effectRef idx="2">
            <a:schemeClr val="accent1"/>
          </a:effectRef>
          <a:fontRef idx="minor">
            <a:schemeClr val="lt1"/>
          </a:fontRef>
        </p:style>
        <p:txBody>
          <a:bodyPr lIns="87353" tIns="43676" rIns="87353" bIns="43676" anchor="ctr"/>
          <a:lstStyle/>
          <a:p>
            <a:pPr algn="ctr" defTabSz="436763" eaLnBrk="1" hangingPunct="1">
              <a:defRPr/>
            </a:pPr>
            <a:endParaRPr lang="en-US" dirty="0"/>
          </a:p>
        </p:txBody>
      </p:sp>
      <p:sp>
        <p:nvSpPr>
          <p:cNvPr id="12" name="TextBox 11">
            <a:extLst>
              <a:ext uri="{FF2B5EF4-FFF2-40B4-BE49-F238E27FC236}">
                <a16:creationId xmlns:a16="http://schemas.microsoft.com/office/drawing/2014/main" id="{1B317D3F-8AE6-983D-71FD-88A035197107}"/>
              </a:ext>
            </a:extLst>
          </p:cNvPr>
          <p:cNvSpPr txBox="1"/>
          <p:nvPr/>
        </p:nvSpPr>
        <p:spPr>
          <a:xfrm>
            <a:off x="2867659" y="4850369"/>
            <a:ext cx="5821680" cy="738664"/>
          </a:xfrm>
          <a:prstGeom prst="rect">
            <a:avLst/>
          </a:prstGeom>
          <a:noFill/>
        </p:spPr>
        <p:txBody>
          <a:bodyPr wrap="square">
            <a:spAutoFit/>
          </a:bodyPr>
          <a:lstStyle/>
          <a:p>
            <a:pPr algn="ctr" eaLnBrk="1" hangingPunct="1">
              <a:spcBef>
                <a:spcPct val="0"/>
              </a:spcBef>
              <a:buFontTx/>
              <a:buNone/>
            </a:pPr>
            <a:r>
              <a:rPr lang="en-US" altLang="en-US" sz="4200" dirty="0">
                <a:solidFill>
                  <a:schemeClr val="bg1"/>
                </a:solidFill>
                <a:latin typeface="Heebo" pitchFamily="2" charset="-79"/>
                <a:cs typeface="Heebo" pitchFamily="2" charset="-79"/>
              </a:rPr>
              <a:t>Sudan</a:t>
            </a:r>
          </a:p>
        </p:txBody>
      </p:sp>
      <p:pic>
        <p:nvPicPr>
          <p:cNvPr id="8" name="Picture 7" descr="A group of people on a bus&#10;&#10;AI-generated content may be incorrect.">
            <a:extLst>
              <a:ext uri="{FF2B5EF4-FFF2-40B4-BE49-F238E27FC236}">
                <a16:creationId xmlns:a16="http://schemas.microsoft.com/office/drawing/2014/main" id="{7D7AE598-F4C2-2E23-D95F-43137322FC48}"/>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2200275"/>
            <a:ext cx="11557000" cy="7029291"/>
          </a:xfrm>
          <a:prstGeom prst="rect">
            <a:avLst/>
          </a:prstGeom>
        </p:spPr>
      </p:pic>
    </p:spTree>
    <p:extLst>
      <p:ext uri="{BB962C8B-B14F-4D97-AF65-F5344CB8AC3E}">
        <p14:creationId xmlns:p14="http://schemas.microsoft.com/office/powerpoint/2010/main" val="126704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xmlns="">
      <p:transition spd="slow" advTm="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7CCBD5FF-590C-28FB-AA3D-D10523B5BEE9}"/>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0" y="-138115"/>
            <a:ext cx="11557000" cy="572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4">
            <a:extLst>
              <a:ext uri="{FF2B5EF4-FFF2-40B4-BE49-F238E27FC236}">
                <a16:creationId xmlns:a16="http://schemas.microsoft.com/office/drawing/2014/main" id="{734572A1-A285-606C-C2CD-245A1091E652}"/>
              </a:ext>
            </a:extLst>
          </p:cNvPr>
          <p:cNvSpPr>
            <a:spLocks noChangeArrowheads="1"/>
          </p:cNvSpPr>
          <p:nvPr/>
        </p:nvSpPr>
        <p:spPr bwMode="auto">
          <a:xfrm>
            <a:off x="6769100" y="5273128"/>
            <a:ext cx="1890408"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1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7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3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5pPr>
            <a:lvl6pPr marL="25146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6pPr>
            <a:lvl7pPr marL="29718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7pPr>
            <a:lvl8pPr marL="34290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8pPr>
            <a:lvl9pPr marL="38862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700">
                <a:latin typeface="Arial" panose="020B0604020202020204" pitchFamily="34" charset="0"/>
              </a:rPr>
              <a:t>Photo: Paul Jeffrey</a:t>
            </a:r>
            <a:r>
              <a:rPr lang="en-US" altLang="en-US" sz="700"/>
              <a:t>, ACT Alliance</a:t>
            </a:r>
            <a:endParaRPr lang="en-US" altLang="en-US" sz="700" i="1">
              <a:latin typeface="Arial" panose="020B0604020202020204" pitchFamily="34" charset="0"/>
            </a:endParaRPr>
          </a:p>
        </p:txBody>
      </p:sp>
      <p:sp>
        <p:nvSpPr>
          <p:cNvPr id="4" name="Rectangle 3">
            <a:extLst>
              <a:ext uri="{FF2B5EF4-FFF2-40B4-BE49-F238E27FC236}">
                <a16:creationId xmlns:a16="http://schemas.microsoft.com/office/drawing/2014/main" id="{7C0E67D7-D86C-81B4-E354-296D7FEF10F4}"/>
              </a:ext>
            </a:extLst>
          </p:cNvPr>
          <p:cNvSpPr/>
          <p:nvPr/>
        </p:nvSpPr>
        <p:spPr>
          <a:xfrm flipH="1" flipV="1">
            <a:off x="0" y="5301402"/>
            <a:ext cx="11569699" cy="314455"/>
          </a:xfrm>
          <a:prstGeom prst="rect">
            <a:avLst/>
          </a:prstGeom>
          <a:solidFill>
            <a:srgbClr val="115C4E">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lIns="87353" tIns="43676" rIns="87353" bIns="43676" anchor="ctr"/>
          <a:lstStyle/>
          <a:p>
            <a:pPr algn="ctr" defTabSz="436763" eaLnBrk="1" hangingPunct="1">
              <a:defRPr/>
            </a:pPr>
            <a:endParaRPr lang="en-US" dirty="0"/>
          </a:p>
        </p:txBody>
      </p:sp>
      <p:sp>
        <p:nvSpPr>
          <p:cNvPr id="5" name="TextBox 4">
            <a:extLst>
              <a:ext uri="{FF2B5EF4-FFF2-40B4-BE49-F238E27FC236}">
                <a16:creationId xmlns:a16="http://schemas.microsoft.com/office/drawing/2014/main" id="{D171D6F2-5C7F-CAC2-D210-7CC795AB1E44}"/>
              </a:ext>
            </a:extLst>
          </p:cNvPr>
          <p:cNvSpPr txBox="1">
            <a:spLocks noChangeArrowheads="1"/>
          </p:cNvSpPr>
          <p:nvPr/>
        </p:nvSpPr>
        <p:spPr bwMode="auto">
          <a:xfrm rot="10800000" flipH="1" flipV="1">
            <a:off x="261938" y="4418680"/>
            <a:ext cx="11202648" cy="1103868"/>
          </a:xfrm>
          <a:prstGeom prst="rect">
            <a:avLst/>
          </a:prstGeom>
          <a:noFill/>
          <a:ln>
            <a:noFill/>
          </a:ln>
        </p:spPr>
        <p:txBody>
          <a:bodyPr wrap="square" lIns="87353" tIns="43676" rIns="87353" bIns="43676">
            <a:spAutoFit/>
          </a:bodyPr>
          <a:lstStyle>
            <a:lvl1pPr>
              <a:spcBef>
                <a:spcPct val="20000"/>
              </a:spcBef>
              <a:buFont typeface="Arial" panose="020B0604020202020204" pitchFamily="34" charset="0"/>
              <a:buChar char="•"/>
              <a:defRPr sz="31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7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3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5pPr>
            <a:lvl6pPr marL="25146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6pPr>
            <a:lvl7pPr marL="29718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7pPr>
            <a:lvl8pPr marL="34290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8pPr>
            <a:lvl9pPr marL="38862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defRPr/>
            </a:pPr>
            <a:r>
              <a:rPr lang="en-US" altLang="en-US" sz="6600" dirty="0">
                <a:solidFill>
                  <a:srgbClr val="FFFFFF"/>
                </a:solidFill>
                <a:effectLst>
                  <a:outerShdw blurRad="50800" dist="38100" dir="2700000" algn="tl" rotWithShape="0">
                    <a:prstClr val="black">
                      <a:alpha val="40000"/>
                    </a:prstClr>
                  </a:outerShdw>
                </a:effectLst>
                <a:latin typeface="Heebo" pitchFamily="2" charset="-79"/>
                <a:cs typeface="Heebo" pitchFamily="2" charset="-79"/>
              </a:rPr>
              <a:t>Refugee Sponsorship</a:t>
            </a:r>
          </a:p>
        </p:txBody>
      </p:sp>
    </p:spTree>
    <p:extLst>
      <p:ext uri="{BB962C8B-B14F-4D97-AF65-F5344CB8AC3E}">
        <p14:creationId xmlns:p14="http://schemas.microsoft.com/office/powerpoint/2010/main" val="20126640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xmlns="">
      <p:transition spd="slow" advTm="0">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0D3B797-485A-B01C-91C3-5375D9B73C99}"/>
              </a:ext>
            </a:extLst>
          </p:cNvPr>
          <p:cNvSpPr/>
          <p:nvPr/>
        </p:nvSpPr>
        <p:spPr>
          <a:xfrm flipH="1" flipV="1">
            <a:off x="-1" y="4638678"/>
            <a:ext cx="11557000" cy="933450"/>
          </a:xfrm>
          <a:prstGeom prst="rect">
            <a:avLst/>
          </a:prstGeom>
          <a:solidFill>
            <a:srgbClr val="115C4E">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lIns="87353" tIns="43676" rIns="87353" bIns="43676" anchor="ctr"/>
          <a:lstStyle/>
          <a:p>
            <a:pPr algn="ctr" defTabSz="436763" eaLnBrk="1" hangingPunct="1">
              <a:defRPr/>
            </a:pPr>
            <a:endParaRPr lang="en-US" dirty="0"/>
          </a:p>
        </p:txBody>
      </p:sp>
      <p:sp>
        <p:nvSpPr>
          <p:cNvPr id="4" name="TextBox 8">
            <a:extLst>
              <a:ext uri="{FF2B5EF4-FFF2-40B4-BE49-F238E27FC236}">
                <a16:creationId xmlns:a16="http://schemas.microsoft.com/office/drawing/2014/main" id="{D56B440A-0B60-26B0-C55B-79E39EA0F855}"/>
              </a:ext>
            </a:extLst>
          </p:cNvPr>
          <p:cNvSpPr txBox="1">
            <a:spLocks noChangeArrowheads="1"/>
          </p:cNvSpPr>
          <p:nvPr/>
        </p:nvSpPr>
        <p:spPr bwMode="auto">
          <a:xfrm>
            <a:off x="1378744" y="4753771"/>
            <a:ext cx="8799512"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353" tIns="43676" rIns="87353" bIns="43676">
            <a:spAutoFit/>
          </a:bodyPr>
          <a:lstStyle>
            <a:lvl1pPr>
              <a:spcBef>
                <a:spcPct val="20000"/>
              </a:spcBef>
              <a:buFont typeface="Arial" panose="020B0604020202020204" pitchFamily="34" charset="0"/>
              <a:buChar char="•"/>
              <a:defRPr sz="31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7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3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5pPr>
            <a:lvl6pPr marL="25146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6pPr>
            <a:lvl7pPr marL="29718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7pPr>
            <a:lvl8pPr marL="34290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8pPr>
            <a:lvl9pPr marL="38862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en-US" sz="4000" dirty="0">
                <a:solidFill>
                  <a:srgbClr val="FFFFFF"/>
                </a:solidFill>
                <a:latin typeface="Heebo" pitchFamily="2" charset="-79"/>
                <a:cs typeface="Heebo" pitchFamily="2" charset="-79"/>
              </a:rPr>
              <a:t>Pray </a:t>
            </a:r>
            <a:r>
              <a:rPr lang="en-CA" altLang="en-US" sz="4000" dirty="0">
                <a:solidFill>
                  <a:srgbClr val="FFFFFF"/>
                </a:solidFill>
                <a:latin typeface="Heebo" pitchFamily="2" charset="-79"/>
                <a:cs typeface="Heebo" pitchFamily="2" charset="-79"/>
              </a:rPr>
              <a:t>∙</a:t>
            </a:r>
            <a:r>
              <a:rPr lang="en-US" altLang="en-US" sz="4000" dirty="0">
                <a:solidFill>
                  <a:srgbClr val="FFFFFF"/>
                </a:solidFill>
                <a:latin typeface="Heebo" pitchFamily="2" charset="-79"/>
                <a:cs typeface="Heebo" pitchFamily="2" charset="-79"/>
              </a:rPr>
              <a:t> Donate </a:t>
            </a:r>
            <a:r>
              <a:rPr lang="en-CA" altLang="en-US" sz="4000" dirty="0">
                <a:solidFill>
                  <a:srgbClr val="FFFFFF"/>
                </a:solidFill>
                <a:latin typeface="Heebo" pitchFamily="2" charset="-79"/>
                <a:cs typeface="Heebo" pitchFamily="2" charset="-79"/>
              </a:rPr>
              <a:t>∙</a:t>
            </a:r>
            <a:r>
              <a:rPr lang="en-US" altLang="en-US" sz="4000" dirty="0">
                <a:solidFill>
                  <a:srgbClr val="FFFFFF"/>
                </a:solidFill>
                <a:latin typeface="Heebo" pitchFamily="2" charset="-79"/>
                <a:cs typeface="Heebo" pitchFamily="2" charset="-79"/>
              </a:rPr>
              <a:t> Learn </a:t>
            </a:r>
            <a:r>
              <a:rPr lang="en-CA" altLang="en-US" sz="4000" dirty="0">
                <a:solidFill>
                  <a:srgbClr val="FFFFFF"/>
                </a:solidFill>
                <a:latin typeface="Heebo" pitchFamily="2" charset="-79"/>
                <a:cs typeface="Heebo" pitchFamily="2" charset="-79"/>
              </a:rPr>
              <a:t>∙</a:t>
            </a:r>
            <a:r>
              <a:rPr lang="en-US" altLang="en-US" sz="4000" dirty="0">
                <a:solidFill>
                  <a:srgbClr val="FFFFFF"/>
                </a:solidFill>
                <a:latin typeface="Heebo" pitchFamily="2" charset="-79"/>
                <a:cs typeface="Heebo" pitchFamily="2" charset="-79"/>
              </a:rPr>
              <a:t> Champion</a:t>
            </a:r>
            <a:r>
              <a:rPr lang="en-CA" altLang="en-US" sz="4000" dirty="0">
                <a:solidFill>
                  <a:srgbClr val="FFFFFF"/>
                </a:solidFill>
                <a:latin typeface="Heebo" pitchFamily="2" charset="-79"/>
                <a:cs typeface="Heebo" pitchFamily="2" charset="-79"/>
              </a:rPr>
              <a:t> </a:t>
            </a:r>
          </a:p>
        </p:txBody>
      </p:sp>
      <p:pic>
        <p:nvPicPr>
          <p:cNvPr id="6" name="Picture 5" descr="A group of people standing next to a wheelbarrow full of food&#10;&#10;Description automatically generated">
            <a:extLst>
              <a:ext uri="{FF2B5EF4-FFF2-40B4-BE49-F238E27FC236}">
                <a16:creationId xmlns:a16="http://schemas.microsoft.com/office/drawing/2014/main" id="{E009DC0C-7F95-AD3B-090C-9EDC6815B2F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88" y="-70993"/>
            <a:ext cx="11555412" cy="4709670"/>
          </a:xfrm>
          <a:prstGeom prst="rect">
            <a:avLst/>
          </a:prstGeom>
        </p:spPr>
      </p:pic>
      <p:sp>
        <p:nvSpPr>
          <p:cNvPr id="5" name="TextBox 4">
            <a:extLst>
              <a:ext uri="{FF2B5EF4-FFF2-40B4-BE49-F238E27FC236}">
                <a16:creationId xmlns:a16="http://schemas.microsoft.com/office/drawing/2014/main" id="{73FA14D2-BE0D-00AA-2ED8-A889FE033DC6}"/>
              </a:ext>
            </a:extLst>
          </p:cNvPr>
          <p:cNvSpPr txBox="1">
            <a:spLocks noChangeArrowheads="1"/>
          </p:cNvSpPr>
          <p:nvPr/>
        </p:nvSpPr>
        <p:spPr bwMode="auto">
          <a:xfrm rot="10800000" flipH="1" flipV="1">
            <a:off x="233363" y="3641325"/>
            <a:ext cx="8523287" cy="1319213"/>
          </a:xfrm>
          <a:prstGeom prst="rect">
            <a:avLst/>
          </a:prstGeom>
          <a:noFill/>
          <a:ln>
            <a:noFill/>
          </a:ln>
        </p:spPr>
        <p:txBody>
          <a:bodyPr lIns="87353" tIns="43676" rIns="87353" bIns="43676">
            <a:spAutoFit/>
          </a:bodyPr>
          <a:lstStyle>
            <a:lvl1pPr>
              <a:spcBef>
                <a:spcPct val="20000"/>
              </a:spcBef>
              <a:buFont typeface="Arial" panose="020B0604020202020204" pitchFamily="34" charset="0"/>
              <a:buChar char="•"/>
              <a:defRPr sz="31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7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3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5pPr>
            <a:lvl6pPr marL="25146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6pPr>
            <a:lvl7pPr marL="29718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7pPr>
            <a:lvl8pPr marL="34290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8pPr>
            <a:lvl9pPr marL="38862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defRPr/>
            </a:pPr>
            <a:r>
              <a:rPr lang="en-US" altLang="en-US" sz="8000" dirty="0">
                <a:solidFill>
                  <a:srgbClr val="FFFFFF"/>
                </a:solidFill>
                <a:effectLst>
                  <a:outerShdw blurRad="50800" dist="38100" dir="2700000" algn="tl" rotWithShape="0">
                    <a:prstClr val="black">
                      <a:alpha val="40000"/>
                    </a:prstClr>
                  </a:outerShdw>
                </a:effectLst>
                <a:latin typeface="Heebo" pitchFamily="2" charset="-79"/>
                <a:cs typeface="Heebo" pitchFamily="2" charset="-79"/>
              </a:rPr>
              <a:t>Get Involved</a:t>
            </a:r>
          </a:p>
        </p:txBody>
      </p:sp>
    </p:spTree>
    <p:extLst>
      <p:ext uri="{BB962C8B-B14F-4D97-AF65-F5344CB8AC3E}">
        <p14:creationId xmlns:p14="http://schemas.microsoft.com/office/powerpoint/2010/main" val="65241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xmlns="">
      <p:transition spd="slow" advTm="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943F5B52-E9D0-53F2-C8FE-EB3B2724303F}"/>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0" y="-127318"/>
            <a:ext cx="11557001" cy="575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4">
            <a:extLst>
              <a:ext uri="{FF2B5EF4-FFF2-40B4-BE49-F238E27FC236}">
                <a16:creationId xmlns:a16="http://schemas.microsoft.com/office/drawing/2014/main" id="{9A78DD6E-EBF2-E1C7-BE55-67EAAF438127}"/>
              </a:ext>
            </a:extLst>
          </p:cNvPr>
          <p:cNvSpPr>
            <a:spLocks noChangeArrowheads="1"/>
          </p:cNvSpPr>
          <p:nvPr/>
        </p:nvSpPr>
        <p:spPr bwMode="auto">
          <a:xfrm>
            <a:off x="7840662" y="5434935"/>
            <a:ext cx="1256344"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1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7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3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5pPr>
            <a:lvl6pPr marL="25146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6pPr>
            <a:lvl7pPr marL="29718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7pPr>
            <a:lvl8pPr marL="34290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8pPr>
            <a:lvl9pPr marL="38862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700">
                <a:solidFill>
                  <a:schemeClr val="bg1"/>
                </a:solidFill>
                <a:latin typeface="Arial" panose="020B0604020202020204" pitchFamily="34" charset="0"/>
              </a:rPr>
              <a:t>Photo: Paul Jeffrey</a:t>
            </a:r>
            <a:endParaRPr lang="en-US" altLang="en-US" sz="700" i="1">
              <a:solidFill>
                <a:schemeClr val="bg1"/>
              </a:solidFill>
              <a:latin typeface="Arial" panose="020B0604020202020204" pitchFamily="34" charset="0"/>
            </a:endParaRPr>
          </a:p>
        </p:txBody>
      </p:sp>
      <p:sp>
        <p:nvSpPr>
          <p:cNvPr id="5" name="TextBox 3">
            <a:extLst>
              <a:ext uri="{FF2B5EF4-FFF2-40B4-BE49-F238E27FC236}">
                <a16:creationId xmlns:a16="http://schemas.microsoft.com/office/drawing/2014/main" id="{FB989DC6-791A-EE15-0050-84598DFAB1BB}"/>
              </a:ext>
            </a:extLst>
          </p:cNvPr>
          <p:cNvSpPr txBox="1">
            <a:spLocks noChangeArrowheads="1"/>
          </p:cNvSpPr>
          <p:nvPr/>
        </p:nvSpPr>
        <p:spPr bwMode="auto">
          <a:xfrm>
            <a:off x="992188" y="2139168"/>
            <a:ext cx="5561702" cy="734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7353" tIns="43676" rIns="87353" bIns="43676">
            <a:spAutoFit/>
          </a:bodyPr>
          <a:lstStyle>
            <a:lvl1pPr>
              <a:spcBef>
                <a:spcPct val="20000"/>
              </a:spcBef>
              <a:buFont typeface="Arial" panose="020B0604020202020204" pitchFamily="34" charset="0"/>
              <a:buChar char="•"/>
              <a:defRPr sz="31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7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3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5pPr>
            <a:lvl6pPr marL="25146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6pPr>
            <a:lvl7pPr marL="29718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7pPr>
            <a:lvl8pPr marL="34290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8pPr>
            <a:lvl9pPr marL="38862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en-US" sz="2400" dirty="0">
                <a:solidFill>
                  <a:schemeClr val="bg1"/>
                </a:solidFill>
                <a:latin typeface="Heebo" pitchFamily="2" charset="-79"/>
                <a:cs typeface="Heebo" pitchFamily="2" charset="-79"/>
              </a:rPr>
              <a:t> WeRespond.ca/be-a-champion</a:t>
            </a:r>
          </a:p>
          <a:p>
            <a:pPr eaLnBrk="1" hangingPunct="1">
              <a:spcBef>
                <a:spcPct val="0"/>
              </a:spcBef>
              <a:buFontTx/>
              <a:buNone/>
            </a:pPr>
            <a:endParaRPr lang="en-US" altLang="en-US" sz="1800" dirty="0">
              <a:latin typeface="Heebo" pitchFamily="2" charset="-79"/>
              <a:cs typeface="Heebo" pitchFamily="2" charset="-79"/>
            </a:endParaRPr>
          </a:p>
        </p:txBody>
      </p:sp>
      <p:sp>
        <p:nvSpPr>
          <p:cNvPr id="6" name="Right Triangle 5">
            <a:extLst>
              <a:ext uri="{FF2B5EF4-FFF2-40B4-BE49-F238E27FC236}">
                <a16:creationId xmlns:a16="http://schemas.microsoft.com/office/drawing/2014/main" id="{918D9CE2-9FBE-C9A9-20B0-6B47F05019F7}"/>
              </a:ext>
            </a:extLst>
          </p:cNvPr>
          <p:cNvSpPr/>
          <p:nvPr/>
        </p:nvSpPr>
        <p:spPr>
          <a:xfrm>
            <a:off x="-12700" y="5263494"/>
            <a:ext cx="11720959" cy="362606"/>
          </a:xfrm>
          <a:prstGeom prst="rtTriangle">
            <a:avLst/>
          </a:prstGeom>
          <a:solidFill>
            <a:srgbClr val="115C4E">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lIns="87353" tIns="43676" rIns="87353" bIns="43676" anchor="ctr"/>
          <a:lstStyle/>
          <a:p>
            <a:pPr algn="ctr" defTabSz="436763" eaLnBrk="1" hangingPunct="1">
              <a:defRPr/>
            </a:pPr>
            <a:endParaRPr lang="en-US" dirty="0"/>
          </a:p>
        </p:txBody>
      </p:sp>
      <p:pic>
        <p:nvPicPr>
          <p:cNvPr id="12" name="Picture 11" descr="A black and white sign with white text&#10;&#10;Description automatically generated">
            <a:extLst>
              <a:ext uri="{FF2B5EF4-FFF2-40B4-BE49-F238E27FC236}">
                <a16:creationId xmlns:a16="http://schemas.microsoft.com/office/drawing/2014/main" id="{4984C4B9-47D5-8E53-2656-890F51C07797}"/>
              </a:ext>
            </a:extLst>
          </p:cNvPr>
          <p:cNvPicPr>
            <a:picLocks noChangeAspect="1"/>
          </p:cNvPicPr>
          <p:nvPr/>
        </p:nvPicPr>
        <p:blipFill>
          <a:blip r:embed="rId4"/>
          <a:stretch>
            <a:fillRect/>
          </a:stretch>
        </p:blipFill>
        <p:spPr>
          <a:xfrm>
            <a:off x="1201736" y="600075"/>
            <a:ext cx="4921415" cy="1469292"/>
          </a:xfrm>
          <a:prstGeom prst="rect">
            <a:avLst/>
          </a:prstGeom>
        </p:spPr>
      </p:pic>
    </p:spTree>
    <p:extLst>
      <p:ext uri="{BB962C8B-B14F-4D97-AF65-F5344CB8AC3E}">
        <p14:creationId xmlns:p14="http://schemas.microsoft.com/office/powerpoint/2010/main" val="34348969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xmlns="">
      <p:transition spd="slow" advTm="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women wearing colorful dresses&#10;&#10;AI-generated content may be incorrect.">
            <a:extLst>
              <a:ext uri="{FF2B5EF4-FFF2-40B4-BE49-F238E27FC236}">
                <a16:creationId xmlns:a16="http://schemas.microsoft.com/office/drawing/2014/main" id="{E151C5D6-F259-B34C-50FA-43C42823BCDA}"/>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 y="0"/>
            <a:ext cx="11557000" cy="5574666"/>
          </a:xfrm>
          <a:prstGeom prst="rect">
            <a:avLst/>
          </a:prstGeom>
        </p:spPr>
      </p:pic>
      <p:sp>
        <p:nvSpPr>
          <p:cNvPr id="9" name="Rectangle 8">
            <a:extLst>
              <a:ext uri="{FF2B5EF4-FFF2-40B4-BE49-F238E27FC236}">
                <a16:creationId xmlns:a16="http://schemas.microsoft.com/office/drawing/2014/main" id="{D828F107-5181-7076-C482-9A1E5645CF45}"/>
              </a:ext>
            </a:extLst>
          </p:cNvPr>
          <p:cNvSpPr/>
          <p:nvPr/>
        </p:nvSpPr>
        <p:spPr>
          <a:xfrm flipH="1" flipV="1">
            <a:off x="0" y="4641216"/>
            <a:ext cx="11557000" cy="933450"/>
          </a:xfrm>
          <a:prstGeom prst="rect">
            <a:avLst/>
          </a:prstGeom>
          <a:solidFill>
            <a:srgbClr val="115C4E">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lIns="87353" tIns="43676" rIns="87353" bIns="43676" anchor="ctr"/>
          <a:lstStyle/>
          <a:p>
            <a:pPr algn="ctr" defTabSz="436763" eaLnBrk="1" hangingPunct="1">
              <a:defRPr/>
            </a:pPr>
            <a:endParaRPr lang="en-US" dirty="0"/>
          </a:p>
        </p:txBody>
      </p:sp>
      <p:sp>
        <p:nvSpPr>
          <p:cNvPr id="10" name="TextBox 9">
            <a:extLst>
              <a:ext uri="{FF2B5EF4-FFF2-40B4-BE49-F238E27FC236}">
                <a16:creationId xmlns:a16="http://schemas.microsoft.com/office/drawing/2014/main" id="{627CABBF-B651-C750-352A-9520ACC4E2CA}"/>
              </a:ext>
            </a:extLst>
          </p:cNvPr>
          <p:cNvSpPr txBox="1"/>
          <p:nvPr/>
        </p:nvSpPr>
        <p:spPr>
          <a:xfrm>
            <a:off x="3759882" y="4723220"/>
            <a:ext cx="4037235" cy="769441"/>
          </a:xfrm>
          <a:prstGeom prst="rect">
            <a:avLst/>
          </a:prstGeom>
          <a:noFill/>
        </p:spPr>
        <p:txBody>
          <a:bodyPr wrap="square" rtlCol="0">
            <a:spAutoFit/>
          </a:bodyPr>
          <a:lstStyle/>
          <a:p>
            <a:pPr algn="r"/>
            <a:r>
              <a:rPr lang="en-US" sz="4400" b="1" dirty="0">
                <a:solidFill>
                  <a:schemeClr val="bg1"/>
                </a:solidFill>
                <a:latin typeface="Heebo" pitchFamily="2" charset="-79"/>
                <a:cs typeface="Heebo" pitchFamily="2" charset="-79"/>
              </a:rPr>
              <a:t>WeRespond.ca </a:t>
            </a:r>
          </a:p>
        </p:txBody>
      </p:sp>
    </p:spTree>
    <p:extLst>
      <p:ext uri="{BB962C8B-B14F-4D97-AF65-F5344CB8AC3E}">
        <p14:creationId xmlns:p14="http://schemas.microsoft.com/office/powerpoint/2010/main" val="236776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xmlns="">
      <p:transition spd="slow" advTm="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oup of people carrying containers on their heads&#10;&#10;Description automatically generated">
            <a:extLst>
              <a:ext uri="{FF2B5EF4-FFF2-40B4-BE49-F238E27FC236}">
                <a16:creationId xmlns:a16="http://schemas.microsoft.com/office/drawing/2014/main" id="{77656764-C130-75A4-973F-F04F24DEF52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514061"/>
            <a:ext cx="11544162" cy="6128126"/>
          </a:xfrm>
          <a:prstGeom prst="rect">
            <a:avLst/>
          </a:prstGeom>
        </p:spPr>
      </p:pic>
      <p:sp>
        <p:nvSpPr>
          <p:cNvPr id="3" name="Rectangle 2">
            <a:extLst>
              <a:ext uri="{FF2B5EF4-FFF2-40B4-BE49-F238E27FC236}">
                <a16:creationId xmlns:a16="http://schemas.microsoft.com/office/drawing/2014/main" id="{25C8E091-7295-1647-12D0-16DECC8EDC59}"/>
              </a:ext>
            </a:extLst>
          </p:cNvPr>
          <p:cNvSpPr/>
          <p:nvPr/>
        </p:nvSpPr>
        <p:spPr>
          <a:xfrm flipH="1" flipV="1">
            <a:off x="0" y="4759397"/>
            <a:ext cx="11544162" cy="854668"/>
          </a:xfrm>
          <a:prstGeom prst="rect">
            <a:avLst/>
          </a:prstGeom>
          <a:solidFill>
            <a:srgbClr val="115C4E">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lIns="87353" tIns="43676" rIns="87353" bIns="43676" anchor="ctr"/>
          <a:lstStyle/>
          <a:p>
            <a:pPr algn="ctr" defTabSz="436763" eaLnBrk="1" hangingPunct="1">
              <a:defRPr/>
            </a:pPr>
            <a:endParaRPr lang="en-US" dirty="0"/>
          </a:p>
        </p:txBody>
      </p:sp>
      <p:sp>
        <p:nvSpPr>
          <p:cNvPr id="4" name="Rectangle 3">
            <a:extLst>
              <a:ext uri="{FF2B5EF4-FFF2-40B4-BE49-F238E27FC236}">
                <a16:creationId xmlns:a16="http://schemas.microsoft.com/office/drawing/2014/main" id="{3ABE8A4D-0AC4-775D-1F5A-D9E6480FAC5D}"/>
              </a:ext>
            </a:extLst>
          </p:cNvPr>
          <p:cNvSpPr>
            <a:spLocks noChangeArrowheads="1"/>
          </p:cNvSpPr>
          <p:nvPr/>
        </p:nvSpPr>
        <p:spPr bwMode="auto">
          <a:xfrm>
            <a:off x="195263" y="4817974"/>
            <a:ext cx="11043354" cy="796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7353" tIns="43676" rIns="87353" bIns="43676">
            <a:spAutoFit/>
          </a:bodyPr>
          <a:lstStyle/>
          <a:p>
            <a:pPr algn="ctr" eaLnBrk="1" hangingPunct="1">
              <a:lnSpc>
                <a:spcPct val="120000"/>
              </a:lnSpc>
            </a:pPr>
            <a:r>
              <a:rPr lang="en-CA" altLang="en-US" sz="4000" dirty="0">
                <a:solidFill>
                  <a:srgbClr val="FFFFFF"/>
                </a:solidFill>
                <a:latin typeface="Heebo" pitchFamily="2" charset="-79"/>
                <a:cs typeface="Heebo" pitchFamily="2" charset="-79"/>
              </a:rPr>
              <a:t>Compassion ∙</a:t>
            </a:r>
            <a:r>
              <a:rPr lang="en-US" altLang="en-US" sz="4000" dirty="0">
                <a:solidFill>
                  <a:srgbClr val="FFFFFF"/>
                </a:solidFill>
                <a:latin typeface="Heebo" pitchFamily="2" charset="-79"/>
                <a:cs typeface="Heebo" pitchFamily="2" charset="-79"/>
              </a:rPr>
              <a:t> </a:t>
            </a:r>
            <a:r>
              <a:rPr lang="en-CA" altLang="en-US" sz="4000" dirty="0">
                <a:solidFill>
                  <a:srgbClr val="FFFFFF"/>
                </a:solidFill>
                <a:latin typeface="Heebo" pitchFamily="2" charset="-79"/>
                <a:cs typeface="Heebo" pitchFamily="2" charset="-79"/>
              </a:rPr>
              <a:t>Justice</a:t>
            </a:r>
            <a:r>
              <a:rPr lang="en-US" altLang="en-US" sz="4000" dirty="0">
                <a:solidFill>
                  <a:srgbClr val="FFFFFF"/>
                </a:solidFill>
                <a:latin typeface="Heebo" pitchFamily="2" charset="-79"/>
                <a:cs typeface="Heebo" pitchFamily="2" charset="-79"/>
              </a:rPr>
              <a:t> </a:t>
            </a:r>
            <a:r>
              <a:rPr lang="en-CA" altLang="en-US" sz="4000" dirty="0">
                <a:solidFill>
                  <a:srgbClr val="FFFFFF"/>
                </a:solidFill>
                <a:latin typeface="Heebo" pitchFamily="2" charset="-79"/>
                <a:cs typeface="Heebo" pitchFamily="2" charset="-79"/>
              </a:rPr>
              <a:t>∙ Partnership</a:t>
            </a:r>
            <a:endParaRPr lang="en-US" altLang="en-US" sz="4000" dirty="0">
              <a:solidFill>
                <a:schemeClr val="bg1"/>
              </a:solidFill>
              <a:latin typeface="Heebo" pitchFamily="2" charset="-79"/>
              <a:cs typeface="Heebo" pitchFamily="2" charset="-79"/>
            </a:endParaRPr>
          </a:p>
        </p:txBody>
      </p:sp>
      <p:sp>
        <p:nvSpPr>
          <p:cNvPr id="5" name="TextBox 4">
            <a:extLst>
              <a:ext uri="{FF2B5EF4-FFF2-40B4-BE49-F238E27FC236}">
                <a16:creationId xmlns:a16="http://schemas.microsoft.com/office/drawing/2014/main" id="{2C138ADE-E5E1-2D39-96A8-E10083CF8263}"/>
              </a:ext>
            </a:extLst>
          </p:cNvPr>
          <p:cNvSpPr txBox="1">
            <a:spLocks noChangeArrowheads="1"/>
          </p:cNvSpPr>
          <p:nvPr/>
        </p:nvSpPr>
        <p:spPr bwMode="auto">
          <a:xfrm rot="10800000" flipH="1" flipV="1">
            <a:off x="261938" y="3700135"/>
            <a:ext cx="6854856" cy="1319311"/>
          </a:xfrm>
          <a:prstGeom prst="rect">
            <a:avLst/>
          </a:prstGeom>
          <a:noFill/>
          <a:ln>
            <a:noFill/>
          </a:ln>
        </p:spPr>
        <p:txBody>
          <a:bodyPr wrap="square" lIns="87353" tIns="43676" rIns="87353" bIns="43676">
            <a:spAutoFit/>
          </a:bodyPr>
          <a:lstStyle>
            <a:lvl1pPr>
              <a:spcBef>
                <a:spcPct val="20000"/>
              </a:spcBef>
              <a:buFont typeface="Arial" panose="020B0604020202020204" pitchFamily="34" charset="0"/>
              <a:buChar char="•"/>
              <a:defRPr sz="31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7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3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5pPr>
            <a:lvl6pPr marL="25146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6pPr>
            <a:lvl7pPr marL="29718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7pPr>
            <a:lvl8pPr marL="34290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8pPr>
            <a:lvl9pPr marL="38862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defRPr/>
            </a:pPr>
            <a:r>
              <a:rPr lang="en-US" altLang="en-US" sz="8000" dirty="0">
                <a:solidFill>
                  <a:srgbClr val="FFFFFF"/>
                </a:solidFill>
                <a:effectLst>
                  <a:outerShdw blurRad="50800" dist="38100" dir="2700000" algn="tl" rotWithShape="0">
                    <a:prstClr val="black">
                      <a:alpha val="40000"/>
                    </a:prstClr>
                  </a:outerShdw>
                </a:effectLst>
                <a:latin typeface="Heebo" pitchFamily="2" charset="-79"/>
                <a:cs typeface="Heebo" pitchFamily="2" charset="-79"/>
              </a:rPr>
              <a:t>Our Values </a:t>
            </a:r>
          </a:p>
        </p:txBody>
      </p:sp>
    </p:spTree>
    <p:extLst>
      <p:ext uri="{BB962C8B-B14F-4D97-AF65-F5344CB8AC3E}">
        <p14:creationId xmlns:p14="http://schemas.microsoft.com/office/powerpoint/2010/main" val="29278288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xmlns="">
      <p:transition spd="slow" advTm="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0B3779-7F1D-59A2-4D63-A6D233252DED}"/>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78162" y="4204970"/>
            <a:ext cx="2700338"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1">
            <a:extLst>
              <a:ext uri="{FF2B5EF4-FFF2-40B4-BE49-F238E27FC236}">
                <a16:creationId xmlns:a16="http://schemas.microsoft.com/office/drawing/2014/main" id="{44954CF5-F486-93F2-1D52-FB86C9C5FF49}"/>
              </a:ext>
            </a:extLst>
          </p:cNvPr>
          <p:cNvSpPr txBox="1">
            <a:spLocks noChangeArrowheads="1"/>
          </p:cNvSpPr>
          <p:nvPr/>
        </p:nvSpPr>
        <p:spPr bwMode="auto">
          <a:xfrm rot="-2733877">
            <a:off x="2490786" y="956292"/>
            <a:ext cx="3875088" cy="147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353" tIns="43676" rIns="87353" bIns="43676">
            <a:spAutoFit/>
          </a:bodyPr>
          <a:lstStyle>
            <a:lvl1pPr>
              <a:spcBef>
                <a:spcPct val="20000"/>
              </a:spcBef>
              <a:buFont typeface="Arial" panose="020B0604020202020204" pitchFamily="34" charset="0"/>
              <a:buChar char="•"/>
              <a:defRPr sz="31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7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3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5pPr>
            <a:lvl6pPr marL="25146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6pPr>
            <a:lvl7pPr marL="29718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7pPr>
            <a:lvl8pPr marL="34290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8pPr>
            <a:lvl9pPr marL="38862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500" dirty="0">
                <a:solidFill>
                  <a:srgbClr val="6F2C91"/>
                </a:solidFill>
                <a:latin typeface="Barlow" pitchFamily="2" charset="77"/>
              </a:rPr>
              <a:t>One Mission </a:t>
            </a:r>
          </a:p>
          <a:p>
            <a:pPr eaLnBrk="1" hangingPunct="1">
              <a:spcBef>
                <a:spcPct val="0"/>
              </a:spcBef>
              <a:buFontTx/>
              <a:buNone/>
            </a:pPr>
            <a:r>
              <a:rPr lang="en-US" altLang="en-US" sz="4500" dirty="0">
                <a:solidFill>
                  <a:srgbClr val="81A737"/>
                </a:solidFill>
                <a:latin typeface="Barlow" pitchFamily="2" charset="77"/>
              </a:rPr>
              <a:t>Two Funds</a:t>
            </a:r>
          </a:p>
        </p:txBody>
      </p:sp>
      <p:sp>
        <p:nvSpPr>
          <p:cNvPr id="5" name="Diamond 4">
            <a:extLst>
              <a:ext uri="{FF2B5EF4-FFF2-40B4-BE49-F238E27FC236}">
                <a16:creationId xmlns:a16="http://schemas.microsoft.com/office/drawing/2014/main" id="{8328107D-985E-43BA-9FD4-51A6DDEF18EC}"/>
              </a:ext>
            </a:extLst>
          </p:cNvPr>
          <p:cNvSpPr/>
          <p:nvPr/>
        </p:nvSpPr>
        <p:spPr>
          <a:xfrm>
            <a:off x="1537317" y="464517"/>
            <a:ext cx="1935163" cy="1935163"/>
          </a:xfrm>
          <a:prstGeom prst="diamond">
            <a:avLst/>
          </a:prstGeom>
          <a:solidFill>
            <a:srgbClr val="6F2C9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6" name="Diamond 5">
            <a:extLst>
              <a:ext uri="{FF2B5EF4-FFF2-40B4-BE49-F238E27FC236}">
                <a16:creationId xmlns:a16="http://schemas.microsoft.com/office/drawing/2014/main" id="{FA3848FC-83BE-1B21-4470-C591646B77CD}"/>
              </a:ext>
            </a:extLst>
          </p:cNvPr>
          <p:cNvSpPr/>
          <p:nvPr/>
        </p:nvSpPr>
        <p:spPr>
          <a:xfrm>
            <a:off x="387349" y="1482670"/>
            <a:ext cx="1935163" cy="1935162"/>
          </a:xfrm>
          <a:prstGeom prst="diamond">
            <a:avLst/>
          </a:prstGeom>
          <a:solidFill>
            <a:srgbClr val="81A73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7" name="Diamond 6">
            <a:extLst>
              <a:ext uri="{FF2B5EF4-FFF2-40B4-BE49-F238E27FC236}">
                <a16:creationId xmlns:a16="http://schemas.microsoft.com/office/drawing/2014/main" id="{EAF910C2-73F8-0D46-F930-08C7A4E135DE}"/>
              </a:ext>
            </a:extLst>
          </p:cNvPr>
          <p:cNvSpPr/>
          <p:nvPr/>
        </p:nvSpPr>
        <p:spPr>
          <a:xfrm>
            <a:off x="1477771" y="2562543"/>
            <a:ext cx="1935163" cy="1935163"/>
          </a:xfrm>
          <a:prstGeom prst="diamond">
            <a:avLst/>
          </a:prstGeom>
          <a:solidFill>
            <a:srgbClr val="B095C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8" name="Diamond 7">
            <a:extLst>
              <a:ext uri="{FF2B5EF4-FFF2-40B4-BE49-F238E27FC236}">
                <a16:creationId xmlns:a16="http://schemas.microsoft.com/office/drawing/2014/main" id="{72DC477B-8BE1-C2CA-0AB7-72434053A471}"/>
              </a:ext>
            </a:extLst>
          </p:cNvPr>
          <p:cNvSpPr/>
          <p:nvPr/>
        </p:nvSpPr>
        <p:spPr>
          <a:xfrm>
            <a:off x="5087774" y="380593"/>
            <a:ext cx="4754563" cy="4749800"/>
          </a:xfrm>
          <a:prstGeom prst="diamond">
            <a:avLst/>
          </a:prstGeom>
          <a:solidFill>
            <a:srgbClr val="115C4E">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highlight>
                <a:srgbClr val="C2D29E"/>
              </a:highlight>
            </a:endParaRPr>
          </a:p>
        </p:txBody>
      </p:sp>
      <p:sp>
        <p:nvSpPr>
          <p:cNvPr id="9" name="TextBox 3">
            <a:extLst>
              <a:ext uri="{FF2B5EF4-FFF2-40B4-BE49-F238E27FC236}">
                <a16:creationId xmlns:a16="http://schemas.microsoft.com/office/drawing/2014/main" id="{0FB523FB-A72F-A15A-2E74-70427AE55E76}"/>
              </a:ext>
            </a:extLst>
          </p:cNvPr>
          <p:cNvSpPr txBox="1">
            <a:spLocks noChangeArrowheads="1"/>
          </p:cNvSpPr>
          <p:nvPr/>
        </p:nvSpPr>
        <p:spPr bwMode="auto">
          <a:xfrm>
            <a:off x="5778500" y="1880739"/>
            <a:ext cx="3455988" cy="193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353" tIns="43676" rIns="87353" bIns="43676">
            <a:spAutoFit/>
          </a:bodyPr>
          <a:lstStyle>
            <a:lvl1pPr>
              <a:spcBef>
                <a:spcPct val="20000"/>
              </a:spcBef>
              <a:buFont typeface="Arial" panose="020B0604020202020204" pitchFamily="34" charset="0"/>
              <a:buChar char="•"/>
              <a:defRPr sz="31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7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3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5pPr>
            <a:lvl6pPr marL="25146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6pPr>
            <a:lvl7pPr marL="29718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7pPr>
            <a:lvl8pPr marL="34290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8pPr>
            <a:lvl9pPr marL="38862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en-US" sz="2400" dirty="0">
                <a:solidFill>
                  <a:schemeClr val="bg1"/>
                </a:solidFill>
                <a:latin typeface="Barlow" pitchFamily="2" charset="77"/>
              </a:rPr>
              <a:t>Gifts to Presbyterians Sharing and PWS&amp;D are sharing Christ’s love in Canada and around the world!</a:t>
            </a:r>
          </a:p>
        </p:txBody>
      </p:sp>
      <p:pic>
        <p:nvPicPr>
          <p:cNvPr id="11" name="Picture 10" descr="A close-up of a black background&#10;&#10;Description automatically generated">
            <a:extLst>
              <a:ext uri="{FF2B5EF4-FFF2-40B4-BE49-F238E27FC236}">
                <a16:creationId xmlns:a16="http://schemas.microsoft.com/office/drawing/2014/main" id="{5560FA81-8CDA-B703-49F4-E18FFE00B8A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771808" y="667718"/>
            <a:ext cx="2586542" cy="764381"/>
          </a:xfrm>
          <a:prstGeom prst="rect">
            <a:avLst/>
          </a:prstGeom>
        </p:spPr>
      </p:pic>
    </p:spTree>
    <p:extLst>
      <p:ext uri="{BB962C8B-B14F-4D97-AF65-F5344CB8AC3E}">
        <p14:creationId xmlns:p14="http://schemas.microsoft.com/office/powerpoint/2010/main" val="5511372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xmlns="">
      <p:transition spd="slow" advTm="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a:extLst>
              <a:ext uri="{FF2B5EF4-FFF2-40B4-BE49-F238E27FC236}">
                <a16:creationId xmlns:a16="http://schemas.microsoft.com/office/drawing/2014/main" id="{9CFECA5A-E40C-81F3-828F-5CF12F05C85C}"/>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p:blipFill>
        <p:spPr bwMode="auto">
          <a:xfrm>
            <a:off x="-1" y="878432"/>
            <a:ext cx="3518501" cy="4716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descr="Actalliance_CMYK.ai">
            <a:extLst>
              <a:ext uri="{FF2B5EF4-FFF2-40B4-BE49-F238E27FC236}">
                <a16:creationId xmlns:a16="http://schemas.microsoft.com/office/drawing/2014/main" id="{FA29935F-E364-DC80-DD85-9BCB9F607372}"/>
              </a:ext>
            </a:extLst>
          </p:cNvPr>
          <p:cNvPicPr>
            <a:picLocks noChangeAspect="1"/>
          </p:cNvPicPr>
          <p:nvPr/>
        </p:nvPicPr>
        <p:blipFill>
          <a:blip r:embed="rId4" cstate="email">
            <a:extLst>
              <a:ext uri="{28A0092B-C50C-407E-A947-70E740481C1C}">
                <a14:useLocalDpi xmlns:a14="http://schemas.microsoft.com/office/drawing/2010/main"/>
              </a:ext>
            </a:extLst>
          </a:blip>
          <a:srcRect t="36221" b="38831"/>
          <a:stretch>
            <a:fillRect/>
          </a:stretch>
        </p:blipFill>
        <p:spPr bwMode="auto">
          <a:xfrm>
            <a:off x="4168775" y="4686300"/>
            <a:ext cx="4346575"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KairoslogoColor.jpg">
            <a:extLst>
              <a:ext uri="{FF2B5EF4-FFF2-40B4-BE49-F238E27FC236}">
                <a16:creationId xmlns:a16="http://schemas.microsoft.com/office/drawing/2014/main" id="{749DE594-D89F-6376-9FDF-0CE96CEE39E3}"/>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058025" y="2674938"/>
            <a:ext cx="1079500" cy="172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Canadian Foodgrains bank Update logo 2011.jpg">
            <a:extLst>
              <a:ext uri="{FF2B5EF4-FFF2-40B4-BE49-F238E27FC236}">
                <a16:creationId xmlns:a16="http://schemas.microsoft.com/office/drawing/2014/main" id="{8D8572AB-3910-A07D-A5A8-D5B453AA356D}"/>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4321175" y="3092450"/>
            <a:ext cx="2111375" cy="153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ight Triangle 5">
            <a:extLst>
              <a:ext uri="{FF2B5EF4-FFF2-40B4-BE49-F238E27FC236}">
                <a16:creationId xmlns:a16="http://schemas.microsoft.com/office/drawing/2014/main" id="{53B9297F-F893-EC2F-6EAF-66788CD31900}"/>
              </a:ext>
            </a:extLst>
          </p:cNvPr>
          <p:cNvSpPr/>
          <p:nvPr/>
        </p:nvSpPr>
        <p:spPr>
          <a:xfrm flipV="1">
            <a:off x="0" y="-26988"/>
            <a:ext cx="8281988" cy="1500188"/>
          </a:xfrm>
          <a:prstGeom prst="rtTriangle">
            <a:avLst/>
          </a:prstGeom>
          <a:solidFill>
            <a:srgbClr val="115C4E"/>
          </a:solidFill>
          <a:ln>
            <a:noFill/>
          </a:ln>
          <a:effectLst/>
        </p:spPr>
        <p:style>
          <a:lnRef idx="1">
            <a:schemeClr val="accent1"/>
          </a:lnRef>
          <a:fillRef idx="3">
            <a:schemeClr val="accent1"/>
          </a:fillRef>
          <a:effectRef idx="2">
            <a:schemeClr val="accent1"/>
          </a:effectRef>
          <a:fontRef idx="minor">
            <a:schemeClr val="lt1"/>
          </a:fontRef>
        </p:style>
        <p:txBody>
          <a:bodyPr lIns="87353" tIns="43676" rIns="87353" bIns="43676" anchor="ctr"/>
          <a:lstStyle/>
          <a:p>
            <a:pPr algn="ctr" defTabSz="436763" eaLnBrk="1" hangingPunct="1">
              <a:defRPr/>
            </a:pPr>
            <a:endParaRPr lang="en-US" dirty="0"/>
          </a:p>
        </p:txBody>
      </p:sp>
      <p:sp>
        <p:nvSpPr>
          <p:cNvPr id="7" name="TextBox 3">
            <a:extLst>
              <a:ext uri="{FF2B5EF4-FFF2-40B4-BE49-F238E27FC236}">
                <a16:creationId xmlns:a16="http://schemas.microsoft.com/office/drawing/2014/main" id="{0B19BA24-DA2A-6BD8-0380-54C0F65E5EDE}"/>
              </a:ext>
            </a:extLst>
          </p:cNvPr>
          <p:cNvSpPr txBox="1">
            <a:spLocks noChangeArrowheads="1"/>
          </p:cNvSpPr>
          <p:nvPr/>
        </p:nvSpPr>
        <p:spPr bwMode="auto">
          <a:xfrm rot="20996712">
            <a:off x="605" y="195876"/>
            <a:ext cx="6027737" cy="1196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353" tIns="43676" rIns="87353" bIns="43676">
            <a:spAutoFit/>
          </a:bodyPr>
          <a:lstStyle>
            <a:lvl1pPr>
              <a:spcBef>
                <a:spcPct val="20000"/>
              </a:spcBef>
              <a:buFont typeface="Arial" panose="020B0604020202020204" pitchFamily="34" charset="0"/>
              <a:buChar char="•"/>
              <a:defRPr sz="31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7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3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5pPr>
            <a:lvl6pPr marL="25146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6pPr>
            <a:lvl7pPr marL="29718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7pPr>
            <a:lvl8pPr marL="34290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8pPr>
            <a:lvl9pPr marL="38862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3600" dirty="0">
                <a:solidFill>
                  <a:srgbClr val="FFFFFF"/>
                </a:solidFill>
                <a:latin typeface="Heebo" pitchFamily="2" charset="-79"/>
                <a:cs typeface="Heebo" pitchFamily="2" charset="-79"/>
              </a:rPr>
              <a:t>We Respond Together</a:t>
            </a:r>
          </a:p>
          <a:p>
            <a:pPr eaLnBrk="1" hangingPunct="1">
              <a:spcBef>
                <a:spcPct val="0"/>
              </a:spcBef>
              <a:buFontTx/>
              <a:buNone/>
            </a:pPr>
            <a:endParaRPr lang="en-US" altLang="en-US" sz="3600" dirty="0">
              <a:solidFill>
                <a:srgbClr val="FFFFFF"/>
              </a:solidFill>
              <a:latin typeface="Heebo" pitchFamily="2" charset="-79"/>
              <a:cs typeface="Heebo" pitchFamily="2" charset="-79"/>
            </a:endParaRPr>
          </a:p>
        </p:txBody>
      </p:sp>
      <p:sp>
        <p:nvSpPr>
          <p:cNvPr id="9" name="Plus Sign 1">
            <a:extLst>
              <a:ext uri="{FF2B5EF4-FFF2-40B4-BE49-F238E27FC236}">
                <a16:creationId xmlns:a16="http://schemas.microsoft.com/office/drawing/2014/main" id="{3763A416-F7A8-2E7C-E5B0-AAED522EC707}"/>
              </a:ext>
            </a:extLst>
          </p:cNvPr>
          <p:cNvSpPr/>
          <p:nvPr/>
        </p:nvSpPr>
        <p:spPr>
          <a:xfrm>
            <a:off x="5654675" y="2130425"/>
            <a:ext cx="863600" cy="825500"/>
          </a:xfrm>
          <a:prstGeom prst="mathPlus">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1" name="Rectangle 4">
            <a:extLst>
              <a:ext uri="{FF2B5EF4-FFF2-40B4-BE49-F238E27FC236}">
                <a16:creationId xmlns:a16="http://schemas.microsoft.com/office/drawing/2014/main" id="{BD9A30CB-840D-1B15-DD4F-8A6C1734745A}"/>
              </a:ext>
            </a:extLst>
          </p:cNvPr>
          <p:cNvSpPr>
            <a:spLocks noChangeArrowheads="1"/>
          </p:cNvSpPr>
          <p:nvPr/>
        </p:nvSpPr>
        <p:spPr bwMode="auto">
          <a:xfrm>
            <a:off x="33338" y="5354638"/>
            <a:ext cx="184731"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1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7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3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5pPr>
            <a:lvl6pPr marL="25146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6pPr>
            <a:lvl7pPr marL="29718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7pPr>
            <a:lvl8pPr marL="34290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8pPr>
            <a:lvl9pPr marL="38862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US" altLang="en-US" sz="700" i="1" dirty="0">
              <a:solidFill>
                <a:schemeClr val="bg1"/>
              </a:solidFill>
              <a:latin typeface="Arial" panose="020B0604020202020204" pitchFamily="34" charset="0"/>
            </a:endParaRPr>
          </a:p>
        </p:txBody>
      </p:sp>
      <p:pic>
        <p:nvPicPr>
          <p:cNvPr id="13" name="Picture 12" descr="A close-up of a black background&#10;&#10;Description automatically generated">
            <a:extLst>
              <a:ext uri="{FF2B5EF4-FFF2-40B4-BE49-F238E27FC236}">
                <a16:creationId xmlns:a16="http://schemas.microsoft.com/office/drawing/2014/main" id="{62B8EFCE-48E5-B79D-5745-7F67F0AE674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780197" y="838427"/>
            <a:ext cx="3123729" cy="923132"/>
          </a:xfrm>
          <a:prstGeom prst="rect">
            <a:avLst/>
          </a:prstGeom>
        </p:spPr>
      </p:pic>
    </p:spTree>
    <p:extLst>
      <p:ext uri="{BB962C8B-B14F-4D97-AF65-F5344CB8AC3E}">
        <p14:creationId xmlns:p14="http://schemas.microsoft.com/office/powerpoint/2010/main" val="33778993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xmlns="">
      <p:transition spd="slow" advTm="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B994B-0DCD-5438-EDB1-F9E3EFF913E1}"/>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2A544E3A-59AE-2222-C918-8295CF38637A}"/>
              </a:ext>
            </a:extLst>
          </p:cNvPr>
          <p:cNvPicPr>
            <a:picLocks noGrp="1" noChangeAspect="1"/>
          </p:cNvPicPr>
          <p:nvPr>
            <p:ph idx="1"/>
          </p:nvPr>
        </p:nvPicPr>
        <p:blipFill rotWithShape="1">
          <a:blip r:embed="rId3"/>
          <a:srcRect t="2837" b="2896"/>
          <a:stretch>
            <a:fillRect/>
          </a:stretch>
        </p:blipFill>
        <p:spPr bwMode="auto">
          <a:xfrm>
            <a:off x="2378226" y="114300"/>
            <a:ext cx="7304615" cy="5453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7356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9B2F5-3319-1681-3B5E-FC1004CFD4B4}"/>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42B80F21-3B35-EC83-25E0-19F1646D6C1A}"/>
              </a:ext>
            </a:extLst>
          </p:cNvPr>
          <p:cNvPicPr>
            <a:picLocks noGrp="1" noChangeAspect="1"/>
          </p:cNvPicPr>
          <p:nvPr>
            <p:ph idx="1"/>
          </p:nvPr>
        </p:nvPicPr>
        <p:blipFill rotWithShape="1">
          <a:blip r:embed="rId3"/>
          <a:srcRect l="-1853" t="5882" r="1853" b="7287"/>
          <a:stretch>
            <a:fillRect/>
          </a:stretch>
        </p:blipFill>
        <p:spPr bwMode="auto">
          <a:xfrm>
            <a:off x="-218233" y="-947057"/>
            <a:ext cx="11775233" cy="6616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15945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A group of women in colorful dresses&#10;&#10;Description automatically generated">
            <a:extLst>
              <a:ext uri="{FF2B5EF4-FFF2-40B4-BE49-F238E27FC236}">
                <a16:creationId xmlns:a16="http://schemas.microsoft.com/office/drawing/2014/main" id="{C8502AE6-51B2-79A3-D65E-1902A8C44FD4}"/>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1" y="-1674056"/>
            <a:ext cx="11557001" cy="7244861"/>
          </a:xfrm>
        </p:spPr>
      </p:pic>
      <p:sp>
        <p:nvSpPr>
          <p:cNvPr id="6" name="TextBox 4">
            <a:extLst>
              <a:ext uri="{FF2B5EF4-FFF2-40B4-BE49-F238E27FC236}">
                <a16:creationId xmlns:a16="http://schemas.microsoft.com/office/drawing/2014/main" id="{D48928DF-8065-549E-20A9-62145BB9530A}"/>
              </a:ext>
            </a:extLst>
          </p:cNvPr>
          <p:cNvSpPr txBox="1">
            <a:spLocks noChangeArrowheads="1"/>
          </p:cNvSpPr>
          <p:nvPr/>
        </p:nvSpPr>
        <p:spPr bwMode="auto">
          <a:xfrm rot="10800000" flipH="1" flipV="1">
            <a:off x="208951" y="3433287"/>
            <a:ext cx="6945312" cy="1319212"/>
          </a:xfrm>
          <a:prstGeom prst="rect">
            <a:avLst/>
          </a:prstGeom>
          <a:noFill/>
          <a:ln>
            <a:noFill/>
          </a:ln>
        </p:spPr>
        <p:txBody>
          <a:bodyPr lIns="87353" tIns="43676" rIns="87353" bIns="43676">
            <a:spAutoFit/>
          </a:bodyPr>
          <a:lstStyle>
            <a:lvl1pPr>
              <a:spcBef>
                <a:spcPct val="20000"/>
              </a:spcBef>
              <a:buFont typeface="Arial" panose="020B0604020202020204" pitchFamily="34" charset="0"/>
              <a:buChar char="•"/>
              <a:defRPr sz="31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7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3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5pPr>
            <a:lvl6pPr marL="25146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6pPr>
            <a:lvl7pPr marL="29718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7pPr>
            <a:lvl8pPr marL="34290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8pPr>
            <a:lvl9pPr marL="38862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defRPr/>
            </a:pPr>
            <a:r>
              <a:rPr lang="en-US" altLang="en-US" sz="8000" dirty="0">
                <a:solidFill>
                  <a:srgbClr val="FFFFFF"/>
                </a:solidFill>
                <a:effectLst>
                  <a:outerShdw blurRad="50800" dist="38100" dir="2700000" algn="tl" rotWithShape="0">
                    <a:prstClr val="black">
                      <a:alpha val="40000"/>
                    </a:prstClr>
                  </a:outerShdw>
                </a:effectLst>
                <a:latin typeface="Heebo" pitchFamily="2" charset="-79"/>
                <a:cs typeface="Heebo" pitchFamily="2" charset="-79"/>
              </a:rPr>
              <a:t>Our Priorities</a:t>
            </a:r>
          </a:p>
        </p:txBody>
      </p:sp>
      <p:sp>
        <p:nvSpPr>
          <p:cNvPr id="8" name="Rectangle 7">
            <a:extLst>
              <a:ext uri="{FF2B5EF4-FFF2-40B4-BE49-F238E27FC236}">
                <a16:creationId xmlns:a16="http://schemas.microsoft.com/office/drawing/2014/main" id="{2ADD8510-A601-42EC-AB88-CCAEACEB86D1}"/>
              </a:ext>
            </a:extLst>
          </p:cNvPr>
          <p:cNvSpPr/>
          <p:nvPr/>
        </p:nvSpPr>
        <p:spPr>
          <a:xfrm flipH="1" flipV="1">
            <a:off x="-1" y="4419868"/>
            <a:ext cx="11543256" cy="1150937"/>
          </a:xfrm>
          <a:prstGeom prst="rect">
            <a:avLst/>
          </a:prstGeom>
          <a:solidFill>
            <a:srgbClr val="115C4E">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lIns="87353" tIns="43676" rIns="87353" bIns="43676" anchor="ctr"/>
          <a:lstStyle/>
          <a:p>
            <a:pPr algn="ctr" defTabSz="436763" eaLnBrk="1" hangingPunct="1">
              <a:defRPr/>
            </a:pPr>
            <a:endParaRPr lang="en-US" dirty="0"/>
          </a:p>
        </p:txBody>
      </p:sp>
      <p:sp>
        <p:nvSpPr>
          <p:cNvPr id="7" name="TextBox 10">
            <a:extLst>
              <a:ext uri="{FF2B5EF4-FFF2-40B4-BE49-F238E27FC236}">
                <a16:creationId xmlns:a16="http://schemas.microsoft.com/office/drawing/2014/main" id="{082A7AA5-B595-9555-1470-A99DEB30F15D}"/>
              </a:ext>
            </a:extLst>
          </p:cNvPr>
          <p:cNvSpPr txBox="1">
            <a:spLocks noChangeArrowheads="1"/>
          </p:cNvSpPr>
          <p:nvPr/>
        </p:nvSpPr>
        <p:spPr bwMode="auto">
          <a:xfrm>
            <a:off x="1378221" y="4517971"/>
            <a:ext cx="8786813" cy="101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353" tIns="43676" rIns="87353" bIns="43676">
            <a:spAutoFit/>
          </a:bodyPr>
          <a:lstStyle>
            <a:lvl1pPr>
              <a:spcBef>
                <a:spcPct val="20000"/>
              </a:spcBef>
              <a:buFont typeface="Arial" panose="020B0604020202020204" pitchFamily="34" charset="0"/>
              <a:buChar char="•"/>
              <a:defRPr sz="31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7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3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5pPr>
            <a:lvl6pPr marL="25146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6pPr>
            <a:lvl7pPr marL="29718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7pPr>
            <a:lvl8pPr marL="34290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8pPr>
            <a:lvl9pPr marL="38862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 typeface="Arial" panose="020B0604020202020204" pitchFamily="34" charset="0"/>
              <a:buNone/>
            </a:pPr>
            <a:r>
              <a:rPr lang="en-US" altLang="en-US" sz="3000" dirty="0">
                <a:solidFill>
                  <a:schemeClr val="bg1"/>
                </a:solidFill>
                <a:latin typeface="Heebo" pitchFamily="2" charset="-79"/>
                <a:cs typeface="Heebo" pitchFamily="2" charset="-79"/>
              </a:rPr>
              <a:t>Food Security</a:t>
            </a:r>
            <a:r>
              <a:rPr lang="en-CA" altLang="en-US" sz="3000" dirty="0">
                <a:solidFill>
                  <a:srgbClr val="FFFFFF"/>
                </a:solidFill>
                <a:latin typeface="Heebo" pitchFamily="2" charset="-79"/>
                <a:cs typeface="Heebo" pitchFamily="2" charset="-79"/>
              </a:rPr>
              <a:t> ∙</a:t>
            </a:r>
            <a:r>
              <a:rPr lang="en-US" altLang="en-US" sz="3000" dirty="0">
                <a:solidFill>
                  <a:srgbClr val="FFFFFF"/>
                </a:solidFill>
                <a:latin typeface="Heebo" pitchFamily="2" charset="-79"/>
                <a:cs typeface="Heebo" pitchFamily="2" charset="-79"/>
              </a:rPr>
              <a:t> Health</a:t>
            </a:r>
            <a:r>
              <a:rPr lang="en-CA" altLang="en-US" sz="3000" dirty="0">
                <a:solidFill>
                  <a:srgbClr val="FFFFFF"/>
                </a:solidFill>
                <a:latin typeface="Heebo" pitchFamily="2" charset="-79"/>
                <a:cs typeface="Heebo" pitchFamily="2" charset="-79"/>
              </a:rPr>
              <a:t> ∙</a:t>
            </a:r>
            <a:r>
              <a:rPr lang="en-US" altLang="en-US" sz="3000" dirty="0">
                <a:solidFill>
                  <a:srgbClr val="FFFFFF"/>
                </a:solidFill>
                <a:latin typeface="Heebo" pitchFamily="2" charset="-79"/>
                <a:cs typeface="Heebo" pitchFamily="2" charset="-79"/>
              </a:rPr>
              <a:t> </a:t>
            </a:r>
            <a:r>
              <a:rPr lang="en-US" altLang="en-US" sz="3000" dirty="0">
                <a:solidFill>
                  <a:schemeClr val="bg1"/>
                </a:solidFill>
                <a:latin typeface="Heebo" pitchFamily="2" charset="-79"/>
                <a:cs typeface="Heebo" pitchFamily="2" charset="-79"/>
              </a:rPr>
              <a:t>Livelihoods</a:t>
            </a:r>
            <a:r>
              <a:rPr lang="en-CA" altLang="en-US" sz="3000" dirty="0">
                <a:solidFill>
                  <a:srgbClr val="FFFFFF"/>
                </a:solidFill>
                <a:latin typeface="Heebo" pitchFamily="2" charset="-79"/>
                <a:cs typeface="Heebo" pitchFamily="2" charset="-79"/>
              </a:rPr>
              <a:t> ∙</a:t>
            </a:r>
            <a:r>
              <a:rPr lang="en-US" altLang="en-US" sz="3000" dirty="0">
                <a:solidFill>
                  <a:srgbClr val="FFFFFF"/>
                </a:solidFill>
                <a:latin typeface="Heebo" pitchFamily="2" charset="-79"/>
                <a:cs typeface="Heebo" pitchFamily="2" charset="-79"/>
              </a:rPr>
              <a:t> Human Rights Emergency Relief</a:t>
            </a:r>
            <a:r>
              <a:rPr lang="en-CA" altLang="en-US" sz="3000" dirty="0">
                <a:solidFill>
                  <a:srgbClr val="FFFFFF"/>
                </a:solidFill>
                <a:latin typeface="Heebo" pitchFamily="2" charset="-79"/>
                <a:cs typeface="Heebo" pitchFamily="2" charset="-79"/>
              </a:rPr>
              <a:t> ∙</a:t>
            </a:r>
            <a:r>
              <a:rPr lang="en-US" altLang="en-US" sz="3000" dirty="0">
                <a:solidFill>
                  <a:srgbClr val="FFFFFF"/>
                </a:solidFill>
                <a:latin typeface="Heebo" pitchFamily="2" charset="-79"/>
                <a:cs typeface="Heebo" pitchFamily="2" charset="-79"/>
              </a:rPr>
              <a:t> Refugee Sponsorship</a:t>
            </a:r>
            <a:endParaRPr lang="en-US" altLang="en-US" sz="3000" dirty="0">
              <a:solidFill>
                <a:schemeClr val="bg1"/>
              </a:solidFill>
              <a:latin typeface="Heebo" pitchFamily="2" charset="-79"/>
              <a:cs typeface="Heebo" pitchFamily="2" charset="-79"/>
            </a:endParaRPr>
          </a:p>
        </p:txBody>
      </p:sp>
    </p:spTree>
    <p:extLst>
      <p:ext uri="{BB962C8B-B14F-4D97-AF65-F5344CB8AC3E}">
        <p14:creationId xmlns:p14="http://schemas.microsoft.com/office/powerpoint/2010/main" val="24673766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xmlns="">
      <p:transition spd="slow" advTm="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3A3D3-0042-9A1E-CFD7-706DEB2AAE72}"/>
              </a:ext>
            </a:extLst>
          </p:cNvPr>
          <p:cNvSpPr>
            <a:spLocks noGrp="1"/>
          </p:cNvSpPr>
          <p:nvPr>
            <p:ph type="title"/>
          </p:nvPr>
        </p:nvSpPr>
        <p:spPr/>
        <p:txBody>
          <a:bodyPr/>
          <a:lstStyle/>
          <a:p>
            <a:endParaRPr lang="en-US"/>
          </a:p>
        </p:txBody>
      </p:sp>
      <p:pic>
        <p:nvPicPr>
          <p:cNvPr id="11" name="Content Placeholder 10" descr="A person holding a corn stalk&#10;&#10;Description automatically generated">
            <a:extLst>
              <a:ext uri="{FF2B5EF4-FFF2-40B4-BE49-F238E27FC236}">
                <a16:creationId xmlns:a16="http://schemas.microsoft.com/office/drawing/2014/main" id="{C741C02F-C402-DA9D-3829-072B360AB1BE}"/>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0" y="-469116"/>
            <a:ext cx="11557000" cy="6047983"/>
          </a:xfrm>
        </p:spPr>
      </p:pic>
      <p:sp>
        <p:nvSpPr>
          <p:cNvPr id="12" name="Rectangle 11">
            <a:extLst>
              <a:ext uri="{FF2B5EF4-FFF2-40B4-BE49-F238E27FC236}">
                <a16:creationId xmlns:a16="http://schemas.microsoft.com/office/drawing/2014/main" id="{9E7DF6DB-BE1E-3BF1-E624-BF62351ADB43}"/>
              </a:ext>
            </a:extLst>
          </p:cNvPr>
          <p:cNvSpPr/>
          <p:nvPr/>
        </p:nvSpPr>
        <p:spPr>
          <a:xfrm flipH="1" flipV="1">
            <a:off x="-1" y="5255017"/>
            <a:ext cx="11557000" cy="323850"/>
          </a:xfrm>
          <a:prstGeom prst="rect">
            <a:avLst/>
          </a:prstGeom>
          <a:solidFill>
            <a:srgbClr val="115C4E">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lIns="87353" tIns="43676" rIns="87353" bIns="43676" anchor="ctr"/>
          <a:lstStyle/>
          <a:p>
            <a:pPr algn="ctr" defTabSz="436763" eaLnBrk="1" hangingPunct="1">
              <a:defRPr/>
            </a:pPr>
            <a:endParaRPr lang="en-US" dirty="0"/>
          </a:p>
        </p:txBody>
      </p:sp>
      <p:pic>
        <p:nvPicPr>
          <p:cNvPr id="4" name="Picture 3" descr="A couple of men watering plants in a field&#10;&#10;AI-generated content may be incorrect.">
            <a:extLst>
              <a:ext uri="{FF2B5EF4-FFF2-40B4-BE49-F238E27FC236}">
                <a16:creationId xmlns:a16="http://schemas.microsoft.com/office/drawing/2014/main" id="{02121491-F153-2232-59E4-A1F7B3F00AFF}"/>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 y="-469118"/>
            <a:ext cx="11556999" cy="6047985"/>
          </a:xfrm>
          <a:prstGeom prst="rect">
            <a:avLst/>
          </a:prstGeom>
        </p:spPr>
      </p:pic>
      <p:sp>
        <p:nvSpPr>
          <p:cNvPr id="13" name="TextBox 4">
            <a:extLst>
              <a:ext uri="{FF2B5EF4-FFF2-40B4-BE49-F238E27FC236}">
                <a16:creationId xmlns:a16="http://schemas.microsoft.com/office/drawing/2014/main" id="{D23CB5D1-B825-2088-D73B-8E2BE196BA79}"/>
              </a:ext>
            </a:extLst>
          </p:cNvPr>
          <p:cNvSpPr txBox="1">
            <a:spLocks noChangeArrowheads="1"/>
          </p:cNvSpPr>
          <p:nvPr/>
        </p:nvSpPr>
        <p:spPr bwMode="auto">
          <a:xfrm rot="10800000" flipH="1" flipV="1">
            <a:off x="258441" y="4259655"/>
            <a:ext cx="9108605" cy="1319212"/>
          </a:xfrm>
          <a:prstGeom prst="rect">
            <a:avLst/>
          </a:prstGeom>
          <a:noFill/>
          <a:ln>
            <a:noFill/>
          </a:ln>
        </p:spPr>
        <p:txBody>
          <a:bodyPr wrap="square" lIns="87353" tIns="43676" rIns="87353" bIns="43676">
            <a:spAutoFit/>
          </a:bodyPr>
          <a:lstStyle>
            <a:lvl1pPr>
              <a:spcBef>
                <a:spcPct val="20000"/>
              </a:spcBef>
              <a:buFont typeface="Arial" panose="020B0604020202020204" pitchFamily="34" charset="0"/>
              <a:buChar char="•"/>
              <a:defRPr sz="31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7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3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5pPr>
            <a:lvl6pPr marL="25146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6pPr>
            <a:lvl7pPr marL="29718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7pPr>
            <a:lvl8pPr marL="34290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8pPr>
            <a:lvl9pPr marL="3886200" indent="-228600" defTabSz="436563" eaLnBrk="0" fontAlgn="base" hangingPunct="0">
              <a:spcBef>
                <a:spcPct val="20000"/>
              </a:spcBef>
              <a:spcAft>
                <a:spcPct val="0"/>
              </a:spcAft>
              <a:buFont typeface="Arial" panose="020B0604020202020204" pitchFamily="34" charset="0"/>
              <a:buChar char="»"/>
              <a:defRPr sz="19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defRPr/>
            </a:pPr>
            <a:r>
              <a:rPr lang="en-US" altLang="en-US" sz="8000" dirty="0">
                <a:solidFill>
                  <a:srgbClr val="FFFFFF"/>
                </a:solidFill>
                <a:effectLst>
                  <a:outerShdw blurRad="50800" dist="38100" dir="2700000" algn="tl" rotWithShape="0">
                    <a:prstClr val="black">
                      <a:alpha val="40000"/>
                    </a:prstClr>
                  </a:outerShdw>
                </a:effectLst>
                <a:latin typeface="Heebo" pitchFamily="2" charset="-79"/>
                <a:cs typeface="Heebo" pitchFamily="2" charset="-79"/>
              </a:rPr>
              <a:t>Food Security</a:t>
            </a:r>
          </a:p>
        </p:txBody>
      </p:sp>
    </p:spTree>
    <p:extLst>
      <p:ext uri="{BB962C8B-B14F-4D97-AF65-F5344CB8AC3E}">
        <p14:creationId xmlns:p14="http://schemas.microsoft.com/office/powerpoint/2010/main" val="17453125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xmlns="">
      <p:transition spd="slow" advTm="0">
        <p:fade/>
      </p:transition>
    </mc:Fallback>
  </mc:AlternateContent>
</p:sld>
</file>

<file path=ppt/theme/theme1.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ew logo PP slides" id="{0E1AD908-AB3C-3044-B956-78E0B2D1B161}" vid="{FC4A4988-5D4C-FB41-91EE-0F6F7304653E}"/>
    </a:ext>
  </a:extLst>
</a:theme>
</file>

<file path=ppt/theme/theme2.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ew logo PP slides" id="{0E1AD908-AB3C-3044-B956-78E0B2D1B161}" vid="{A14331AE-6854-7D47-8255-AB8C4740A931}"/>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ew logo PP slides" id="{0E1AD908-AB3C-3044-B956-78E0B2D1B161}" vid="{7A7300A4-0B86-E248-8DA7-E822BF3326AF}"/>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ew logo PP slides" id="{0E1AD908-AB3C-3044-B956-78E0B2D1B161}" vid="{44110177-ADBF-2643-8037-4F7141BFA36F}"/>
    </a:ext>
  </a:ext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ew logo PP slides" id="{0E1AD908-AB3C-3044-B956-78E0B2D1B161}" vid="{B976B36D-1E28-AB46-BD0B-E1A473484A50}"/>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9A0025E87F75E4E96A7DF5874EFC8F8" ma:contentTypeVersion="2" ma:contentTypeDescription="Create a new document." ma:contentTypeScope="" ma:versionID="3cb508941ee064f880474160ad32f310">
  <xsd:schema xmlns:xsd="http://www.w3.org/2001/XMLSchema" xmlns:xs="http://www.w3.org/2001/XMLSchema" xmlns:p="http://schemas.microsoft.com/office/2006/metadata/properties" xmlns:ns2="37226432-4201-43b9-8449-6197cc35cfb8" targetNamespace="http://schemas.microsoft.com/office/2006/metadata/properties" ma:root="true" ma:fieldsID="edd931b5d6fc243aad2d0ef14c97df9e" ns2:_="">
    <xsd:import namespace="37226432-4201-43b9-8449-6197cc35cfb8"/>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226432-4201-43b9-8449-6197cc35cfb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9240589-A768-4768-91A3-9494584C890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7226432-4201-43b9-8449-6197cc35cf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1F6246E-403C-437D-8E51-8CFDAD48C570}">
  <ds:schemaRefs>
    <ds:schemaRef ds:uri="http://schemas.openxmlformats.org/package/2006/metadata/core-properties"/>
    <ds:schemaRef ds:uri="http://schemas.microsoft.com/office/2006/metadata/properties"/>
    <ds:schemaRef ds:uri="http://www.w3.org/XML/1998/namespace"/>
    <ds:schemaRef ds:uri="http://purl.org/dc/terms/"/>
    <ds:schemaRef ds:uri="37226432-4201-43b9-8449-6197cc35cfb8"/>
    <ds:schemaRef ds:uri="http://purl.org/dc/elements/1.1/"/>
    <ds:schemaRef ds:uri="http://purl.org/dc/dcmitype/"/>
    <ds:schemaRef ds:uri="http://schemas.microsoft.com/office/2006/documentManagement/types"/>
    <ds:schemaRef ds:uri="http://schemas.microsoft.com/office/infopath/2007/PartnerControls"/>
  </ds:schemaRefs>
</ds:datastoreItem>
</file>

<file path=customXml/itemProps3.xml><?xml version="1.0" encoding="utf-8"?>
<ds:datastoreItem xmlns:ds="http://schemas.openxmlformats.org/officeDocument/2006/customXml" ds:itemID="{0F814B31-DB4E-41ED-A2B4-82689013B19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4_Custom Design</Template>
  <TotalTime>27027</TotalTime>
  <Words>3376</Words>
  <Application>Microsoft Macintosh PowerPoint</Application>
  <PresentationFormat>Custom</PresentationFormat>
  <Paragraphs>249</Paragraphs>
  <Slides>24</Slides>
  <Notes>24</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24</vt:i4>
      </vt:variant>
    </vt:vector>
  </HeadingPairs>
  <TitlesOfParts>
    <vt:vector size="36" baseType="lpstr">
      <vt:lpstr>ＭＳ Ｐゴシック</vt:lpstr>
      <vt:lpstr>Arial</vt:lpstr>
      <vt:lpstr>Barlow</vt:lpstr>
      <vt:lpstr>Calibri</vt:lpstr>
      <vt:lpstr>Heebo</vt:lpstr>
      <vt:lpstr>Helvetica</vt:lpstr>
      <vt:lpstr>Roboto</vt:lpstr>
      <vt:lpstr>4_Custom Design</vt:lpstr>
      <vt:lpstr>3_Custom Design</vt:lpstr>
      <vt:lpstr>1_Custom Design</vt:lpstr>
      <vt:lpstr>2_Custom Design</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Stephanie Chunoo</dc:creator>
  <cp:lastModifiedBy>Stephanie Chunoo</cp:lastModifiedBy>
  <cp:revision>75</cp:revision>
  <cp:lastPrinted>2019-01-31T20:52:33Z</cp:lastPrinted>
  <dcterms:created xsi:type="dcterms:W3CDTF">2024-05-13T14:10:59Z</dcterms:created>
  <dcterms:modified xsi:type="dcterms:W3CDTF">2026-06-17T13:16:08Z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0x010100B9A0025E87F75E4E96A7DF5874EFC8F8</vt:lpwstr>
  </property>
</Properties>
</file>