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347" r:id="rId3"/>
    <p:sldId id="468" r:id="rId4"/>
    <p:sldId id="362" r:id="rId5"/>
    <p:sldId id="363" r:id="rId6"/>
    <p:sldId id="364" r:id="rId7"/>
    <p:sldId id="365" r:id="rId8"/>
    <p:sldId id="482" r:id="rId9"/>
    <p:sldId id="367" r:id="rId10"/>
    <p:sldId id="368" r:id="rId11"/>
    <p:sldId id="369" r:id="rId12"/>
    <p:sldId id="490" r:id="rId13"/>
    <p:sldId id="371" r:id="rId14"/>
    <p:sldId id="372" r:id="rId15"/>
    <p:sldId id="373" r:id="rId16"/>
    <p:sldId id="463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464" r:id="rId31"/>
    <p:sldId id="483" r:id="rId32"/>
    <p:sldId id="466" r:id="rId33"/>
    <p:sldId id="491" r:id="rId34"/>
    <p:sldId id="494" r:id="rId35"/>
    <p:sldId id="393" r:id="rId36"/>
    <p:sldId id="395" r:id="rId37"/>
    <p:sldId id="394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71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75" r:id="rId59"/>
    <p:sldId id="476" r:id="rId60"/>
    <p:sldId id="477" r:id="rId61"/>
    <p:sldId id="480" r:id="rId62"/>
    <p:sldId id="472" r:id="rId63"/>
    <p:sldId id="486" r:id="rId64"/>
    <p:sldId id="487" r:id="rId65"/>
    <p:sldId id="492" r:id="rId66"/>
    <p:sldId id="495" r:id="rId67"/>
    <p:sldId id="428" r:id="rId68"/>
    <p:sldId id="429" r:id="rId69"/>
    <p:sldId id="430" r:id="rId70"/>
    <p:sldId id="431" r:id="rId71"/>
    <p:sldId id="432" r:id="rId72"/>
    <p:sldId id="433" r:id="rId73"/>
    <p:sldId id="434" r:id="rId74"/>
    <p:sldId id="435" r:id="rId75"/>
    <p:sldId id="436" r:id="rId76"/>
    <p:sldId id="437" r:id="rId77"/>
    <p:sldId id="438" r:id="rId78"/>
    <p:sldId id="439" r:id="rId79"/>
    <p:sldId id="440" r:id="rId80"/>
    <p:sldId id="473" r:id="rId81"/>
    <p:sldId id="442" r:id="rId82"/>
    <p:sldId id="443" r:id="rId83"/>
    <p:sldId id="444" r:id="rId84"/>
    <p:sldId id="445" r:id="rId85"/>
    <p:sldId id="447" r:id="rId86"/>
    <p:sldId id="481" r:id="rId87"/>
    <p:sldId id="448" r:id="rId88"/>
    <p:sldId id="449" r:id="rId89"/>
    <p:sldId id="450" r:id="rId90"/>
    <p:sldId id="451" r:id="rId91"/>
    <p:sldId id="452" r:id="rId92"/>
    <p:sldId id="453" r:id="rId93"/>
    <p:sldId id="470" r:id="rId94"/>
    <p:sldId id="478" r:id="rId95"/>
    <p:sldId id="484" r:id="rId96"/>
    <p:sldId id="493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18C"/>
    <a:srgbClr val="F8F8F8"/>
    <a:srgbClr val="FFFFFF"/>
    <a:srgbClr val="F0435A"/>
    <a:srgbClr val="D1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8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2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0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3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6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6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9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08FABF-42B4-4032-B12F-72DCBA42B9FA}"/>
              </a:ext>
            </a:extLst>
          </p:cNvPr>
          <p:cNvSpPr/>
          <p:nvPr userDrawn="1"/>
        </p:nvSpPr>
        <p:spPr>
          <a:xfrm>
            <a:off x="328234" y="332269"/>
            <a:ext cx="1765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</a:rPr>
              <a:t>MONDAY</a:t>
            </a:r>
            <a:br>
              <a:rPr lang="en-US" sz="2400" b="1" dirty="0">
                <a:latin typeface="Abadi Extra Light" panose="020B0204020104020204" pitchFamily="34" charset="0"/>
              </a:rPr>
            </a:br>
            <a:r>
              <a:rPr lang="en-US" sz="2400" b="1" dirty="0">
                <a:latin typeface="Abadi Extra Light" panose="020B0204020104020204" pitchFamily="34" charset="0"/>
              </a:rPr>
              <a:t>FEBRUARY 1</a:t>
            </a:r>
          </a:p>
        </p:txBody>
      </p:sp>
    </p:spTree>
    <p:extLst>
      <p:ext uri="{BB962C8B-B14F-4D97-AF65-F5344CB8AC3E}">
        <p14:creationId xmlns:p14="http://schemas.microsoft.com/office/powerpoint/2010/main" val="268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flowers and fields&#10;&#10;Description automatically generated">
            <a:extLst>
              <a:ext uri="{FF2B5EF4-FFF2-40B4-BE49-F238E27FC236}">
                <a16:creationId xmlns:a16="http://schemas.microsoft.com/office/drawing/2014/main" id="{4CBB3973-14CC-A93D-EC34-3DE0741C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09" y="853821"/>
            <a:ext cx="5191091" cy="5150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8721F-71F9-416F-A334-7195E310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9" y="5478670"/>
            <a:ext cx="4680523" cy="520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26CF4-E31E-9A6D-7999-0D7934728693}"/>
              </a:ext>
            </a:extLst>
          </p:cNvPr>
          <p:cNvSpPr txBox="1"/>
          <p:nvPr/>
        </p:nvSpPr>
        <p:spPr>
          <a:xfrm>
            <a:off x="397952" y="2255571"/>
            <a:ext cx="7124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16518C"/>
                </a:solidFill>
                <a:latin typeface="DaunPenh" panose="020F0502020204030204" pitchFamily="2" charset="0"/>
                <a:cs typeface="DaunPenh" panose="020F0502020204030204" pitchFamily="2" charset="0"/>
              </a:rPr>
              <a:t>Prayer Partnership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685227-F969-4915-A980-A624CC0355C0}"/>
              </a:ext>
            </a:extLst>
          </p:cNvPr>
          <p:cNvCxnSpPr>
            <a:cxnSpLocks/>
          </p:cNvCxnSpPr>
          <p:nvPr/>
        </p:nvCxnSpPr>
        <p:spPr>
          <a:xfrm>
            <a:off x="510569" y="3429000"/>
            <a:ext cx="61613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2204CF-D1AA-AADF-52FA-3F49872103DC}"/>
              </a:ext>
            </a:extLst>
          </p:cNvPr>
          <p:cNvSpPr txBox="1"/>
          <p:nvPr/>
        </p:nvSpPr>
        <p:spPr>
          <a:xfrm>
            <a:off x="417361" y="3429000"/>
            <a:ext cx="5338341" cy="70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16518C"/>
                </a:solidFill>
              </a:rPr>
              <a:t>Daily Prayers for July – Sept 2024</a:t>
            </a:r>
          </a:p>
        </p:txBody>
      </p:sp>
    </p:spTree>
    <p:extLst>
      <p:ext uri="{BB962C8B-B14F-4D97-AF65-F5344CB8AC3E}">
        <p14:creationId xmlns:p14="http://schemas.microsoft.com/office/powerpoint/2010/main" val="195295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8F23ED8F-7D1B-5D4F-7833-21077500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BB4CDA-DB33-405F-9AE4-80A6896B21EC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7A861-9E9A-4064-ABFE-0641192A75D4}"/>
              </a:ext>
            </a:extLst>
          </p:cNvPr>
          <p:cNvSpPr txBox="1"/>
          <p:nvPr/>
        </p:nvSpPr>
        <p:spPr>
          <a:xfrm>
            <a:off x="72592" y="213571"/>
            <a:ext cx="1005403" cy="652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8</a:t>
            </a:r>
          </a:p>
        </p:txBody>
      </p:sp>
    </p:spTree>
    <p:extLst>
      <p:ext uri="{BB962C8B-B14F-4D97-AF65-F5344CB8AC3E}">
        <p14:creationId xmlns:p14="http://schemas.microsoft.com/office/powerpoint/2010/main" val="34235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C3F41AE-24C1-BE5F-0879-67B9974A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" y="6362"/>
            <a:ext cx="12180690" cy="6851638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48DEB5-DD7B-406A-A3C4-CCC1AF246D51}"/>
              </a:ext>
            </a:extLst>
          </p:cNvPr>
          <p:cNvSpPr/>
          <p:nvPr/>
        </p:nvSpPr>
        <p:spPr>
          <a:xfrm rot="5400000">
            <a:off x="77124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DEE28-4EC7-4B53-A06D-5395540B9BD7}"/>
              </a:ext>
            </a:extLst>
          </p:cNvPr>
          <p:cNvSpPr txBox="1"/>
          <p:nvPr/>
        </p:nvSpPr>
        <p:spPr>
          <a:xfrm>
            <a:off x="93763" y="22326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9</a:t>
            </a:r>
          </a:p>
        </p:txBody>
      </p:sp>
    </p:spTree>
    <p:extLst>
      <p:ext uri="{BB962C8B-B14F-4D97-AF65-F5344CB8AC3E}">
        <p14:creationId xmlns:p14="http://schemas.microsoft.com/office/powerpoint/2010/main" val="290790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7D9DED-25D6-4427-02A3-AD27EA15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6C1EDDF-2875-D5C3-30AC-F2D85AFDD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9C15794-0418-F430-2B0B-A964ED1257F4}"/>
              </a:ext>
            </a:extLst>
          </p:cNvPr>
          <p:cNvSpPr/>
          <p:nvPr/>
        </p:nvSpPr>
        <p:spPr>
          <a:xfrm rot="5400000">
            <a:off x="3562" y="-23070"/>
            <a:ext cx="1953087" cy="199922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C7048-10DF-8B0E-024C-341B546443AD}"/>
              </a:ext>
            </a:extLst>
          </p:cNvPr>
          <p:cNvSpPr txBox="1"/>
          <p:nvPr/>
        </p:nvSpPr>
        <p:spPr>
          <a:xfrm>
            <a:off x="118765" y="227633"/>
            <a:ext cx="139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10</a:t>
            </a:r>
          </a:p>
        </p:txBody>
      </p:sp>
    </p:spTree>
    <p:extLst>
      <p:ext uri="{BB962C8B-B14F-4D97-AF65-F5344CB8AC3E}">
        <p14:creationId xmlns:p14="http://schemas.microsoft.com/office/powerpoint/2010/main" val="313795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7E78F112-3EDF-8238-CE1D-4E0AAF8AA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82AAD46-784E-4E70-866B-B993D0D98BF1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0901E-4C20-47A6-853E-571E03FBD2EE}"/>
              </a:ext>
            </a:extLst>
          </p:cNvPr>
          <p:cNvSpPr txBox="1"/>
          <p:nvPr/>
        </p:nvSpPr>
        <p:spPr>
          <a:xfrm>
            <a:off x="80904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11</a:t>
            </a:r>
          </a:p>
        </p:txBody>
      </p:sp>
    </p:spTree>
    <p:extLst>
      <p:ext uri="{BB962C8B-B14F-4D97-AF65-F5344CB8AC3E}">
        <p14:creationId xmlns:p14="http://schemas.microsoft.com/office/powerpoint/2010/main" val="289916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1731A018-425C-958B-A5C3-F4A06571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49CF0B-72F9-4C7E-B52E-E8E9D7B4E503}"/>
              </a:ext>
            </a:extLst>
          </p:cNvPr>
          <p:cNvSpPr/>
          <p:nvPr/>
        </p:nvSpPr>
        <p:spPr>
          <a:xfrm rot="5400000">
            <a:off x="65815" y="-61042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CD908-3C19-4BF2-8048-5579739CB3B7}"/>
              </a:ext>
            </a:extLst>
          </p:cNvPr>
          <p:cNvSpPr txBox="1"/>
          <p:nvPr/>
        </p:nvSpPr>
        <p:spPr>
          <a:xfrm>
            <a:off x="73175" y="20918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12</a:t>
            </a:r>
          </a:p>
        </p:txBody>
      </p:sp>
    </p:spTree>
    <p:extLst>
      <p:ext uri="{BB962C8B-B14F-4D97-AF65-F5344CB8AC3E}">
        <p14:creationId xmlns:p14="http://schemas.microsoft.com/office/powerpoint/2010/main" val="106970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EF6CC2CF-499F-1537-B9D1-1421B587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AC3E12B-8BB2-4FA1-A75C-20FE81DC53F1}"/>
              </a:ext>
            </a:extLst>
          </p:cNvPr>
          <p:cNvSpPr/>
          <p:nvPr/>
        </p:nvSpPr>
        <p:spPr>
          <a:xfrm rot="5400000">
            <a:off x="88778" y="-97653"/>
            <a:ext cx="1837674" cy="2015231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16CF2-0745-4B56-AE09-DB6889ECC168}"/>
              </a:ext>
            </a:extLst>
          </p:cNvPr>
          <p:cNvSpPr txBox="1"/>
          <p:nvPr/>
        </p:nvSpPr>
        <p:spPr>
          <a:xfrm>
            <a:off x="159798" y="26363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13</a:t>
            </a:r>
          </a:p>
        </p:txBody>
      </p:sp>
    </p:spTree>
    <p:extLst>
      <p:ext uri="{BB962C8B-B14F-4D97-AF65-F5344CB8AC3E}">
        <p14:creationId xmlns:p14="http://schemas.microsoft.com/office/powerpoint/2010/main" val="325342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1FA12D31-2E27-009A-7224-D61DB0AD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C76A0701-B73E-D7D0-926C-7D53458760F8}"/>
              </a:ext>
            </a:extLst>
          </p:cNvPr>
          <p:cNvSpPr/>
          <p:nvPr/>
        </p:nvSpPr>
        <p:spPr>
          <a:xfrm rot="5400000">
            <a:off x="96773" y="-98535"/>
            <a:ext cx="1830559" cy="2024111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457D17-1E73-4892-920B-10E2E417A4EC}"/>
              </a:ext>
            </a:extLst>
          </p:cNvPr>
          <p:cNvSpPr txBox="1"/>
          <p:nvPr/>
        </p:nvSpPr>
        <p:spPr>
          <a:xfrm>
            <a:off x="157860" y="26719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14</a:t>
            </a:r>
          </a:p>
        </p:txBody>
      </p:sp>
    </p:spTree>
    <p:extLst>
      <p:ext uri="{BB962C8B-B14F-4D97-AF65-F5344CB8AC3E}">
        <p14:creationId xmlns:p14="http://schemas.microsoft.com/office/powerpoint/2010/main" val="24049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9114F536-AB69-4F43-FC0E-A8ED5C89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BD1EFFD-D1BC-42F2-887F-D496FF4DEB0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D8FD3-7F83-4D1E-AF15-3E06359BF4E5}"/>
              </a:ext>
            </a:extLst>
          </p:cNvPr>
          <p:cNvSpPr txBox="1"/>
          <p:nvPr/>
        </p:nvSpPr>
        <p:spPr>
          <a:xfrm>
            <a:off x="69172" y="2232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15</a:t>
            </a:r>
          </a:p>
        </p:txBody>
      </p:sp>
    </p:spTree>
    <p:extLst>
      <p:ext uri="{BB962C8B-B14F-4D97-AF65-F5344CB8AC3E}">
        <p14:creationId xmlns:p14="http://schemas.microsoft.com/office/powerpoint/2010/main" val="178219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B1A80BA6-A0B4-6564-C030-BDD50FDF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6439C5-0B8A-41A9-91FD-386761E2C08F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E6C8E-482A-4DD4-B8FF-37F0FA902021}"/>
              </a:ext>
            </a:extLst>
          </p:cNvPr>
          <p:cNvSpPr txBox="1"/>
          <p:nvPr/>
        </p:nvSpPr>
        <p:spPr>
          <a:xfrm>
            <a:off x="41259" y="20265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16</a:t>
            </a:r>
          </a:p>
        </p:txBody>
      </p:sp>
    </p:spTree>
    <p:extLst>
      <p:ext uri="{BB962C8B-B14F-4D97-AF65-F5344CB8AC3E}">
        <p14:creationId xmlns:p14="http://schemas.microsoft.com/office/powerpoint/2010/main" val="296784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205C60C-C95D-908E-EB40-7951F2880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4254B55-46F3-48CE-8B61-38F29BD2E230}"/>
              </a:ext>
            </a:extLst>
          </p:cNvPr>
          <p:cNvSpPr/>
          <p:nvPr/>
        </p:nvSpPr>
        <p:spPr>
          <a:xfrm rot="5400000">
            <a:off x="16454" y="-36809"/>
            <a:ext cx="1972604" cy="2042706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D7CE-5099-4B47-8F39-CA1EB515E154}"/>
              </a:ext>
            </a:extLst>
          </p:cNvPr>
          <p:cNvSpPr txBox="1"/>
          <p:nvPr/>
        </p:nvSpPr>
        <p:spPr>
          <a:xfrm>
            <a:off x="67669" y="28444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17</a:t>
            </a:r>
          </a:p>
        </p:txBody>
      </p:sp>
    </p:spTree>
    <p:extLst>
      <p:ext uri="{BB962C8B-B14F-4D97-AF65-F5344CB8AC3E}">
        <p14:creationId xmlns:p14="http://schemas.microsoft.com/office/powerpoint/2010/main" val="57032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flowers and fields&#10;&#10;Description automatically generated">
            <a:extLst>
              <a:ext uri="{FF2B5EF4-FFF2-40B4-BE49-F238E27FC236}">
                <a16:creationId xmlns:a16="http://schemas.microsoft.com/office/drawing/2014/main" id="{5FD2453F-EC19-9E01-A808-6720B9709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5927" r="12154" b="14269"/>
          <a:stretch/>
        </p:blipFill>
        <p:spPr>
          <a:xfrm>
            <a:off x="2105240" y="0"/>
            <a:ext cx="7981519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1" r="89122" b="-1"/>
          <a:stretch/>
        </p:blipFill>
        <p:spPr>
          <a:xfrm>
            <a:off x="9338045" y="5294162"/>
            <a:ext cx="1124406" cy="1231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EB800-D84B-0A7A-4196-F5DF09F20FA4}"/>
              </a:ext>
            </a:extLst>
          </p:cNvPr>
          <p:cNvSpPr txBox="1"/>
          <p:nvPr/>
        </p:nvSpPr>
        <p:spPr>
          <a:xfrm>
            <a:off x="0" y="1928606"/>
            <a:ext cx="12192000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/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429140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E1D5C1E-B29A-7DAD-D970-ACF75A491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4516EE0-83FA-4297-A37D-287385C3515A}"/>
              </a:ext>
            </a:extLst>
          </p:cNvPr>
          <p:cNvSpPr/>
          <p:nvPr/>
        </p:nvSpPr>
        <p:spPr>
          <a:xfrm rot="5400000">
            <a:off x="33625" y="-35385"/>
            <a:ext cx="1839185" cy="1906438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664F8-5EC7-4A0A-B859-D58535D2C1F8}"/>
              </a:ext>
            </a:extLst>
          </p:cNvPr>
          <p:cNvSpPr txBox="1"/>
          <p:nvPr/>
        </p:nvSpPr>
        <p:spPr>
          <a:xfrm>
            <a:off x="90901" y="21990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18</a:t>
            </a:r>
          </a:p>
        </p:txBody>
      </p:sp>
    </p:spTree>
    <p:extLst>
      <p:ext uri="{BB962C8B-B14F-4D97-AF65-F5344CB8AC3E}">
        <p14:creationId xmlns:p14="http://schemas.microsoft.com/office/powerpoint/2010/main" val="207332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97E358D8-72E2-0B6B-5A5E-FEB54E364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B3B9C0D-5ED5-4D68-BCE0-E567CE8F6EF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FE60A-2468-4909-B95A-E238090945EE}"/>
              </a:ext>
            </a:extLst>
          </p:cNvPr>
          <p:cNvSpPr txBox="1"/>
          <p:nvPr/>
        </p:nvSpPr>
        <p:spPr>
          <a:xfrm>
            <a:off x="118343" y="20265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19</a:t>
            </a:r>
          </a:p>
        </p:txBody>
      </p:sp>
    </p:spTree>
    <p:extLst>
      <p:ext uri="{BB962C8B-B14F-4D97-AF65-F5344CB8AC3E}">
        <p14:creationId xmlns:p14="http://schemas.microsoft.com/office/powerpoint/2010/main" val="319673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0DF4A4B-77B7-81E8-D3FD-39210168F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71EEBD3-85D1-49DA-8E98-6502832E3798}"/>
              </a:ext>
            </a:extLst>
          </p:cNvPr>
          <p:cNvSpPr/>
          <p:nvPr/>
        </p:nvSpPr>
        <p:spPr>
          <a:xfrm rot="5400000">
            <a:off x="21314" y="-23074"/>
            <a:ext cx="1821681" cy="1864311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9DB78-FBD4-4D8D-A92D-F22D6C2C8595}"/>
              </a:ext>
            </a:extLst>
          </p:cNvPr>
          <p:cNvSpPr txBox="1"/>
          <p:nvPr/>
        </p:nvSpPr>
        <p:spPr>
          <a:xfrm>
            <a:off x="112143" y="20265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20</a:t>
            </a:r>
          </a:p>
        </p:txBody>
      </p:sp>
    </p:spTree>
    <p:extLst>
      <p:ext uri="{BB962C8B-B14F-4D97-AF65-F5344CB8AC3E}">
        <p14:creationId xmlns:p14="http://schemas.microsoft.com/office/powerpoint/2010/main" val="368285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yellow text&#10;&#10;Description automatically generated">
            <a:extLst>
              <a:ext uri="{FF2B5EF4-FFF2-40B4-BE49-F238E27FC236}">
                <a16:creationId xmlns:a16="http://schemas.microsoft.com/office/drawing/2014/main" id="{CA1C07A9-CA90-52CA-8F39-57DF9A7E0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53187650-54F4-9233-9989-38D4FED53A21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37495D-C704-4A53-BFBE-04D91983169E}"/>
              </a:ext>
            </a:extLst>
          </p:cNvPr>
          <p:cNvSpPr txBox="1"/>
          <p:nvPr/>
        </p:nvSpPr>
        <p:spPr>
          <a:xfrm>
            <a:off x="88610" y="22414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21</a:t>
            </a:r>
          </a:p>
        </p:txBody>
      </p:sp>
    </p:spTree>
    <p:extLst>
      <p:ext uri="{BB962C8B-B14F-4D97-AF65-F5344CB8AC3E}">
        <p14:creationId xmlns:p14="http://schemas.microsoft.com/office/powerpoint/2010/main" val="129917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9AD394F-F7F0-F1F8-399B-10D3CB8C5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48B30BE-FBE1-464C-AC8D-458E612B35FC}"/>
              </a:ext>
            </a:extLst>
          </p:cNvPr>
          <p:cNvSpPr/>
          <p:nvPr/>
        </p:nvSpPr>
        <p:spPr>
          <a:xfrm rot="5400000">
            <a:off x="8637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46002-3BAB-4B07-A292-94DDBD43DBFF}"/>
              </a:ext>
            </a:extLst>
          </p:cNvPr>
          <p:cNvSpPr txBox="1"/>
          <p:nvPr/>
        </p:nvSpPr>
        <p:spPr>
          <a:xfrm>
            <a:off x="98198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22</a:t>
            </a:r>
          </a:p>
        </p:txBody>
      </p:sp>
    </p:spTree>
    <p:extLst>
      <p:ext uri="{BB962C8B-B14F-4D97-AF65-F5344CB8AC3E}">
        <p14:creationId xmlns:p14="http://schemas.microsoft.com/office/powerpoint/2010/main" val="127729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D20A3410-F62C-037D-89E8-5083DDAA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7" cy="6866874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95828080-93A5-282B-2A3E-4E397A5E9DC0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E1817-F768-4119-89AC-9D50FDAC5249}"/>
              </a:ext>
            </a:extLst>
          </p:cNvPr>
          <p:cNvSpPr txBox="1"/>
          <p:nvPr/>
        </p:nvSpPr>
        <p:spPr>
          <a:xfrm>
            <a:off x="69172" y="21970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23</a:t>
            </a:r>
          </a:p>
        </p:txBody>
      </p:sp>
    </p:spTree>
    <p:extLst>
      <p:ext uri="{BB962C8B-B14F-4D97-AF65-F5344CB8AC3E}">
        <p14:creationId xmlns:p14="http://schemas.microsoft.com/office/powerpoint/2010/main" val="375027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FDDF2B9-53BD-A503-FA09-1ADD8607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7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9D9DB3-A5F7-4342-A4B6-94DFF618E4F4}"/>
              </a:ext>
            </a:extLst>
          </p:cNvPr>
          <p:cNvSpPr/>
          <p:nvPr/>
        </p:nvSpPr>
        <p:spPr>
          <a:xfrm rot="5400000">
            <a:off x="93216" y="-102091"/>
            <a:ext cx="1802163" cy="1988598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CCA41-A4D7-4913-A932-38EBD0955D29}"/>
              </a:ext>
            </a:extLst>
          </p:cNvPr>
          <p:cNvSpPr txBox="1"/>
          <p:nvPr/>
        </p:nvSpPr>
        <p:spPr>
          <a:xfrm>
            <a:off x="71020" y="24587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24</a:t>
            </a:r>
          </a:p>
        </p:txBody>
      </p:sp>
    </p:spTree>
    <p:extLst>
      <p:ext uri="{BB962C8B-B14F-4D97-AF65-F5344CB8AC3E}">
        <p14:creationId xmlns:p14="http://schemas.microsoft.com/office/powerpoint/2010/main" val="3190625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5307C821-8E18-C6A7-E229-AA7777A8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119C7E9-F27D-48B5-BB53-59FC5AFB1EDB}"/>
              </a:ext>
            </a:extLst>
          </p:cNvPr>
          <p:cNvSpPr/>
          <p:nvPr/>
        </p:nvSpPr>
        <p:spPr>
          <a:xfrm rot="5400000">
            <a:off x="53267" y="-62142"/>
            <a:ext cx="1828796" cy="1935332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3EBA0-28AD-4FE2-B688-1E52F6BDD07D}"/>
              </a:ext>
            </a:extLst>
          </p:cNvPr>
          <p:cNvSpPr txBox="1"/>
          <p:nvPr/>
        </p:nvSpPr>
        <p:spPr>
          <a:xfrm>
            <a:off x="127918" y="23570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25</a:t>
            </a:r>
          </a:p>
        </p:txBody>
      </p:sp>
    </p:spTree>
    <p:extLst>
      <p:ext uri="{BB962C8B-B14F-4D97-AF65-F5344CB8AC3E}">
        <p14:creationId xmlns:p14="http://schemas.microsoft.com/office/powerpoint/2010/main" val="205049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C8674ED5-31E9-8120-E7AB-1A31FFD2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-1760"/>
            <a:ext cx="12195130" cy="685976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BA5DB64-1703-4A5E-BCF9-D65D1556004B}"/>
              </a:ext>
            </a:extLst>
          </p:cNvPr>
          <p:cNvSpPr/>
          <p:nvPr/>
        </p:nvSpPr>
        <p:spPr>
          <a:xfrm rot="5400000">
            <a:off x="5302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F0FBE-885A-4DF6-8F3C-EE041B09AE10}"/>
              </a:ext>
            </a:extLst>
          </p:cNvPr>
          <p:cNvSpPr txBox="1"/>
          <p:nvPr/>
        </p:nvSpPr>
        <p:spPr>
          <a:xfrm>
            <a:off x="65076" y="246907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26</a:t>
            </a:r>
          </a:p>
        </p:txBody>
      </p:sp>
    </p:spTree>
    <p:extLst>
      <p:ext uri="{BB962C8B-B14F-4D97-AF65-F5344CB8AC3E}">
        <p14:creationId xmlns:p14="http://schemas.microsoft.com/office/powerpoint/2010/main" val="353936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ign with black text&#10;&#10;Description automatically generated">
            <a:extLst>
              <a:ext uri="{FF2B5EF4-FFF2-40B4-BE49-F238E27FC236}">
                <a16:creationId xmlns:a16="http://schemas.microsoft.com/office/drawing/2014/main" id="{A15C611C-C529-D776-5E65-247DD67E1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9453992-CA40-0911-ADB4-97515516F98C}"/>
              </a:ext>
            </a:extLst>
          </p:cNvPr>
          <p:cNvSpPr/>
          <p:nvPr/>
        </p:nvSpPr>
        <p:spPr>
          <a:xfrm rot="5400000">
            <a:off x="71897" y="-61267"/>
            <a:ext cx="1809291" cy="195308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D7E09-443D-4CEB-58CE-8BB919A43AEF}"/>
              </a:ext>
            </a:extLst>
          </p:cNvPr>
          <p:cNvSpPr txBox="1"/>
          <p:nvPr/>
        </p:nvSpPr>
        <p:spPr>
          <a:xfrm>
            <a:off x="105870" y="26894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27</a:t>
            </a:r>
          </a:p>
        </p:txBody>
      </p:sp>
    </p:spTree>
    <p:extLst>
      <p:ext uri="{BB962C8B-B14F-4D97-AF65-F5344CB8AC3E}">
        <p14:creationId xmlns:p14="http://schemas.microsoft.com/office/powerpoint/2010/main" val="218483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B132C951-615A-4527-7048-24F4C6C1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14B0E2AB-796D-191C-6E24-89A47CCC81DE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4ADC7-FBEE-4805-8C17-2FD93B6D40C8}"/>
              </a:ext>
            </a:extLst>
          </p:cNvPr>
          <p:cNvSpPr txBox="1"/>
          <p:nvPr/>
        </p:nvSpPr>
        <p:spPr>
          <a:xfrm>
            <a:off x="114119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</a:p>
          <a:p>
            <a:r>
              <a:rPr lang="en-US" b="1" dirty="0">
                <a:solidFill>
                  <a:schemeClr val="bg1"/>
                </a:solidFill>
              </a:rPr>
              <a:t>JULY 1</a:t>
            </a:r>
          </a:p>
        </p:txBody>
      </p:sp>
    </p:spTree>
    <p:extLst>
      <p:ext uri="{BB962C8B-B14F-4D97-AF65-F5344CB8AC3E}">
        <p14:creationId xmlns:p14="http://schemas.microsoft.com/office/powerpoint/2010/main" val="4227251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old text&#10;&#10;Description automatically generated">
            <a:extLst>
              <a:ext uri="{FF2B5EF4-FFF2-40B4-BE49-F238E27FC236}">
                <a16:creationId xmlns:a16="http://schemas.microsoft.com/office/drawing/2014/main" id="{42D129D0-7704-4B6D-CC73-C2B6F879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" y="10631"/>
            <a:ext cx="12154199" cy="683673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5815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113789" y="21504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28</a:t>
            </a:r>
          </a:p>
        </p:txBody>
      </p:sp>
    </p:spTree>
    <p:extLst>
      <p:ext uri="{BB962C8B-B14F-4D97-AF65-F5344CB8AC3E}">
        <p14:creationId xmlns:p14="http://schemas.microsoft.com/office/powerpoint/2010/main" val="3325037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6032490A-C0CC-A269-71F7-82F8F7E8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69172" y="20265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29</a:t>
            </a:r>
          </a:p>
        </p:txBody>
      </p:sp>
    </p:spTree>
    <p:extLst>
      <p:ext uri="{BB962C8B-B14F-4D97-AF65-F5344CB8AC3E}">
        <p14:creationId xmlns:p14="http://schemas.microsoft.com/office/powerpoint/2010/main" val="2346895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77A3819D-F93C-2ED8-8666-D5441ACF6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FE00748-F624-4A6A-B64E-4F369121DB4E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B7C07-9969-40AA-824F-3B09D0F0C8A1}"/>
              </a:ext>
            </a:extLst>
          </p:cNvPr>
          <p:cNvSpPr txBox="1"/>
          <p:nvPr/>
        </p:nvSpPr>
        <p:spPr>
          <a:xfrm>
            <a:off x="69172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30</a:t>
            </a:r>
          </a:p>
        </p:txBody>
      </p:sp>
    </p:spTree>
    <p:extLst>
      <p:ext uri="{BB962C8B-B14F-4D97-AF65-F5344CB8AC3E}">
        <p14:creationId xmlns:p14="http://schemas.microsoft.com/office/powerpoint/2010/main" val="3470925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D1762A-D76B-E211-7A7F-2BF9C519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84BD21A4-F853-7ACA-1126-5D6C508F3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6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B466FED-C122-D91B-2275-8F78606ADF0D}"/>
              </a:ext>
            </a:extLst>
          </p:cNvPr>
          <p:cNvSpPr/>
          <p:nvPr/>
        </p:nvSpPr>
        <p:spPr>
          <a:xfrm rot="5400000">
            <a:off x="38695" y="-47569"/>
            <a:ext cx="1915312" cy="1992702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249D79-0900-6DAB-4669-F7BB3E8758F9}"/>
              </a:ext>
            </a:extLst>
          </p:cNvPr>
          <p:cNvSpPr txBox="1"/>
          <p:nvPr/>
        </p:nvSpPr>
        <p:spPr>
          <a:xfrm>
            <a:off x="69011" y="3024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31</a:t>
            </a:r>
          </a:p>
        </p:txBody>
      </p:sp>
    </p:spTree>
    <p:extLst>
      <p:ext uri="{BB962C8B-B14F-4D97-AF65-F5344CB8AC3E}">
        <p14:creationId xmlns:p14="http://schemas.microsoft.com/office/powerpoint/2010/main" val="715489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flowers and fields&#10;&#10;Description automatically generated">
            <a:extLst>
              <a:ext uri="{FF2B5EF4-FFF2-40B4-BE49-F238E27FC236}">
                <a16:creationId xmlns:a16="http://schemas.microsoft.com/office/drawing/2014/main" id="{5FD2453F-EC19-9E01-A808-6720B9709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5927" r="12154" b="14269"/>
          <a:stretch/>
        </p:blipFill>
        <p:spPr>
          <a:xfrm>
            <a:off x="2105240" y="0"/>
            <a:ext cx="7981519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1" r="89122" b="-1"/>
          <a:stretch/>
        </p:blipFill>
        <p:spPr>
          <a:xfrm>
            <a:off x="9217275" y="5380426"/>
            <a:ext cx="1124406" cy="1231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EB800-D84B-0A7A-4196-F5DF09F20FA4}"/>
              </a:ext>
            </a:extLst>
          </p:cNvPr>
          <p:cNvSpPr txBox="1"/>
          <p:nvPr/>
        </p:nvSpPr>
        <p:spPr>
          <a:xfrm>
            <a:off x="0" y="1928606"/>
            <a:ext cx="12192000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/>
              <a:t>August 2024</a:t>
            </a:r>
          </a:p>
        </p:txBody>
      </p:sp>
    </p:spTree>
    <p:extLst>
      <p:ext uri="{BB962C8B-B14F-4D97-AF65-F5344CB8AC3E}">
        <p14:creationId xmlns:p14="http://schemas.microsoft.com/office/powerpoint/2010/main" val="4294384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664C7DB-7703-9543-287D-73A49A512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163A94-9179-49AA-99BE-E19AA03FE1E1}"/>
              </a:ext>
            </a:extLst>
          </p:cNvPr>
          <p:cNvSpPr/>
          <p:nvPr/>
        </p:nvSpPr>
        <p:spPr>
          <a:xfrm rot="5400000">
            <a:off x="65815" y="-7032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202ED-9AEE-4CAD-9D3F-835FB4142B01}"/>
              </a:ext>
            </a:extLst>
          </p:cNvPr>
          <p:cNvSpPr txBox="1"/>
          <p:nvPr/>
        </p:nvSpPr>
        <p:spPr>
          <a:xfrm>
            <a:off x="62282" y="29134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</a:t>
            </a:r>
          </a:p>
        </p:txBody>
      </p:sp>
    </p:spTree>
    <p:extLst>
      <p:ext uri="{BB962C8B-B14F-4D97-AF65-F5344CB8AC3E}">
        <p14:creationId xmlns:p14="http://schemas.microsoft.com/office/powerpoint/2010/main" val="904325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EA645B44-62E2-06DB-B768-175D3EB86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82D6CC4-7DCA-464A-9126-87F18D5FDB18}"/>
              </a:ext>
            </a:extLst>
          </p:cNvPr>
          <p:cNvSpPr/>
          <p:nvPr/>
        </p:nvSpPr>
        <p:spPr>
          <a:xfrm rot="5400000">
            <a:off x="68812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99952-ABC6-4AB2-A91A-3443D9E1F858}"/>
              </a:ext>
            </a:extLst>
          </p:cNvPr>
          <p:cNvSpPr txBox="1"/>
          <p:nvPr/>
        </p:nvSpPr>
        <p:spPr>
          <a:xfrm>
            <a:off x="133586" y="202651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</a:t>
            </a:r>
          </a:p>
        </p:txBody>
      </p:sp>
    </p:spTree>
    <p:extLst>
      <p:ext uri="{BB962C8B-B14F-4D97-AF65-F5344CB8AC3E}">
        <p14:creationId xmlns:p14="http://schemas.microsoft.com/office/powerpoint/2010/main" val="3266482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A788346-F696-35BE-7280-0CC72CAF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54B2C03-99ED-427A-8A44-A690C85373E6}"/>
              </a:ext>
            </a:extLst>
          </p:cNvPr>
          <p:cNvSpPr/>
          <p:nvPr/>
        </p:nvSpPr>
        <p:spPr>
          <a:xfrm rot="5400000">
            <a:off x="43507" y="-45269"/>
            <a:ext cx="1857192" cy="1944212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AC207-AA20-4463-A789-A8D6AA12EAD5}"/>
              </a:ext>
            </a:extLst>
          </p:cNvPr>
          <p:cNvSpPr txBox="1"/>
          <p:nvPr/>
        </p:nvSpPr>
        <p:spPr>
          <a:xfrm>
            <a:off x="144178" y="26479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3</a:t>
            </a:r>
          </a:p>
        </p:txBody>
      </p:sp>
    </p:spTree>
    <p:extLst>
      <p:ext uri="{BB962C8B-B14F-4D97-AF65-F5344CB8AC3E}">
        <p14:creationId xmlns:p14="http://schemas.microsoft.com/office/powerpoint/2010/main" val="2811867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AD716D97-72E2-162D-2010-D753F859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CC9C37-BB85-4991-B278-A4FEEDB3A0EF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574D0-E8C0-4C87-BE7F-6D1816A02B94}"/>
              </a:ext>
            </a:extLst>
          </p:cNvPr>
          <p:cNvSpPr txBox="1"/>
          <p:nvPr/>
        </p:nvSpPr>
        <p:spPr>
          <a:xfrm>
            <a:off x="88610" y="24163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4</a:t>
            </a:r>
          </a:p>
        </p:txBody>
      </p:sp>
    </p:spTree>
    <p:extLst>
      <p:ext uri="{BB962C8B-B14F-4D97-AF65-F5344CB8AC3E}">
        <p14:creationId xmlns:p14="http://schemas.microsoft.com/office/powerpoint/2010/main" val="369609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87D25AC1-C313-B3C4-8FCC-A676271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A66F4C-D24B-4F4F-B216-63BF11A4130B}"/>
              </a:ext>
            </a:extLst>
          </p:cNvPr>
          <p:cNvSpPr/>
          <p:nvPr/>
        </p:nvSpPr>
        <p:spPr>
          <a:xfrm rot="5400000">
            <a:off x="67258" y="-8296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613F0-A3D0-48B2-891F-49835A459300}"/>
              </a:ext>
            </a:extLst>
          </p:cNvPr>
          <p:cNvSpPr txBox="1"/>
          <p:nvPr/>
        </p:nvSpPr>
        <p:spPr>
          <a:xfrm>
            <a:off x="72591" y="2155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5</a:t>
            </a:r>
          </a:p>
        </p:txBody>
      </p:sp>
    </p:spTree>
    <p:extLst>
      <p:ext uri="{BB962C8B-B14F-4D97-AF65-F5344CB8AC3E}">
        <p14:creationId xmlns:p14="http://schemas.microsoft.com/office/powerpoint/2010/main" val="349506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8C559186-4026-4B6F-B547-A20F1BB9D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27FEB4E3-C124-3D30-7788-E4B6AD7EEF05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0CCAD-2863-4C75-8B48-B1F21EE8E866}"/>
              </a:ext>
            </a:extLst>
          </p:cNvPr>
          <p:cNvSpPr txBox="1"/>
          <p:nvPr/>
        </p:nvSpPr>
        <p:spPr>
          <a:xfrm>
            <a:off x="138022" y="204411"/>
            <a:ext cx="124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 JULY 2</a:t>
            </a:r>
          </a:p>
        </p:txBody>
      </p:sp>
    </p:spTree>
    <p:extLst>
      <p:ext uri="{BB962C8B-B14F-4D97-AF65-F5344CB8AC3E}">
        <p14:creationId xmlns:p14="http://schemas.microsoft.com/office/powerpoint/2010/main" val="1203831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4F5EF7BF-A07F-7053-81D9-16DC52F80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710C818-4ECC-45A7-8F97-A40D3CB230C6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9D0AB-8C5B-4CE5-9689-D7B2FB792E4F}"/>
              </a:ext>
            </a:extLst>
          </p:cNvPr>
          <p:cNvSpPr txBox="1"/>
          <p:nvPr/>
        </p:nvSpPr>
        <p:spPr>
          <a:xfrm>
            <a:off x="38966" y="2232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6</a:t>
            </a:r>
          </a:p>
        </p:txBody>
      </p:sp>
    </p:spTree>
    <p:extLst>
      <p:ext uri="{BB962C8B-B14F-4D97-AF65-F5344CB8AC3E}">
        <p14:creationId xmlns:p14="http://schemas.microsoft.com/office/powerpoint/2010/main" val="470279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DF5A8484-95A6-A3A7-A17D-59ECFD48F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0" y="-9264"/>
            <a:ext cx="12208470" cy="686726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EF79DD5-8E63-4667-B0AC-BE46BB480D24}"/>
              </a:ext>
            </a:extLst>
          </p:cNvPr>
          <p:cNvSpPr/>
          <p:nvPr/>
        </p:nvSpPr>
        <p:spPr>
          <a:xfrm rot="5400000">
            <a:off x="38499" y="-47765"/>
            <a:ext cx="1889823" cy="1966823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562D6-69F8-4AF2-8E60-0A1013AB86EC}"/>
              </a:ext>
            </a:extLst>
          </p:cNvPr>
          <p:cNvSpPr txBox="1"/>
          <p:nvPr/>
        </p:nvSpPr>
        <p:spPr>
          <a:xfrm>
            <a:off x="94889" y="23444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7</a:t>
            </a:r>
          </a:p>
        </p:txBody>
      </p:sp>
    </p:spTree>
    <p:extLst>
      <p:ext uri="{BB962C8B-B14F-4D97-AF65-F5344CB8AC3E}">
        <p14:creationId xmlns:p14="http://schemas.microsoft.com/office/powerpoint/2010/main" val="1707581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92FDE38-3C62-BA1D-E4B8-07BEB6C4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" y="7419"/>
            <a:ext cx="12165619" cy="684316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283B69-46DE-4FDC-BEA1-885709BE9E0E}"/>
              </a:ext>
            </a:extLst>
          </p:cNvPr>
          <p:cNvSpPr/>
          <p:nvPr/>
        </p:nvSpPr>
        <p:spPr>
          <a:xfrm rot="5400000">
            <a:off x="85660" y="-78242"/>
            <a:ext cx="1760996" cy="193231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D3072-5B77-40DD-8DFF-AE6D8C0EF08D}"/>
              </a:ext>
            </a:extLst>
          </p:cNvPr>
          <p:cNvSpPr txBox="1"/>
          <p:nvPr/>
        </p:nvSpPr>
        <p:spPr>
          <a:xfrm>
            <a:off x="82274" y="24158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8</a:t>
            </a:r>
          </a:p>
        </p:txBody>
      </p:sp>
    </p:spTree>
    <p:extLst>
      <p:ext uri="{BB962C8B-B14F-4D97-AF65-F5344CB8AC3E}">
        <p14:creationId xmlns:p14="http://schemas.microsoft.com/office/powerpoint/2010/main" val="2486872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orange text&#10;&#10;Description automatically generated">
            <a:extLst>
              <a:ext uri="{FF2B5EF4-FFF2-40B4-BE49-F238E27FC236}">
                <a16:creationId xmlns:a16="http://schemas.microsoft.com/office/drawing/2014/main" id="{772D64CF-42D5-B420-7A71-DDA44315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-1760"/>
            <a:ext cx="12195130" cy="685976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F859F7-B6CD-4F5F-8FF7-978F04094213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79B68-4329-4FF5-9075-B7B56FC2FAD4}"/>
              </a:ext>
            </a:extLst>
          </p:cNvPr>
          <p:cNvSpPr txBox="1"/>
          <p:nvPr/>
        </p:nvSpPr>
        <p:spPr>
          <a:xfrm>
            <a:off x="82290" y="223266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9</a:t>
            </a:r>
          </a:p>
        </p:txBody>
      </p:sp>
    </p:spTree>
    <p:extLst>
      <p:ext uri="{BB962C8B-B14F-4D97-AF65-F5344CB8AC3E}">
        <p14:creationId xmlns:p14="http://schemas.microsoft.com/office/powerpoint/2010/main" val="2371773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6527857-54F8-2562-9531-11926C13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CE43E19-8D5B-45F2-8078-5918734E4895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01EC5-8A69-4227-BF70-91EAE9A4B5AC}"/>
              </a:ext>
            </a:extLst>
          </p:cNvPr>
          <p:cNvSpPr txBox="1"/>
          <p:nvPr/>
        </p:nvSpPr>
        <p:spPr>
          <a:xfrm>
            <a:off x="39142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10</a:t>
            </a:r>
          </a:p>
        </p:txBody>
      </p:sp>
    </p:spTree>
    <p:extLst>
      <p:ext uri="{BB962C8B-B14F-4D97-AF65-F5344CB8AC3E}">
        <p14:creationId xmlns:p14="http://schemas.microsoft.com/office/powerpoint/2010/main" val="4162638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yellow text&#10;&#10;Description automatically generated">
            <a:extLst>
              <a:ext uri="{FF2B5EF4-FFF2-40B4-BE49-F238E27FC236}">
                <a16:creationId xmlns:a16="http://schemas.microsoft.com/office/drawing/2014/main" id="{72875164-4F32-280B-2BE0-539834806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51D67BD-32BF-4D6A-AE3A-D4D8F81A34F1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F50DC-E8F1-4EE0-A397-840EDE4D65FC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11</a:t>
            </a:r>
          </a:p>
        </p:txBody>
      </p:sp>
    </p:spTree>
    <p:extLst>
      <p:ext uri="{BB962C8B-B14F-4D97-AF65-F5344CB8AC3E}">
        <p14:creationId xmlns:p14="http://schemas.microsoft.com/office/powerpoint/2010/main" val="103214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EFE137F-6467-3009-3A43-217848425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60F998D-9F16-475F-807D-EE86BFEF702F}"/>
              </a:ext>
            </a:extLst>
          </p:cNvPr>
          <p:cNvSpPr/>
          <p:nvPr/>
        </p:nvSpPr>
        <p:spPr>
          <a:xfrm rot="5400000">
            <a:off x="77122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07515-0CD0-4D32-900B-3B865F57E62D}"/>
              </a:ext>
            </a:extLst>
          </p:cNvPr>
          <p:cNvSpPr txBox="1"/>
          <p:nvPr/>
        </p:nvSpPr>
        <p:spPr>
          <a:xfrm>
            <a:off x="69172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12</a:t>
            </a:r>
          </a:p>
        </p:txBody>
      </p:sp>
    </p:spTree>
    <p:extLst>
      <p:ext uri="{BB962C8B-B14F-4D97-AF65-F5344CB8AC3E}">
        <p14:creationId xmlns:p14="http://schemas.microsoft.com/office/powerpoint/2010/main" val="771377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3986224-D12A-7A52-5292-79504F35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2D949883-91AA-3DFA-385B-E4E67CDA7A93}"/>
              </a:ext>
            </a:extLst>
          </p:cNvPr>
          <p:cNvSpPr/>
          <p:nvPr/>
        </p:nvSpPr>
        <p:spPr>
          <a:xfrm rot="5400000">
            <a:off x="61226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D00A5-AD5B-4B61-871D-8B56248C0470}"/>
              </a:ext>
            </a:extLst>
          </p:cNvPr>
          <p:cNvSpPr txBox="1"/>
          <p:nvPr/>
        </p:nvSpPr>
        <p:spPr>
          <a:xfrm>
            <a:off x="69172" y="22414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13</a:t>
            </a:r>
          </a:p>
        </p:txBody>
      </p:sp>
    </p:spTree>
    <p:extLst>
      <p:ext uri="{BB962C8B-B14F-4D97-AF65-F5344CB8AC3E}">
        <p14:creationId xmlns:p14="http://schemas.microsoft.com/office/powerpoint/2010/main" val="3345776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9BCF734-5A44-EEFA-D741-2AC8E840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5158" y="-55612"/>
            <a:ext cx="1839186" cy="1946889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97571" y="2026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14</a:t>
            </a:r>
          </a:p>
        </p:txBody>
      </p:sp>
    </p:spTree>
    <p:extLst>
      <p:ext uri="{BB962C8B-B14F-4D97-AF65-F5344CB8AC3E}">
        <p14:creationId xmlns:p14="http://schemas.microsoft.com/office/powerpoint/2010/main" val="278301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34B1C4E-3BA8-50FD-F146-C65FC7198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22195" y="-31070"/>
            <a:ext cx="1917573" cy="196196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96992" y="248804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15</a:t>
            </a:r>
          </a:p>
        </p:txBody>
      </p:sp>
    </p:spTree>
    <p:extLst>
      <p:ext uri="{BB962C8B-B14F-4D97-AF65-F5344CB8AC3E}">
        <p14:creationId xmlns:p14="http://schemas.microsoft.com/office/powerpoint/2010/main" val="190705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C1D3FFAF-51E9-36CF-6BEF-E7F64609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64EF21A-384B-4883-9510-BA8F7E704D39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0C38-79F2-4643-BAF5-FF44805D99ED}"/>
              </a:ext>
            </a:extLst>
          </p:cNvPr>
          <p:cNvSpPr txBox="1"/>
          <p:nvPr/>
        </p:nvSpPr>
        <p:spPr>
          <a:xfrm>
            <a:off x="5993" y="19131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3</a:t>
            </a:r>
          </a:p>
        </p:txBody>
      </p:sp>
    </p:spTree>
    <p:extLst>
      <p:ext uri="{BB962C8B-B14F-4D97-AF65-F5344CB8AC3E}">
        <p14:creationId xmlns:p14="http://schemas.microsoft.com/office/powerpoint/2010/main" val="4146740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E061B342-FDEC-AFBD-5919-50A7E2BBB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C342D4-ABED-4092-B7DF-C070D9365EE4}"/>
              </a:ext>
            </a:extLst>
          </p:cNvPr>
          <p:cNvSpPr/>
          <p:nvPr/>
        </p:nvSpPr>
        <p:spPr>
          <a:xfrm rot="5400000">
            <a:off x="75476" y="-75443"/>
            <a:ext cx="1784412" cy="1935298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A0C12F-83D9-40C1-8770-07BC3D27F9F5}"/>
              </a:ext>
            </a:extLst>
          </p:cNvPr>
          <p:cNvSpPr txBox="1"/>
          <p:nvPr/>
        </p:nvSpPr>
        <p:spPr>
          <a:xfrm>
            <a:off x="145960" y="25516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16</a:t>
            </a:r>
          </a:p>
        </p:txBody>
      </p:sp>
    </p:spTree>
    <p:extLst>
      <p:ext uri="{BB962C8B-B14F-4D97-AF65-F5344CB8AC3E}">
        <p14:creationId xmlns:p14="http://schemas.microsoft.com/office/powerpoint/2010/main" val="548637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65D3FA1-2CB8-E46A-F392-D3F6F9D5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3D5A287A-62B0-B9BB-F4C2-55B4BB956B58}"/>
              </a:ext>
            </a:extLst>
          </p:cNvPr>
          <p:cNvSpPr/>
          <p:nvPr/>
        </p:nvSpPr>
        <p:spPr>
          <a:xfrm rot="5400000">
            <a:off x="65815" y="-8832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AA8FA6-5191-42B7-A9E7-789A1F078EAC}"/>
              </a:ext>
            </a:extLst>
          </p:cNvPr>
          <p:cNvSpPr txBox="1"/>
          <p:nvPr/>
        </p:nvSpPr>
        <p:spPr>
          <a:xfrm>
            <a:off x="55870" y="1819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17</a:t>
            </a:r>
          </a:p>
        </p:txBody>
      </p:sp>
    </p:spTree>
    <p:extLst>
      <p:ext uri="{BB962C8B-B14F-4D97-AF65-F5344CB8AC3E}">
        <p14:creationId xmlns:p14="http://schemas.microsoft.com/office/powerpoint/2010/main" val="4188500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ue and red text&#10;&#10;Description automatically generated">
            <a:extLst>
              <a:ext uri="{FF2B5EF4-FFF2-40B4-BE49-F238E27FC236}">
                <a16:creationId xmlns:a16="http://schemas.microsoft.com/office/drawing/2014/main" id="{98F1ADBD-E0BD-7C3F-5388-3EC84FF8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5E93FA0-9CE7-2F0E-0399-2077CBE2E7F1}"/>
              </a:ext>
            </a:extLst>
          </p:cNvPr>
          <p:cNvSpPr/>
          <p:nvPr/>
        </p:nvSpPr>
        <p:spPr>
          <a:xfrm rot="5400000">
            <a:off x="5302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03881-D9B3-4C4B-8F4A-01334F927E35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18</a:t>
            </a:r>
          </a:p>
        </p:txBody>
      </p:sp>
    </p:spTree>
    <p:extLst>
      <p:ext uri="{BB962C8B-B14F-4D97-AF65-F5344CB8AC3E}">
        <p14:creationId xmlns:p14="http://schemas.microsoft.com/office/powerpoint/2010/main" val="395036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5AFD32CE-567B-9E3E-765F-03280989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2F42B1A-B9BD-4E40-8300-E25CA389DF08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50A60-297B-4C74-A04B-F47A92956B36}"/>
              </a:ext>
            </a:extLst>
          </p:cNvPr>
          <p:cNvSpPr txBox="1"/>
          <p:nvPr/>
        </p:nvSpPr>
        <p:spPr>
          <a:xfrm>
            <a:off x="64279" y="22501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19</a:t>
            </a:r>
          </a:p>
        </p:txBody>
      </p:sp>
    </p:spTree>
    <p:extLst>
      <p:ext uri="{BB962C8B-B14F-4D97-AF65-F5344CB8AC3E}">
        <p14:creationId xmlns:p14="http://schemas.microsoft.com/office/powerpoint/2010/main" val="3188293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523417F8-0D45-567C-7546-33B1FE19D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0" y="-8174"/>
            <a:ext cx="12206532" cy="68661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409BFD0-2F06-495B-BBD3-AA602BE6FA6A}"/>
              </a:ext>
            </a:extLst>
          </p:cNvPr>
          <p:cNvSpPr/>
          <p:nvPr/>
        </p:nvSpPr>
        <p:spPr>
          <a:xfrm rot="5400000">
            <a:off x="65815" y="-739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292A2-074A-490C-B8F8-68B28EB8A8F2}"/>
              </a:ext>
            </a:extLst>
          </p:cNvPr>
          <p:cNvSpPr txBox="1"/>
          <p:nvPr/>
        </p:nvSpPr>
        <p:spPr>
          <a:xfrm>
            <a:off x="69172" y="22005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20</a:t>
            </a:r>
          </a:p>
        </p:txBody>
      </p:sp>
    </p:spTree>
    <p:extLst>
      <p:ext uri="{BB962C8B-B14F-4D97-AF65-F5344CB8AC3E}">
        <p14:creationId xmlns:p14="http://schemas.microsoft.com/office/powerpoint/2010/main" val="1011676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104990F-7761-6670-1AA3-6E879E0B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70A3B1B-6221-4444-8F41-E6E75E571396}"/>
              </a:ext>
            </a:extLst>
          </p:cNvPr>
          <p:cNvSpPr/>
          <p:nvPr/>
        </p:nvSpPr>
        <p:spPr>
          <a:xfrm rot="5400000">
            <a:off x="65570" y="-49840"/>
            <a:ext cx="1910722" cy="204186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025CD-6CCE-427A-8CA4-99CA5EF03062}"/>
              </a:ext>
            </a:extLst>
          </p:cNvPr>
          <p:cNvSpPr txBox="1"/>
          <p:nvPr/>
        </p:nvSpPr>
        <p:spPr>
          <a:xfrm>
            <a:off x="86766" y="27577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21</a:t>
            </a:r>
          </a:p>
        </p:txBody>
      </p:sp>
    </p:spTree>
    <p:extLst>
      <p:ext uri="{BB962C8B-B14F-4D97-AF65-F5344CB8AC3E}">
        <p14:creationId xmlns:p14="http://schemas.microsoft.com/office/powerpoint/2010/main" val="428156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3A7002E-9EC4-6193-BC58-4AD80FCA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9006D5C-9573-475D-9E94-F0051F58F8AE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ABAFE-1DEA-41C2-962A-011A96C34023}"/>
              </a:ext>
            </a:extLst>
          </p:cNvPr>
          <p:cNvSpPr txBox="1"/>
          <p:nvPr/>
        </p:nvSpPr>
        <p:spPr>
          <a:xfrm>
            <a:off x="57468" y="22414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22</a:t>
            </a:r>
          </a:p>
        </p:txBody>
      </p:sp>
    </p:spTree>
    <p:extLst>
      <p:ext uri="{BB962C8B-B14F-4D97-AF65-F5344CB8AC3E}">
        <p14:creationId xmlns:p14="http://schemas.microsoft.com/office/powerpoint/2010/main" val="1282453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D3CAE484-F382-B680-8C91-CA048463B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7" cy="6866874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DF5374-B8E7-3C70-2577-8F4AA1CE855B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82290" y="219709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23</a:t>
            </a:r>
          </a:p>
        </p:txBody>
      </p:sp>
    </p:spTree>
    <p:extLst>
      <p:ext uri="{BB962C8B-B14F-4D97-AF65-F5344CB8AC3E}">
        <p14:creationId xmlns:p14="http://schemas.microsoft.com/office/powerpoint/2010/main" val="1251192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AB3AA63D-4C8F-4774-8247-E11E617F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-1760"/>
            <a:ext cx="12195130" cy="685976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4849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24</a:t>
            </a:r>
          </a:p>
        </p:txBody>
      </p:sp>
    </p:spTree>
    <p:extLst>
      <p:ext uri="{BB962C8B-B14F-4D97-AF65-F5344CB8AC3E}">
        <p14:creationId xmlns:p14="http://schemas.microsoft.com/office/powerpoint/2010/main" val="2457006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0A20B7C5-8C3A-5BC8-4652-7CE8916E9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102093" y="204411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25</a:t>
            </a:r>
          </a:p>
        </p:txBody>
      </p:sp>
    </p:spTree>
    <p:extLst>
      <p:ext uri="{BB962C8B-B14F-4D97-AF65-F5344CB8AC3E}">
        <p14:creationId xmlns:p14="http://schemas.microsoft.com/office/powerpoint/2010/main" val="34242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E492AA2-B54B-3E80-9062-6848C16D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3CCF25F-1641-43C7-94E0-8932FA5FD37C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AEF0A8-1C0C-4916-88EB-71B4C1CF5892}"/>
              </a:ext>
            </a:extLst>
          </p:cNvPr>
          <p:cNvSpPr txBox="1"/>
          <p:nvPr/>
        </p:nvSpPr>
        <p:spPr>
          <a:xfrm>
            <a:off x="0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4</a:t>
            </a:r>
          </a:p>
        </p:txBody>
      </p:sp>
    </p:spTree>
    <p:extLst>
      <p:ext uri="{BB962C8B-B14F-4D97-AF65-F5344CB8AC3E}">
        <p14:creationId xmlns:p14="http://schemas.microsoft.com/office/powerpoint/2010/main" val="2553193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2F4747F0-D4B7-158C-90CC-8035B19F1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69172" y="21970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26</a:t>
            </a:r>
          </a:p>
        </p:txBody>
      </p:sp>
    </p:spTree>
    <p:extLst>
      <p:ext uri="{BB962C8B-B14F-4D97-AF65-F5344CB8AC3E}">
        <p14:creationId xmlns:p14="http://schemas.microsoft.com/office/powerpoint/2010/main" val="6482586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C8F3A7DD-51D7-C7D7-F1E2-4E2038AD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3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69172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</a:p>
          <a:p>
            <a:r>
              <a:rPr lang="en-US" b="1" dirty="0">
                <a:solidFill>
                  <a:schemeClr val="bg1"/>
                </a:solidFill>
              </a:rPr>
              <a:t>AUG. 27</a:t>
            </a:r>
          </a:p>
        </p:txBody>
      </p:sp>
    </p:spTree>
    <p:extLst>
      <p:ext uri="{BB962C8B-B14F-4D97-AF65-F5344CB8AC3E}">
        <p14:creationId xmlns:p14="http://schemas.microsoft.com/office/powerpoint/2010/main" val="11292918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681FCE7-9605-0C30-2562-7CD05B89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" y="11498"/>
            <a:ext cx="12151119" cy="6835004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1BCC6C3-0325-4DDE-89DD-898C46F58129}"/>
              </a:ext>
            </a:extLst>
          </p:cNvPr>
          <p:cNvSpPr/>
          <p:nvPr/>
        </p:nvSpPr>
        <p:spPr>
          <a:xfrm rot="5400000">
            <a:off x="32262" y="-32262"/>
            <a:ext cx="1888323" cy="195284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C231-60B8-4B59-97F7-AB568AA0AD50}"/>
              </a:ext>
            </a:extLst>
          </p:cNvPr>
          <p:cNvSpPr txBox="1"/>
          <p:nvPr/>
        </p:nvSpPr>
        <p:spPr>
          <a:xfrm>
            <a:off x="87439" y="23214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28</a:t>
            </a:r>
          </a:p>
        </p:txBody>
      </p:sp>
    </p:spTree>
    <p:extLst>
      <p:ext uri="{BB962C8B-B14F-4D97-AF65-F5344CB8AC3E}">
        <p14:creationId xmlns:p14="http://schemas.microsoft.com/office/powerpoint/2010/main" val="2747395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7380FF-EF9C-96F8-82ED-E8BBFB53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556D82F8-F56B-D5F8-99AC-CA2B980A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7" cy="6866874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878A2AD-6A9B-6D51-4E71-F9C2D651F1AE}"/>
              </a:ext>
            </a:extLst>
          </p:cNvPr>
          <p:cNvSpPr/>
          <p:nvPr/>
        </p:nvSpPr>
        <p:spPr>
          <a:xfrm rot="5400000">
            <a:off x="65813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178C1B-4BC3-553B-D947-7ADFE855EE2B}"/>
              </a:ext>
            </a:extLst>
          </p:cNvPr>
          <p:cNvSpPr txBox="1"/>
          <p:nvPr/>
        </p:nvSpPr>
        <p:spPr>
          <a:xfrm>
            <a:off x="34849" y="19553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29</a:t>
            </a:r>
          </a:p>
        </p:txBody>
      </p:sp>
    </p:spTree>
    <p:extLst>
      <p:ext uri="{BB962C8B-B14F-4D97-AF65-F5344CB8AC3E}">
        <p14:creationId xmlns:p14="http://schemas.microsoft.com/office/powerpoint/2010/main" val="2815147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816B01-FFCC-BCE7-A78C-250C1E80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04FC869D-1350-16E1-0C6A-A802D3EBF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6" y="-9206"/>
            <a:ext cx="12208367" cy="6867206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DD667E7-67CE-45DD-CD69-15168B34BEC0}"/>
              </a:ext>
            </a:extLst>
          </p:cNvPr>
          <p:cNvSpPr/>
          <p:nvPr/>
        </p:nvSpPr>
        <p:spPr>
          <a:xfrm rot="5400000">
            <a:off x="65815" y="-75021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BEA1F-83F8-E364-7F46-BCE3377B1887}"/>
              </a:ext>
            </a:extLst>
          </p:cNvPr>
          <p:cNvSpPr txBox="1"/>
          <p:nvPr/>
        </p:nvSpPr>
        <p:spPr>
          <a:xfrm>
            <a:off x="71933" y="19058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30</a:t>
            </a:r>
          </a:p>
        </p:txBody>
      </p:sp>
    </p:spTree>
    <p:extLst>
      <p:ext uri="{BB962C8B-B14F-4D97-AF65-F5344CB8AC3E}">
        <p14:creationId xmlns:p14="http://schemas.microsoft.com/office/powerpoint/2010/main" val="6749605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837FD2-9BB0-F3E9-1519-58EB5696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E952B640-0246-08C0-8530-4F968EDA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14F70DE-6AB1-D5F0-602D-14700E32B08A}"/>
              </a:ext>
            </a:extLst>
          </p:cNvPr>
          <p:cNvSpPr/>
          <p:nvPr/>
        </p:nvSpPr>
        <p:spPr>
          <a:xfrm rot="5400000">
            <a:off x="51468" y="-60675"/>
            <a:ext cx="1570587" cy="167352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B71E0A-9BA6-6CA4-1557-A756C037DB54}"/>
              </a:ext>
            </a:extLst>
          </p:cNvPr>
          <p:cNvSpPr txBox="1"/>
          <p:nvPr/>
        </p:nvSpPr>
        <p:spPr>
          <a:xfrm>
            <a:off x="0" y="18195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AUG. 31</a:t>
            </a:r>
          </a:p>
        </p:txBody>
      </p:sp>
    </p:spTree>
    <p:extLst>
      <p:ext uri="{BB962C8B-B14F-4D97-AF65-F5344CB8AC3E}">
        <p14:creationId xmlns:p14="http://schemas.microsoft.com/office/powerpoint/2010/main" val="29404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flowers and fields&#10;&#10;Description automatically generated">
            <a:extLst>
              <a:ext uri="{FF2B5EF4-FFF2-40B4-BE49-F238E27FC236}">
                <a16:creationId xmlns:a16="http://schemas.microsoft.com/office/drawing/2014/main" id="{5FD2453F-EC19-9E01-A808-6720B9709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5927" r="12154" b="14269"/>
          <a:stretch/>
        </p:blipFill>
        <p:spPr>
          <a:xfrm>
            <a:off x="2105240" y="0"/>
            <a:ext cx="7981519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1" r="89122" b="-1"/>
          <a:stretch/>
        </p:blipFill>
        <p:spPr>
          <a:xfrm>
            <a:off x="9217275" y="5380426"/>
            <a:ext cx="1124406" cy="1231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EB800-D84B-0A7A-4196-F5DF09F20FA4}"/>
              </a:ext>
            </a:extLst>
          </p:cNvPr>
          <p:cNvSpPr txBox="1"/>
          <p:nvPr/>
        </p:nvSpPr>
        <p:spPr>
          <a:xfrm>
            <a:off x="0" y="1928606"/>
            <a:ext cx="12192000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/>
              <a:t>September </a:t>
            </a:r>
            <a:r>
              <a:rPr lang="en-US" sz="96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899351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8F789E25-2650-23E2-4D10-C11D4BB3F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2BEA208-E890-45A5-A491-091575B90616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5BAC9-9516-4A31-8E81-1BBCC4A17B90}"/>
              </a:ext>
            </a:extLst>
          </p:cNvPr>
          <p:cNvSpPr txBox="1"/>
          <p:nvPr/>
        </p:nvSpPr>
        <p:spPr>
          <a:xfrm>
            <a:off x="76453" y="282121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80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EAEAF49-E5A3-88D0-C06B-BEE4D986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DDF1061-5900-404D-AC30-6B6F3F49BA7B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111B1-B141-4B5B-B607-1E8B68803FE7}"/>
              </a:ext>
            </a:extLst>
          </p:cNvPr>
          <p:cNvSpPr txBox="1"/>
          <p:nvPr/>
        </p:nvSpPr>
        <p:spPr>
          <a:xfrm>
            <a:off x="82033" y="27121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</a:t>
            </a:r>
          </a:p>
        </p:txBody>
      </p:sp>
    </p:spTree>
    <p:extLst>
      <p:ext uri="{BB962C8B-B14F-4D97-AF65-F5344CB8AC3E}">
        <p14:creationId xmlns:p14="http://schemas.microsoft.com/office/powerpoint/2010/main" val="2373360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8CEB7CD5-10B1-7C8D-0048-6003975D8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15D78361-0FCA-45F4-894A-86D40197FEC6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2C5A6-7524-4A99-9CC5-458D1861D8B3}"/>
              </a:ext>
            </a:extLst>
          </p:cNvPr>
          <p:cNvSpPr txBox="1"/>
          <p:nvPr/>
        </p:nvSpPr>
        <p:spPr>
          <a:xfrm>
            <a:off x="118989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3</a:t>
            </a:r>
          </a:p>
        </p:txBody>
      </p:sp>
    </p:spTree>
    <p:extLst>
      <p:ext uri="{BB962C8B-B14F-4D97-AF65-F5344CB8AC3E}">
        <p14:creationId xmlns:p14="http://schemas.microsoft.com/office/powerpoint/2010/main" val="105559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B5A4D0BC-5A00-AB2D-5313-3015EBDF7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335CB55-2067-41F1-8CC3-02C13B1F3CF8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9227A-F9BC-482E-87FC-BE15D1C469D3}"/>
              </a:ext>
            </a:extLst>
          </p:cNvPr>
          <p:cNvSpPr txBox="1"/>
          <p:nvPr/>
        </p:nvSpPr>
        <p:spPr>
          <a:xfrm>
            <a:off x="98926" y="22414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5</a:t>
            </a:r>
          </a:p>
        </p:txBody>
      </p:sp>
    </p:spTree>
    <p:extLst>
      <p:ext uri="{BB962C8B-B14F-4D97-AF65-F5344CB8AC3E}">
        <p14:creationId xmlns:p14="http://schemas.microsoft.com/office/powerpoint/2010/main" val="1889913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D95B3E8-7020-64B6-B97D-D9575F56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-8874"/>
            <a:ext cx="12207777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05F963D-91BC-4930-984D-BDE7AB4BC1F2}"/>
              </a:ext>
            </a:extLst>
          </p:cNvPr>
          <p:cNvSpPr/>
          <p:nvPr/>
        </p:nvSpPr>
        <p:spPr>
          <a:xfrm rot="5400000">
            <a:off x="8878" y="-17753"/>
            <a:ext cx="1979717" cy="1997476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D8F24B-47C9-46F6-9704-15635D30923C}"/>
              </a:ext>
            </a:extLst>
          </p:cNvPr>
          <p:cNvSpPr txBox="1"/>
          <p:nvPr/>
        </p:nvSpPr>
        <p:spPr>
          <a:xfrm>
            <a:off x="68428" y="23104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4</a:t>
            </a:r>
          </a:p>
        </p:txBody>
      </p:sp>
    </p:spTree>
    <p:extLst>
      <p:ext uri="{BB962C8B-B14F-4D97-AF65-F5344CB8AC3E}">
        <p14:creationId xmlns:p14="http://schemas.microsoft.com/office/powerpoint/2010/main" val="17222850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B6AB9CE3-0F73-4A6F-CE84-DA96117B2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7BCA96DD-8730-554A-3388-C7E212FAE024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C4F39-6B86-4022-A4B8-126480ABE6E1}"/>
              </a:ext>
            </a:extLst>
          </p:cNvPr>
          <p:cNvSpPr txBox="1"/>
          <p:nvPr/>
        </p:nvSpPr>
        <p:spPr>
          <a:xfrm>
            <a:off x="39142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5</a:t>
            </a:r>
          </a:p>
        </p:txBody>
      </p:sp>
    </p:spTree>
    <p:extLst>
      <p:ext uri="{BB962C8B-B14F-4D97-AF65-F5344CB8AC3E}">
        <p14:creationId xmlns:p14="http://schemas.microsoft.com/office/powerpoint/2010/main" val="1547236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346B1BF2-B2CF-A2E5-3878-40659F07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C7BD3B-2572-4C2D-907D-79B5D0B68A8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DAF3C-8411-4D23-B2E9-8BF83D96081D}"/>
              </a:ext>
            </a:extLst>
          </p:cNvPr>
          <p:cNvSpPr txBox="1"/>
          <p:nvPr/>
        </p:nvSpPr>
        <p:spPr>
          <a:xfrm>
            <a:off x="133586" y="202651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6</a:t>
            </a:r>
          </a:p>
        </p:txBody>
      </p:sp>
    </p:spTree>
    <p:extLst>
      <p:ext uri="{BB962C8B-B14F-4D97-AF65-F5344CB8AC3E}">
        <p14:creationId xmlns:p14="http://schemas.microsoft.com/office/powerpoint/2010/main" val="188236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5B313AF-4A35-5548-C49D-F36C8765D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7856A9A5-C3B5-36A0-DF86-9625DACBFE82}"/>
              </a:ext>
            </a:extLst>
          </p:cNvPr>
          <p:cNvSpPr/>
          <p:nvPr/>
        </p:nvSpPr>
        <p:spPr>
          <a:xfrm rot="5400000">
            <a:off x="48827" y="-57704"/>
            <a:ext cx="1864309" cy="1961971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AF80B-EEEA-4337-A48C-7114B246B8F2}"/>
              </a:ext>
            </a:extLst>
          </p:cNvPr>
          <p:cNvSpPr txBox="1"/>
          <p:nvPr/>
        </p:nvSpPr>
        <p:spPr>
          <a:xfrm>
            <a:off x="79237" y="27695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7</a:t>
            </a:r>
          </a:p>
        </p:txBody>
      </p:sp>
    </p:spTree>
    <p:extLst>
      <p:ext uri="{BB962C8B-B14F-4D97-AF65-F5344CB8AC3E}">
        <p14:creationId xmlns:p14="http://schemas.microsoft.com/office/powerpoint/2010/main" val="2165437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ue text&#10;&#10;Description automatically generated">
            <a:extLst>
              <a:ext uri="{FF2B5EF4-FFF2-40B4-BE49-F238E27FC236}">
                <a16:creationId xmlns:a16="http://schemas.microsoft.com/office/drawing/2014/main" id="{1165AB89-2AEB-A757-0231-B00136EB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4BB5A29-0A6A-4B4E-B0EA-B94E520C0CC9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99791-BBC0-4EA9-8777-AC03661B3915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8</a:t>
            </a:r>
          </a:p>
        </p:txBody>
      </p:sp>
    </p:spTree>
    <p:extLst>
      <p:ext uri="{BB962C8B-B14F-4D97-AF65-F5344CB8AC3E}">
        <p14:creationId xmlns:p14="http://schemas.microsoft.com/office/powerpoint/2010/main" val="2364474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BC79024-53BC-9663-ADE5-DD82D03C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819C5AD-CA35-4599-9818-9D3990D51BB9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C91BF-07C7-4809-8305-E4E317B69529}"/>
              </a:ext>
            </a:extLst>
          </p:cNvPr>
          <p:cNvSpPr txBox="1"/>
          <p:nvPr/>
        </p:nvSpPr>
        <p:spPr>
          <a:xfrm>
            <a:off x="69172" y="1955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9</a:t>
            </a:r>
          </a:p>
        </p:txBody>
      </p:sp>
    </p:spTree>
    <p:extLst>
      <p:ext uri="{BB962C8B-B14F-4D97-AF65-F5344CB8AC3E}">
        <p14:creationId xmlns:p14="http://schemas.microsoft.com/office/powerpoint/2010/main" val="3117550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87A079F8-1C89-A6FC-01B7-E59152C9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07EF0D2-F17F-4F08-BB71-925FA04AA659}"/>
              </a:ext>
            </a:extLst>
          </p:cNvPr>
          <p:cNvSpPr/>
          <p:nvPr/>
        </p:nvSpPr>
        <p:spPr>
          <a:xfrm rot="5400000">
            <a:off x="65702" y="-67463"/>
            <a:ext cx="1830560" cy="196196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BCAC9-CE4D-469B-A562-F536041E4CC0}"/>
              </a:ext>
            </a:extLst>
          </p:cNvPr>
          <p:cNvSpPr txBox="1"/>
          <p:nvPr/>
        </p:nvSpPr>
        <p:spPr>
          <a:xfrm>
            <a:off x="99329" y="2623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10</a:t>
            </a:r>
          </a:p>
        </p:txBody>
      </p:sp>
    </p:spTree>
    <p:extLst>
      <p:ext uri="{BB962C8B-B14F-4D97-AF65-F5344CB8AC3E}">
        <p14:creationId xmlns:p14="http://schemas.microsoft.com/office/powerpoint/2010/main" val="44292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ECF2CE4F-4F71-8D88-1465-3C14331AC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1534F03-2A1A-4AAC-ADC4-286F613F5FC3}"/>
              </a:ext>
            </a:extLst>
          </p:cNvPr>
          <p:cNvSpPr/>
          <p:nvPr/>
        </p:nvSpPr>
        <p:spPr>
          <a:xfrm rot="5400000">
            <a:off x="4440" y="-13315"/>
            <a:ext cx="2059616" cy="206849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1AD68-2D57-4451-A989-B4F39231AD52}"/>
              </a:ext>
            </a:extLst>
          </p:cNvPr>
          <p:cNvSpPr txBox="1"/>
          <p:nvPr/>
        </p:nvSpPr>
        <p:spPr>
          <a:xfrm>
            <a:off x="60256" y="26980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11</a:t>
            </a:r>
          </a:p>
        </p:txBody>
      </p:sp>
    </p:spTree>
    <p:extLst>
      <p:ext uri="{BB962C8B-B14F-4D97-AF65-F5344CB8AC3E}">
        <p14:creationId xmlns:p14="http://schemas.microsoft.com/office/powerpoint/2010/main" val="651639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CFBC7844-3D1E-F7A9-CB10-4C70453C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F775332-772B-4F85-8AD7-BF7E5B745C21}"/>
              </a:ext>
            </a:extLst>
          </p:cNvPr>
          <p:cNvSpPr/>
          <p:nvPr/>
        </p:nvSpPr>
        <p:spPr>
          <a:xfrm rot="5400000">
            <a:off x="53267" y="-62142"/>
            <a:ext cx="1882062" cy="1988598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1AC4F-3B1D-4C00-BBAA-76833E297A14}"/>
              </a:ext>
            </a:extLst>
          </p:cNvPr>
          <p:cNvSpPr txBox="1"/>
          <p:nvPr/>
        </p:nvSpPr>
        <p:spPr>
          <a:xfrm>
            <a:off x="97653" y="28582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12</a:t>
            </a:r>
          </a:p>
        </p:txBody>
      </p:sp>
    </p:spTree>
    <p:extLst>
      <p:ext uri="{BB962C8B-B14F-4D97-AF65-F5344CB8AC3E}">
        <p14:creationId xmlns:p14="http://schemas.microsoft.com/office/powerpoint/2010/main" val="1012042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D31E022-21EC-CAE5-FA84-D90C1CBDF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" y="-19257"/>
            <a:ext cx="12204790" cy="686519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5302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63167" y="20265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13</a:t>
            </a:r>
          </a:p>
        </p:txBody>
      </p:sp>
    </p:spTree>
    <p:extLst>
      <p:ext uri="{BB962C8B-B14F-4D97-AF65-F5344CB8AC3E}">
        <p14:creationId xmlns:p14="http://schemas.microsoft.com/office/powerpoint/2010/main" val="237679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85EFF98-D1EC-DC84-19D2-D560BEEB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D41E600-E5E1-468E-8F93-F8A457340BE0}"/>
              </a:ext>
            </a:extLst>
          </p:cNvPr>
          <p:cNvSpPr/>
          <p:nvPr/>
        </p:nvSpPr>
        <p:spPr>
          <a:xfrm rot="5400000">
            <a:off x="65813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F9253-35E9-48CE-8C3C-C5B25630BE9F}"/>
              </a:ext>
            </a:extLst>
          </p:cNvPr>
          <p:cNvSpPr txBox="1"/>
          <p:nvPr/>
        </p:nvSpPr>
        <p:spPr>
          <a:xfrm>
            <a:off x="0" y="19663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6</a:t>
            </a:r>
          </a:p>
        </p:txBody>
      </p:sp>
    </p:spTree>
    <p:extLst>
      <p:ext uri="{BB962C8B-B14F-4D97-AF65-F5344CB8AC3E}">
        <p14:creationId xmlns:p14="http://schemas.microsoft.com/office/powerpoint/2010/main" val="9910850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5D86CDE-FC59-7FC9-ED87-2EDD493C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9142" y="22414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14</a:t>
            </a:r>
          </a:p>
        </p:txBody>
      </p:sp>
    </p:spTree>
    <p:extLst>
      <p:ext uri="{BB962C8B-B14F-4D97-AF65-F5344CB8AC3E}">
        <p14:creationId xmlns:p14="http://schemas.microsoft.com/office/powerpoint/2010/main" val="2258692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709550C4-9F79-0B02-0DD9-2D3B7D9E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89BA30-076E-4ADC-B5B9-EEBD52CE7641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31545-1F37-4288-9E89-F157B3A2BE26}"/>
              </a:ext>
            </a:extLst>
          </p:cNvPr>
          <p:cNvSpPr txBox="1"/>
          <p:nvPr/>
        </p:nvSpPr>
        <p:spPr>
          <a:xfrm>
            <a:off x="93706" y="204411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15</a:t>
            </a:r>
          </a:p>
        </p:txBody>
      </p:sp>
    </p:spTree>
    <p:extLst>
      <p:ext uri="{BB962C8B-B14F-4D97-AF65-F5344CB8AC3E}">
        <p14:creationId xmlns:p14="http://schemas.microsoft.com/office/powerpoint/2010/main" val="590171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F7662579-2AA4-7F5C-B5A4-1697723EE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" y="0"/>
            <a:ext cx="12173102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5AF7CDF-81A3-4505-AE1C-F1A8E3267DD1}"/>
              </a:ext>
            </a:extLst>
          </p:cNvPr>
          <p:cNvSpPr/>
          <p:nvPr/>
        </p:nvSpPr>
        <p:spPr>
          <a:xfrm rot="5400000">
            <a:off x="59916" y="-49288"/>
            <a:ext cx="1634810" cy="175464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19A7B-976F-425A-8929-A8E81614C338}"/>
              </a:ext>
            </a:extLst>
          </p:cNvPr>
          <p:cNvSpPr txBox="1"/>
          <p:nvPr/>
        </p:nvSpPr>
        <p:spPr>
          <a:xfrm>
            <a:off x="55422" y="196124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16</a:t>
            </a:r>
          </a:p>
        </p:txBody>
      </p:sp>
    </p:spTree>
    <p:extLst>
      <p:ext uri="{BB962C8B-B14F-4D97-AF65-F5344CB8AC3E}">
        <p14:creationId xmlns:p14="http://schemas.microsoft.com/office/powerpoint/2010/main" val="1089906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3B39CF8-5C93-0507-AD2D-AE5432130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4F224DA-25CE-4B98-89A7-540EC25C9747}"/>
              </a:ext>
            </a:extLst>
          </p:cNvPr>
          <p:cNvSpPr/>
          <p:nvPr/>
        </p:nvSpPr>
        <p:spPr>
          <a:xfrm rot="5400000">
            <a:off x="6581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8F8B-C3D6-438D-9371-3C8C752C01EE}"/>
              </a:ext>
            </a:extLst>
          </p:cNvPr>
          <p:cNvSpPr txBox="1"/>
          <p:nvPr/>
        </p:nvSpPr>
        <p:spPr>
          <a:xfrm>
            <a:off x="69172" y="19131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17</a:t>
            </a:r>
          </a:p>
        </p:txBody>
      </p:sp>
    </p:spTree>
    <p:extLst>
      <p:ext uri="{BB962C8B-B14F-4D97-AF65-F5344CB8AC3E}">
        <p14:creationId xmlns:p14="http://schemas.microsoft.com/office/powerpoint/2010/main" val="1101885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sign&#10;&#10;Description automatically generated">
            <a:extLst>
              <a:ext uri="{FF2B5EF4-FFF2-40B4-BE49-F238E27FC236}">
                <a16:creationId xmlns:a16="http://schemas.microsoft.com/office/drawing/2014/main" id="{85A51B49-79C5-19BA-1D9B-2DD05B3C0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A4EF52E-8FE6-4930-B9AE-E04D65C3C203}"/>
              </a:ext>
            </a:extLst>
          </p:cNvPr>
          <p:cNvSpPr/>
          <p:nvPr/>
        </p:nvSpPr>
        <p:spPr>
          <a:xfrm rot="5400000">
            <a:off x="26634" y="-26632"/>
            <a:ext cx="1944208" cy="1997476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DF6A3-4F65-4A69-9BCB-8A81AAC19810}"/>
              </a:ext>
            </a:extLst>
          </p:cNvPr>
          <p:cNvSpPr txBox="1"/>
          <p:nvPr/>
        </p:nvSpPr>
        <p:spPr>
          <a:xfrm>
            <a:off x="82312" y="23095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18</a:t>
            </a:r>
          </a:p>
        </p:txBody>
      </p:sp>
    </p:spTree>
    <p:extLst>
      <p:ext uri="{BB962C8B-B14F-4D97-AF65-F5344CB8AC3E}">
        <p14:creationId xmlns:p14="http://schemas.microsoft.com/office/powerpoint/2010/main" val="601312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B2A6E34-3292-0383-33FC-C0F9E483B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48210" y="-49444"/>
            <a:ext cx="1882062" cy="1963202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110163" y="21083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19</a:t>
            </a:r>
          </a:p>
        </p:txBody>
      </p:sp>
    </p:spTree>
    <p:extLst>
      <p:ext uri="{BB962C8B-B14F-4D97-AF65-F5344CB8AC3E}">
        <p14:creationId xmlns:p14="http://schemas.microsoft.com/office/powerpoint/2010/main" val="898846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6C56249-2456-2F70-61D6-B38D145C2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118281" y="20441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20</a:t>
            </a:r>
          </a:p>
        </p:txBody>
      </p:sp>
    </p:spTree>
    <p:extLst>
      <p:ext uri="{BB962C8B-B14F-4D97-AF65-F5344CB8AC3E}">
        <p14:creationId xmlns:p14="http://schemas.microsoft.com/office/powerpoint/2010/main" val="4087461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black text&#10;&#10;Description automatically generated">
            <a:extLst>
              <a:ext uri="{FF2B5EF4-FFF2-40B4-BE49-F238E27FC236}">
                <a16:creationId xmlns:a16="http://schemas.microsoft.com/office/drawing/2014/main" id="{C947F491-CA45-CA18-0518-52B5358E9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5A7A1E7-8557-443D-A88E-B9614774E5D0}"/>
              </a:ext>
            </a:extLst>
          </p:cNvPr>
          <p:cNvSpPr/>
          <p:nvPr/>
        </p:nvSpPr>
        <p:spPr>
          <a:xfrm rot="5400000">
            <a:off x="79897" y="-79900"/>
            <a:ext cx="1766656" cy="1926456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A878-0B83-498C-B948-3D8DCA69478A}"/>
              </a:ext>
            </a:extLst>
          </p:cNvPr>
          <p:cNvSpPr txBox="1"/>
          <p:nvPr/>
        </p:nvSpPr>
        <p:spPr>
          <a:xfrm>
            <a:off x="77842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21</a:t>
            </a:r>
          </a:p>
        </p:txBody>
      </p:sp>
    </p:spTree>
    <p:extLst>
      <p:ext uri="{BB962C8B-B14F-4D97-AF65-F5344CB8AC3E}">
        <p14:creationId xmlns:p14="http://schemas.microsoft.com/office/powerpoint/2010/main" val="699400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9B3947AE-2214-7402-A58A-5C5E4660C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8" y="-8874"/>
            <a:ext cx="12207777" cy="6866874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760B38B-21F3-499F-9312-EDAEACC2FDD8}"/>
              </a:ext>
            </a:extLst>
          </p:cNvPr>
          <p:cNvSpPr/>
          <p:nvPr/>
        </p:nvSpPr>
        <p:spPr>
          <a:xfrm rot="5400000">
            <a:off x="5302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DB8F3-1645-4290-9A05-CAA063687596}"/>
              </a:ext>
            </a:extLst>
          </p:cNvPr>
          <p:cNvSpPr txBox="1"/>
          <p:nvPr/>
        </p:nvSpPr>
        <p:spPr>
          <a:xfrm>
            <a:off x="24695" y="19131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22</a:t>
            </a:r>
          </a:p>
        </p:txBody>
      </p:sp>
    </p:spTree>
    <p:extLst>
      <p:ext uri="{BB962C8B-B14F-4D97-AF65-F5344CB8AC3E}">
        <p14:creationId xmlns:p14="http://schemas.microsoft.com/office/powerpoint/2010/main" val="2128489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2B4B7BD-59A9-6A6A-671F-8BE4654E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E599186-C42D-4F77-B724-B984FC02C71C}"/>
              </a:ext>
            </a:extLst>
          </p:cNvPr>
          <p:cNvSpPr/>
          <p:nvPr/>
        </p:nvSpPr>
        <p:spPr>
          <a:xfrm rot="5400000">
            <a:off x="65815" y="-8219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FA4F9-DE6A-4765-9A80-0CD183942037}"/>
              </a:ext>
            </a:extLst>
          </p:cNvPr>
          <p:cNvSpPr txBox="1"/>
          <p:nvPr/>
        </p:nvSpPr>
        <p:spPr>
          <a:xfrm>
            <a:off x="42780" y="18803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23</a:t>
            </a:r>
          </a:p>
        </p:txBody>
      </p:sp>
    </p:spTree>
    <p:extLst>
      <p:ext uri="{BB962C8B-B14F-4D97-AF65-F5344CB8AC3E}">
        <p14:creationId xmlns:p14="http://schemas.microsoft.com/office/powerpoint/2010/main" val="18948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ue and yellow text&#10;&#10;Description automatically generated">
            <a:extLst>
              <a:ext uri="{FF2B5EF4-FFF2-40B4-BE49-F238E27FC236}">
                <a16:creationId xmlns:a16="http://schemas.microsoft.com/office/drawing/2014/main" id="{B50D1A89-CECB-E6E8-8446-6389CB5CD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1F072BD-4DAE-42D4-A04D-11C8D7E98225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81FFD4-104B-4434-B1F1-D14B1292E094}"/>
              </a:ext>
            </a:extLst>
          </p:cNvPr>
          <p:cNvSpPr txBox="1"/>
          <p:nvPr/>
        </p:nvSpPr>
        <p:spPr>
          <a:xfrm>
            <a:off x="88610" y="22501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JULY 7</a:t>
            </a:r>
          </a:p>
        </p:txBody>
      </p:sp>
    </p:spTree>
    <p:extLst>
      <p:ext uri="{BB962C8B-B14F-4D97-AF65-F5344CB8AC3E}">
        <p14:creationId xmlns:p14="http://schemas.microsoft.com/office/powerpoint/2010/main" val="15307555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F7858D6-42EB-025D-A6A6-477DD3C1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-1760"/>
            <a:ext cx="12195130" cy="685976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8AEB0CD-E967-4A39-8B57-8E5215AD8050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3AF5B-4C1C-450C-B813-D0C22A8D233F}"/>
              </a:ext>
            </a:extLst>
          </p:cNvPr>
          <p:cNvSpPr txBox="1"/>
          <p:nvPr/>
        </p:nvSpPr>
        <p:spPr>
          <a:xfrm>
            <a:off x="89217" y="17570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24</a:t>
            </a:r>
          </a:p>
        </p:txBody>
      </p:sp>
    </p:spTree>
    <p:extLst>
      <p:ext uri="{BB962C8B-B14F-4D97-AF65-F5344CB8AC3E}">
        <p14:creationId xmlns:p14="http://schemas.microsoft.com/office/powerpoint/2010/main" val="1242537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18C2162-FCF8-FC8C-C82E-6A2BB3D4E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AAA7DFC-C82E-474F-93EC-7060C7D49EF6}"/>
              </a:ext>
            </a:extLst>
          </p:cNvPr>
          <p:cNvSpPr/>
          <p:nvPr/>
        </p:nvSpPr>
        <p:spPr>
          <a:xfrm rot="5400000">
            <a:off x="-8878" y="8877"/>
            <a:ext cx="2095130" cy="207737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A17-FA2E-487C-BAE1-7D7F7BFF54D1}"/>
              </a:ext>
            </a:extLst>
          </p:cNvPr>
          <p:cNvSpPr txBox="1"/>
          <p:nvPr/>
        </p:nvSpPr>
        <p:spPr>
          <a:xfrm>
            <a:off x="69134" y="3475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25</a:t>
            </a:r>
          </a:p>
        </p:txBody>
      </p:sp>
    </p:spTree>
    <p:extLst>
      <p:ext uri="{BB962C8B-B14F-4D97-AF65-F5344CB8AC3E}">
        <p14:creationId xmlns:p14="http://schemas.microsoft.com/office/powerpoint/2010/main" val="3944943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C7E4D05A-E63A-6C60-9C4E-F7CB992F9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18631" y="-8001"/>
            <a:ext cx="2022355" cy="2059619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155219" y="27955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26</a:t>
            </a:r>
          </a:p>
        </p:txBody>
      </p:sp>
    </p:spTree>
    <p:extLst>
      <p:ext uri="{BB962C8B-B14F-4D97-AF65-F5344CB8AC3E}">
        <p14:creationId xmlns:p14="http://schemas.microsoft.com/office/powerpoint/2010/main" val="578620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9FBF72CE-B77F-EA68-A2CC-B2881108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-1760"/>
            <a:ext cx="12195130" cy="685976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137526" y="20265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27</a:t>
            </a:r>
          </a:p>
        </p:txBody>
      </p:sp>
    </p:spTree>
    <p:extLst>
      <p:ext uri="{BB962C8B-B14F-4D97-AF65-F5344CB8AC3E}">
        <p14:creationId xmlns:p14="http://schemas.microsoft.com/office/powerpoint/2010/main" val="4059199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B9AAE698-269F-A063-97E6-E59DBE131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" y="-1758"/>
            <a:ext cx="12195126" cy="685975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-881" y="-879"/>
            <a:ext cx="1928213" cy="1926454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124287" y="27121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28</a:t>
            </a:r>
          </a:p>
        </p:txBody>
      </p:sp>
    </p:spTree>
    <p:extLst>
      <p:ext uri="{BB962C8B-B14F-4D97-AF65-F5344CB8AC3E}">
        <p14:creationId xmlns:p14="http://schemas.microsoft.com/office/powerpoint/2010/main" val="2549032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old sign with blue text&#10;&#10;Description automatically generated">
            <a:extLst>
              <a:ext uri="{FF2B5EF4-FFF2-40B4-BE49-F238E27FC236}">
                <a16:creationId xmlns:a16="http://schemas.microsoft.com/office/drawing/2014/main" id="{10C4B3AE-B9EE-5E34-35EB-97AAF718E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" y="-24110"/>
            <a:ext cx="12234862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22952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-2" y="19131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29</a:t>
            </a:r>
          </a:p>
        </p:txBody>
      </p:sp>
    </p:spTree>
    <p:extLst>
      <p:ext uri="{BB962C8B-B14F-4D97-AF65-F5344CB8AC3E}">
        <p14:creationId xmlns:p14="http://schemas.microsoft.com/office/powerpoint/2010/main" val="22976242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CFF9C-97ED-81F9-9543-79941576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n orange sign&#10;&#10;Description automatically generated">
            <a:extLst>
              <a:ext uri="{FF2B5EF4-FFF2-40B4-BE49-F238E27FC236}">
                <a16:creationId xmlns:a16="http://schemas.microsoft.com/office/drawing/2014/main" id="{A4508E5C-8F6B-C48C-D208-53EA2C5A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826509D-576A-ADAB-75B6-5527EDB9CC7A}"/>
              </a:ext>
            </a:extLst>
          </p:cNvPr>
          <p:cNvSpPr/>
          <p:nvPr/>
        </p:nvSpPr>
        <p:spPr>
          <a:xfrm rot="5400000">
            <a:off x="94889" y="-94890"/>
            <a:ext cx="1759789" cy="1949570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1F023-4460-374D-EB7E-375030E9CB0E}"/>
              </a:ext>
            </a:extLst>
          </p:cNvPr>
          <p:cNvSpPr txBox="1"/>
          <p:nvPr/>
        </p:nvSpPr>
        <p:spPr>
          <a:xfrm>
            <a:off x="120767" y="233564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SEPT. 30</a:t>
            </a:r>
          </a:p>
        </p:txBody>
      </p:sp>
    </p:spTree>
    <p:extLst>
      <p:ext uri="{BB962C8B-B14F-4D97-AF65-F5344CB8AC3E}">
        <p14:creationId xmlns:p14="http://schemas.microsoft.com/office/powerpoint/2010/main" val="440467879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2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2F5496"/>
      </a:accent2>
      <a:accent3>
        <a:srgbClr val="A3A3A3"/>
      </a:accent3>
      <a:accent4>
        <a:srgbClr val="C00000"/>
      </a:accent4>
      <a:accent5>
        <a:srgbClr val="5B9BD5"/>
      </a:accent5>
      <a:accent6>
        <a:srgbClr val="C00000"/>
      </a:accent6>
      <a:hlink>
        <a:srgbClr val="2F5496"/>
      </a:hlink>
      <a:folHlink>
        <a:srgbClr val="C00000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11130</TotalTime>
  <Words>441</Words>
  <Application>Microsoft Office PowerPoint</Application>
  <PresentationFormat>Widescreen</PresentationFormat>
  <Paragraphs>99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Abadi Extra Light</vt:lpstr>
      <vt:lpstr>Arial</vt:lpstr>
      <vt:lpstr>DaunPenh</vt:lpstr>
      <vt:lpstr>Univers Condensed Light</vt:lpstr>
      <vt:lpstr>Walbaum Display Light</vt:lpstr>
      <vt:lpstr>AngleLinesVTI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Prayer &amp; Mission Moment Calendar</dc:title>
  <dc:creator>Perri Jeffery</dc:creator>
  <cp:lastModifiedBy>Lindsey Simpson</cp:lastModifiedBy>
  <cp:revision>910</cp:revision>
  <dcterms:created xsi:type="dcterms:W3CDTF">2021-02-25T01:19:21Z</dcterms:created>
  <dcterms:modified xsi:type="dcterms:W3CDTF">2024-06-14T13:47:39Z</dcterms:modified>
</cp:coreProperties>
</file>