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56" r:id="rId2"/>
    <p:sldId id="299" r:id="rId3"/>
    <p:sldId id="300" r:id="rId4"/>
    <p:sldId id="301" r:id="rId5"/>
    <p:sldId id="302" r:id="rId6"/>
    <p:sldId id="303" r:id="rId7"/>
    <p:sldId id="304" r:id="rId8"/>
    <p:sldId id="305" r:id="rId9"/>
    <p:sldId id="306" r:id="rId10"/>
    <p:sldId id="307" r:id="rId11"/>
    <p:sldId id="308" r:id="rId12"/>
    <p:sldId id="309" r:id="rId13"/>
    <p:sldId id="310" r:id="rId14"/>
    <p:sldId id="311" r:id="rId15"/>
    <p:sldId id="317" r:id="rId16"/>
    <p:sldId id="322" r:id="rId17"/>
    <p:sldId id="321" r:id="rId18"/>
    <p:sldId id="320" r:id="rId19"/>
    <p:sldId id="319" r:id="rId20"/>
    <p:sldId id="318" r:id="rId21"/>
    <p:sldId id="312" r:id="rId22"/>
    <p:sldId id="313" r:id="rId23"/>
    <p:sldId id="323" r:id="rId24"/>
    <p:sldId id="314" r:id="rId25"/>
    <p:sldId id="315" r:id="rId26"/>
    <p:sldId id="316" r:id="rId27"/>
    <p:sldId id="324" r:id="rId28"/>
    <p:sldId id="325" r:id="rId29"/>
    <p:sldId id="326" r:id="rId30"/>
    <p:sldId id="327" r:id="rId31"/>
    <p:sldId id="328" r:id="rId32"/>
    <p:sldId id="329" r:id="rId33"/>
    <p:sldId id="331" r:id="rId34"/>
    <p:sldId id="330" r:id="rId35"/>
    <p:sldId id="332" r:id="rId36"/>
    <p:sldId id="333" r:id="rId37"/>
    <p:sldId id="334" r:id="rId38"/>
    <p:sldId id="335" r:id="rId39"/>
    <p:sldId id="336" r:id="rId40"/>
    <p:sldId id="337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2A65"/>
    <a:srgbClr val="6C91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73"/>
    <p:restoredTop sz="91701"/>
  </p:normalViewPr>
  <p:slideViewPr>
    <p:cSldViewPr snapToGrid="0" snapToObjects="1">
      <p:cViewPr varScale="1">
        <p:scale>
          <a:sx n="66" d="100"/>
          <a:sy n="66" d="100"/>
        </p:scale>
        <p:origin x="71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654767-986D-4249-878E-6AF591B32D61}" type="datetimeFigureOut">
              <a:rPr lang="en-US" smtClean="0"/>
              <a:t>6/14/2024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DDAF05-CA6B-FD47-B515-66DA521A14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008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DDAF05-CA6B-FD47-B515-66DA521A147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456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F3870-93D7-E846-BCFA-E49C4329C9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6F0408-2FDB-864B-8E77-E71E966B1D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46D5B4-5BBF-0941-B471-9D3C3B9AD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0DD07-11E7-E14B-BC64-003EDE7ADD47}" type="datetimeFigureOut">
              <a:rPr lang="en-US" smtClean="0"/>
              <a:t>6/14/2024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A87039-710F-8541-9064-5DA0BEE06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E6A3BD-AF49-E246-9F65-E8082FBC2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1774-EC1E-BA46-B984-C1D5CD87F5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023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BCCDF-EABD-8E4B-AA09-B0FAE7C78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6993B1-5F88-5946-92BE-A1A159A5AC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01363-FF4C-474A-970F-79C9ABE4E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0DD07-11E7-E14B-BC64-003EDE7ADD47}" type="datetimeFigureOut">
              <a:rPr lang="en-US" smtClean="0"/>
              <a:t>6/14/2024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49D3F-0244-9A48-B139-57FE7E16C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92645-14CB-B74D-B25F-8343ADC2A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1774-EC1E-BA46-B984-C1D5CD87F5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808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F7E603-76E2-1240-A1E0-BD087CA580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13647E-BDFC-0F49-90FE-B535BF3D1C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3E6783-C439-CA44-B4A5-0C0BEE49D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0DD07-11E7-E14B-BC64-003EDE7ADD47}" type="datetimeFigureOut">
              <a:rPr lang="en-US" smtClean="0"/>
              <a:t>6/14/2024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2080B2-3128-BC47-BFAF-167239477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0C30D-AA5F-404E-85A9-40EAA82B1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1774-EC1E-BA46-B984-C1D5CD87F5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283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D7F79-B444-C84E-85BD-4ADC4598F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CC2E1C-0F16-AF4D-B5DA-593682B34E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F1D5B-EC18-EA47-AA60-9C7D7C345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0DD07-11E7-E14B-BC64-003EDE7ADD47}" type="datetimeFigureOut">
              <a:rPr lang="en-US" smtClean="0"/>
              <a:t>6/14/2024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12EF6-97A9-0C43-9F07-2DEFCD924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C5160F-1574-EF4D-AE09-41B0C79B8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1774-EC1E-BA46-B984-C1D5CD87F5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925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577A0-1B37-8B4F-B602-DB0A97187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1506EB-FC84-CD4E-A55D-06B6CA097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A583C-724F-4C4C-A845-CF9FF3F4B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0DD07-11E7-E14B-BC64-003EDE7ADD47}" type="datetimeFigureOut">
              <a:rPr lang="en-US" smtClean="0"/>
              <a:t>6/14/2024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1C1EAD-9A60-C746-8CA0-5189E82B2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A830C1-A9D9-0F45-BD14-1C2DD71FD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1774-EC1E-BA46-B984-C1D5CD87F5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170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BDBFF-35CD-2049-B4FA-2B74D5E37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F2BB1-62B4-084C-A1E8-9E866C394C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0B3934-0BA1-CC4D-A089-28F1F09657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082317-1E47-D24C-A949-3FBAE9466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0DD07-11E7-E14B-BC64-003EDE7ADD47}" type="datetimeFigureOut">
              <a:rPr lang="en-US" smtClean="0"/>
              <a:t>6/14/2024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0CB1DD-2B0E-4F4E-BFFB-53FAEAD48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85A5AA-F046-544C-8672-200D84784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1774-EC1E-BA46-B984-C1D5CD87F5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672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C14AB-3F4C-A540-9B58-2C1C81B56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649FE9-34B9-2440-9064-422D5A220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7C0950-BD73-E948-BC53-7C5561B46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72D698-ABA9-7B44-A71D-7BDCE9B488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E748CA-E1EB-FA42-9AF5-256169CBA1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97CBA1-EAE3-F44F-B396-C378EACC7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0DD07-11E7-E14B-BC64-003EDE7ADD47}" type="datetimeFigureOut">
              <a:rPr lang="en-US" smtClean="0"/>
              <a:t>6/14/2024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224F12-80DF-4840-8956-D19CB1FCD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46324A-D8A0-884B-8B83-82AC99F49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1774-EC1E-BA46-B984-C1D5CD87F5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723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0E897-434B-3644-9471-4494089A9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3B929F-2F97-2649-9B54-70130B737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0DD07-11E7-E14B-BC64-003EDE7ADD47}" type="datetimeFigureOut">
              <a:rPr lang="en-US" smtClean="0"/>
              <a:t>6/14/2024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6E3CBE-306B-AF41-AD50-803077055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CA4DF3-12B4-534A-9A27-5C8B5BF76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1774-EC1E-BA46-B984-C1D5CD87F5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81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B0B329-D598-9146-A123-55DC7ADAB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0DD07-11E7-E14B-BC64-003EDE7ADD47}" type="datetimeFigureOut">
              <a:rPr lang="en-US" smtClean="0"/>
              <a:t>6/14/2024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395DC9-457B-D141-84AD-B420D044B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B46644-CD18-4C44-8279-222FA744F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1774-EC1E-BA46-B984-C1D5CD87F5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729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C889B-6BF0-E243-A63C-9B058EC02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843566-F3FB-DC4B-821B-9F888EEA5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5267EC-D6A7-9047-8D9E-240139E0D4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371046-33BF-6D4C-912C-5F1E14819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0DD07-11E7-E14B-BC64-003EDE7ADD47}" type="datetimeFigureOut">
              <a:rPr lang="en-US" smtClean="0"/>
              <a:t>6/14/2024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3D4613-0735-8F40-865A-8220E438B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FE49AC-AEDD-4E40-A083-0545614C3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1774-EC1E-BA46-B984-C1D5CD87F5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098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04DD2-4888-AE4D-A755-1FE67488F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113E11-6133-8F49-ADDD-62F169D0A6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9D6CB8-8270-1B46-9FD2-C49FD3A0F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67BE5C-3FFF-C345-BFD0-5B2AFB24E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0DD07-11E7-E14B-BC64-003EDE7ADD47}" type="datetimeFigureOut">
              <a:rPr lang="en-US" smtClean="0"/>
              <a:t>6/14/2024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BB40B8-57FC-FE41-9FA7-0F75887FF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46E3C4-28BE-8944-B123-64BC9542E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1774-EC1E-BA46-B984-C1D5CD87F5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725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87A2C4-94F1-1241-87D6-B8462CD0A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41BCD3-521F-4A4E-B5AE-5EC4A5ED4D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46425-EFAF-4647-9F24-F4B347AB22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0DD07-11E7-E14B-BC64-003EDE7ADD47}" type="datetimeFigureOut">
              <a:rPr lang="en-US" smtClean="0"/>
              <a:t>6/14/2024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EEC66-BC31-DD44-B60C-49218703B3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F3EAC-091E-C846-84AB-63518483D0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21774-EC1E-BA46-B984-C1D5CD87F5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02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ined glass window with flowers and fields&#10;&#10;Description automatically generated">
            <a:extLst>
              <a:ext uri="{FF2B5EF4-FFF2-40B4-BE49-F238E27FC236}">
                <a16:creationId xmlns:a16="http://schemas.microsoft.com/office/drawing/2014/main" id="{4CBB3973-14CC-A93D-EC34-3DE0741CBF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588" y="349608"/>
            <a:ext cx="5359412" cy="53173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A8721F-71F9-416F-A334-7195E31073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452" y="5416218"/>
            <a:ext cx="4390992" cy="4878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626CF4-E31E-9A6D-7999-0D7934728693}"/>
              </a:ext>
            </a:extLst>
          </p:cNvPr>
          <p:cNvSpPr txBox="1"/>
          <p:nvPr/>
        </p:nvSpPr>
        <p:spPr>
          <a:xfrm>
            <a:off x="405853" y="450135"/>
            <a:ext cx="7124682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500" dirty="0">
                <a:solidFill>
                  <a:srgbClr val="16518C"/>
                </a:solidFill>
                <a:latin typeface="DaunPenh" panose="020F0502020204030204" pitchFamily="2" charset="0"/>
                <a:cs typeface="DaunPenh" panose="020F0502020204030204" pitchFamily="2" charset="0"/>
              </a:rPr>
              <a:t>Prayer Partnership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A685227-F969-4915-A980-A624CC0355C0}"/>
              </a:ext>
            </a:extLst>
          </p:cNvPr>
          <p:cNvCxnSpPr>
            <a:cxnSpLocks/>
          </p:cNvCxnSpPr>
          <p:nvPr/>
        </p:nvCxnSpPr>
        <p:spPr>
          <a:xfrm>
            <a:off x="474152" y="1668446"/>
            <a:ext cx="5836711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62204CF-D1AA-AADF-52FA-3F49872103DC}"/>
              </a:ext>
            </a:extLst>
          </p:cNvPr>
          <p:cNvSpPr txBox="1"/>
          <p:nvPr/>
        </p:nvSpPr>
        <p:spPr>
          <a:xfrm>
            <a:off x="366964" y="1627060"/>
            <a:ext cx="6397325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16518C"/>
                </a:solidFill>
              </a:rPr>
              <a:t>Mission Moments</a:t>
            </a:r>
            <a:r>
              <a:rPr lang="en-US" sz="3000" b="1" dirty="0">
                <a:solidFill>
                  <a:srgbClr val="16518C"/>
                </a:solidFill>
              </a:rPr>
              <a:t> for July – Sept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86F756-4EE0-D1B6-B788-8F387D61F7D8}"/>
              </a:ext>
            </a:extLst>
          </p:cNvPr>
          <p:cNvSpPr txBox="1"/>
          <p:nvPr/>
        </p:nvSpPr>
        <p:spPr>
          <a:xfrm>
            <a:off x="366964" y="2605831"/>
            <a:ext cx="704850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We want you to read the whole story!  </a:t>
            </a:r>
          </a:p>
          <a:p>
            <a:r>
              <a:rPr lang="en-US" sz="3000" dirty="0"/>
              <a:t>The new Mission Moments PowerPoint slides are now laid out in sets of 3 —allowing your congregation to read the entire Mission Moment rather than an edited version, with text now large enough to be read from the back of the church.  </a:t>
            </a:r>
          </a:p>
        </p:txBody>
      </p:sp>
    </p:spTree>
    <p:extLst>
      <p:ext uri="{BB962C8B-B14F-4D97-AF65-F5344CB8AC3E}">
        <p14:creationId xmlns:p14="http://schemas.microsoft.com/office/powerpoint/2010/main" val="1952954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essage&#10;&#10;Description automatically generated">
            <a:extLst>
              <a:ext uri="{FF2B5EF4-FFF2-40B4-BE49-F238E27FC236}">
                <a16:creationId xmlns:a16="http://schemas.microsoft.com/office/drawing/2014/main" id="{E17640B2-B57D-B525-8D63-DCBE830DC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90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able with a group of papers and a sign&#10;&#10;Description automatically generated">
            <a:extLst>
              <a:ext uri="{FF2B5EF4-FFF2-40B4-BE49-F238E27FC236}">
                <a16:creationId xmlns:a16="http://schemas.microsoft.com/office/drawing/2014/main" id="{8E9971CD-0734-6F38-F0CE-A101C4AC6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316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text on a blue background&#10;&#10;Description automatically generated">
            <a:extLst>
              <a:ext uri="{FF2B5EF4-FFF2-40B4-BE49-F238E27FC236}">
                <a16:creationId xmlns:a16="http://schemas.microsoft.com/office/drawing/2014/main" id="{D9EECDE4-F500-4D2C-BDAE-D82885CBA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238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text&#10;&#10;Description automatically generated">
            <a:extLst>
              <a:ext uri="{FF2B5EF4-FFF2-40B4-BE49-F238E27FC236}">
                <a16:creationId xmlns:a16="http://schemas.microsoft.com/office/drawing/2014/main" id="{E50ACB4D-8E8D-D719-A15E-A251CAC2D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475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talking to each other&#10;&#10;Description automatically generated">
            <a:extLst>
              <a:ext uri="{FF2B5EF4-FFF2-40B4-BE49-F238E27FC236}">
                <a16:creationId xmlns:a16="http://schemas.microsoft.com/office/drawing/2014/main" id="{1922688A-DCD7-0D9E-2DEC-D648CD520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5786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essage&#10;&#10;Description automatically generated">
            <a:extLst>
              <a:ext uri="{FF2B5EF4-FFF2-40B4-BE49-F238E27FC236}">
                <a16:creationId xmlns:a16="http://schemas.microsoft.com/office/drawing/2014/main" id="{643BC282-4071-C865-6E6D-AA867088B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8910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essage&#10;&#10;Description automatically generated">
            <a:extLst>
              <a:ext uri="{FF2B5EF4-FFF2-40B4-BE49-F238E27FC236}">
                <a16:creationId xmlns:a16="http://schemas.microsoft.com/office/drawing/2014/main" id="{D7902F56-00EE-F914-C323-FF387298B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0083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and person sitting on a bench&#10;&#10;Description automatically generated">
            <a:extLst>
              <a:ext uri="{FF2B5EF4-FFF2-40B4-BE49-F238E27FC236}">
                <a16:creationId xmlns:a16="http://schemas.microsoft.com/office/drawing/2014/main" id="{C643EFE3-E644-119A-0048-E648C3B98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5987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F1CFCFB6-6977-D7E2-609A-E679BDE96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0449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text on a blue background&#10;&#10;Description automatically generated">
            <a:extLst>
              <a:ext uri="{FF2B5EF4-FFF2-40B4-BE49-F238E27FC236}">
                <a16:creationId xmlns:a16="http://schemas.microsoft.com/office/drawing/2014/main" id="{B8F35AFA-621B-951F-1CA1-4D6BCE7A3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377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36E3E42-10AE-653A-F10C-B7B97BBCBF93}"/>
              </a:ext>
            </a:extLst>
          </p:cNvPr>
          <p:cNvSpPr/>
          <p:nvPr/>
        </p:nvSpPr>
        <p:spPr>
          <a:xfrm>
            <a:off x="3650399" y="367823"/>
            <a:ext cx="504000" cy="548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Content Placeholder 8" descr="A group of people standing in a line&#10;&#10;Description automatically generated">
            <a:extLst>
              <a:ext uri="{FF2B5EF4-FFF2-40B4-BE49-F238E27FC236}">
                <a16:creationId xmlns:a16="http://schemas.microsoft.com/office/drawing/2014/main" id="{E5D0378D-A33E-06FD-33E0-F989ADFFAA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283" y="-44156"/>
            <a:ext cx="12182717" cy="6902156"/>
          </a:xfrm>
        </p:spPr>
      </p:pic>
    </p:spTree>
    <p:extLst>
      <p:ext uri="{BB962C8B-B14F-4D97-AF65-F5344CB8AC3E}">
        <p14:creationId xmlns:p14="http://schemas.microsoft.com/office/powerpoint/2010/main" val="41098121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a field&#10;&#10;Description automatically generated">
            <a:extLst>
              <a:ext uri="{FF2B5EF4-FFF2-40B4-BE49-F238E27FC236}">
                <a16:creationId xmlns:a16="http://schemas.microsoft.com/office/drawing/2014/main" id="{51C45D31-971B-5A58-F5CB-E90373D5B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2987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essage&#10;&#10;Description automatically generated">
            <a:extLst>
              <a:ext uri="{FF2B5EF4-FFF2-40B4-BE49-F238E27FC236}">
                <a16:creationId xmlns:a16="http://schemas.microsoft.com/office/drawing/2014/main" id="{834CC1A9-3EF9-1D49-2363-E0C603536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6173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essage&#10;&#10;Description automatically generated">
            <a:extLst>
              <a:ext uri="{FF2B5EF4-FFF2-40B4-BE49-F238E27FC236}">
                <a16:creationId xmlns:a16="http://schemas.microsoft.com/office/drawing/2014/main" id="{BD52137A-EA83-6591-46CB-2CD76CC86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5985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brick wall&#10;&#10;Description automatically generated">
            <a:extLst>
              <a:ext uri="{FF2B5EF4-FFF2-40B4-BE49-F238E27FC236}">
                <a16:creationId xmlns:a16="http://schemas.microsoft.com/office/drawing/2014/main" id="{ADCF0BE3-57E5-9971-5E52-73CBC43B6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553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text on a white background&#10;&#10;Description automatically generated">
            <a:extLst>
              <a:ext uri="{FF2B5EF4-FFF2-40B4-BE49-F238E27FC236}">
                <a16:creationId xmlns:a16="http://schemas.microsoft.com/office/drawing/2014/main" id="{26B78B06-6214-4B2D-CF35-78A887415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6557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essage&#10;&#10;Description automatically generated">
            <a:extLst>
              <a:ext uri="{FF2B5EF4-FFF2-40B4-BE49-F238E27FC236}">
                <a16:creationId xmlns:a16="http://schemas.microsoft.com/office/drawing/2014/main" id="{76918781-0B62-D68A-10D2-8D8860670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9320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outside with a sign&#10;&#10;Description automatically generated">
            <a:extLst>
              <a:ext uri="{FF2B5EF4-FFF2-40B4-BE49-F238E27FC236}">
                <a16:creationId xmlns:a16="http://schemas.microsoft.com/office/drawing/2014/main" id="{A05E96F4-BF2B-4667-E18A-9BE94D769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8718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text&#10;&#10;Description automatically generated">
            <a:extLst>
              <a:ext uri="{FF2B5EF4-FFF2-40B4-BE49-F238E27FC236}">
                <a16:creationId xmlns:a16="http://schemas.microsoft.com/office/drawing/2014/main" id="{BD5E3EC2-F282-1A4C-AF14-8DA7427AA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270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text&#10;&#10;Description automatically generated">
            <a:extLst>
              <a:ext uri="{FF2B5EF4-FFF2-40B4-BE49-F238E27FC236}">
                <a16:creationId xmlns:a16="http://schemas.microsoft.com/office/drawing/2014/main" id="{F58DE9BD-4B7A-CFF9-2264-7EE6B6170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6719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and a person posing for a photo&#10;&#10;Description automatically generated">
            <a:extLst>
              <a:ext uri="{FF2B5EF4-FFF2-40B4-BE49-F238E27FC236}">
                <a16:creationId xmlns:a16="http://schemas.microsoft.com/office/drawing/2014/main" id="{70D32356-DA0B-6454-49CE-ABF556FD9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849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essage&#10;&#10;Description automatically generated">
            <a:extLst>
              <a:ext uri="{FF2B5EF4-FFF2-40B4-BE49-F238E27FC236}">
                <a16:creationId xmlns:a16="http://schemas.microsoft.com/office/drawing/2014/main" id="{439C65B3-B24B-D64F-514F-DD118EB0D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899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DFFBF985-C229-5E93-61D1-385F932D5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9401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B49F9176-9F62-B64F-F19D-FDE0E6064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2559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ooden rocking chair in front of a bookcase&#10;&#10;Description automatically generated">
            <a:extLst>
              <a:ext uri="{FF2B5EF4-FFF2-40B4-BE49-F238E27FC236}">
                <a16:creationId xmlns:a16="http://schemas.microsoft.com/office/drawing/2014/main" id="{8812A10A-C320-042C-8957-E6C56C7BD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6646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essage&#10;&#10;Description automatically generated">
            <a:extLst>
              <a:ext uri="{FF2B5EF4-FFF2-40B4-BE49-F238E27FC236}">
                <a16:creationId xmlns:a16="http://schemas.microsoft.com/office/drawing/2014/main" id="{93253B8F-AE35-18CD-DF93-74772F45E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2255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essage&#10;&#10;Description automatically generated">
            <a:extLst>
              <a:ext uri="{FF2B5EF4-FFF2-40B4-BE49-F238E27FC236}">
                <a16:creationId xmlns:a16="http://schemas.microsoft.com/office/drawing/2014/main" id="{587F517C-64A6-0628-5538-579CE45E6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373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earing helmets and standing in front of a building&#10;&#10;Description automatically generated">
            <a:extLst>
              <a:ext uri="{FF2B5EF4-FFF2-40B4-BE49-F238E27FC236}">
                <a16:creationId xmlns:a16="http://schemas.microsoft.com/office/drawing/2014/main" id="{9C5D7896-D578-FBE3-60AF-3251CA4CB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4491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text&#10;&#10;Description automatically generated">
            <a:extLst>
              <a:ext uri="{FF2B5EF4-FFF2-40B4-BE49-F238E27FC236}">
                <a16:creationId xmlns:a16="http://schemas.microsoft.com/office/drawing/2014/main" id="{3E2BEC52-94D3-1EBA-E84E-123E6E3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3687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text&#10;&#10;Description automatically generated">
            <a:extLst>
              <a:ext uri="{FF2B5EF4-FFF2-40B4-BE49-F238E27FC236}">
                <a16:creationId xmlns:a16="http://schemas.microsoft.com/office/drawing/2014/main" id="{9FBC8A8F-B511-68B1-7494-BDBCD77E5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7341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AB10A82-8A45-BD3C-FA4D-47B1D8595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7693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essage&#10;&#10;Description automatically generated">
            <a:extLst>
              <a:ext uri="{FF2B5EF4-FFF2-40B4-BE49-F238E27FC236}">
                <a16:creationId xmlns:a16="http://schemas.microsoft.com/office/drawing/2014/main" id="{2DEE7B5B-CBEC-24E9-8A88-CD0D2B2A7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003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text on a blue background&#10;&#10;Description automatically generated">
            <a:extLst>
              <a:ext uri="{FF2B5EF4-FFF2-40B4-BE49-F238E27FC236}">
                <a16:creationId xmlns:a16="http://schemas.microsoft.com/office/drawing/2014/main" id="{39EF333A-E67D-674F-8D18-E2A00A98F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1114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essage&#10;&#10;Description automatically generated">
            <a:extLst>
              <a:ext uri="{FF2B5EF4-FFF2-40B4-BE49-F238E27FC236}">
                <a16:creationId xmlns:a16="http://schemas.microsoft.com/office/drawing/2014/main" id="{5D703100-E7AF-136A-8D69-1B5865FB0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070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around boxes&#10;&#10;Description automatically generated">
            <a:extLst>
              <a:ext uri="{FF2B5EF4-FFF2-40B4-BE49-F238E27FC236}">
                <a16:creationId xmlns:a16="http://schemas.microsoft.com/office/drawing/2014/main" id="{F83F3E69-0B71-DF32-EB00-7383C2775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00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text&#10;&#10;Description automatically generated">
            <a:extLst>
              <a:ext uri="{FF2B5EF4-FFF2-40B4-BE49-F238E27FC236}">
                <a16:creationId xmlns:a16="http://schemas.microsoft.com/office/drawing/2014/main" id="{5666D918-E81E-77C1-131B-4D5EDECC0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80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essage&#10;&#10;Description automatically generated">
            <a:extLst>
              <a:ext uri="{FF2B5EF4-FFF2-40B4-BE49-F238E27FC236}">
                <a16:creationId xmlns:a16="http://schemas.microsoft.com/office/drawing/2014/main" id="{E8E1AD00-1761-BFAD-0B2A-3351A19A1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277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picture&#10;&#10;Description automatically generated">
            <a:extLst>
              <a:ext uri="{FF2B5EF4-FFF2-40B4-BE49-F238E27FC236}">
                <a16:creationId xmlns:a16="http://schemas.microsoft.com/office/drawing/2014/main" id="{AEEC76FA-57CA-9EBB-3DDF-10A9C345F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646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text on a blue background&#10;&#10;Description automatically generated">
            <a:extLst>
              <a:ext uri="{FF2B5EF4-FFF2-40B4-BE49-F238E27FC236}">
                <a16:creationId xmlns:a16="http://schemas.microsoft.com/office/drawing/2014/main" id="{71E8E4C6-1356-E397-383D-CB05EF8B9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6595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4333</TotalTime>
  <Words>64</Words>
  <Application>Microsoft Office PowerPoint</Application>
  <PresentationFormat>Widescreen</PresentationFormat>
  <Paragraphs>5</Paragraphs>
  <Slides>40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Calibri</vt:lpstr>
      <vt:lpstr>Calibri Light</vt:lpstr>
      <vt:lpstr>DaunPenh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Mission Moments</dc:title>
  <dc:creator>Tim Faller</dc:creator>
  <cp:lastModifiedBy>Lindsey Simpson</cp:lastModifiedBy>
  <cp:revision>177</cp:revision>
  <dcterms:created xsi:type="dcterms:W3CDTF">2020-04-29T18:16:26Z</dcterms:created>
  <dcterms:modified xsi:type="dcterms:W3CDTF">2024-06-14T20:02:08Z</dcterms:modified>
</cp:coreProperties>
</file>