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2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552E-A084-5967-518D-07FF7BD4B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5B2B5-ED25-403C-F134-5CE975E0D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8E376-D432-6AA5-6839-E5E6F957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87035-B155-2ABF-3D1F-22D29C0D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98B24-FC22-6BF2-F065-B8965782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1C29-2DC1-E0CE-A3D7-489AE6C2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BA551-B695-2BE9-03BE-8A3EA99DA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E0D1C-66DD-894A-5597-FA3AD19B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89A3-0DFF-C28A-DAFB-3E782A3D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17FB0-B6D0-6A34-585F-507D980B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B4D3E-E06E-1463-31C7-F9BD6E579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56F9C-D419-FD78-C6B6-24908882E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6800-C0F6-A5E2-49E7-42A00BD4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F92E-EC2E-B9FB-1184-D93166D4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B4937-C27A-8F98-234C-458EA521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1ADC-E022-20B3-63EC-7B8DF77A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0F17-4FF5-AA94-7C2E-B5E09C15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5E8E0-3681-3A81-6A2F-8A78035E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5CEA-50F9-25EC-2AC2-1DFE6FD6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091D-5EB7-1490-876B-0C875BC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D95E-CE6D-D294-0FF0-1CAC2948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30369-6953-6A1F-3A0A-D981BC720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4B15E-4F3C-467E-2828-08192E47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43C52-30BA-5482-BFBC-4E5CBCE1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7E09-4B89-A7B5-FF62-A09DD706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E872-843D-3F07-14A2-D4712C5C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46B2-9A0F-F941-E6BE-3F751544A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E36E1-65DA-677D-CC93-7E7D3653A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0849-7A69-D2B1-B74A-B0939980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1A0E8-D9BF-B247-3C92-C00C79A7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22C40-75D2-381D-C937-C01847A4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A255-0796-8B80-73C4-5177ABCB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275BF-7DF7-04D5-7253-7A2DAA53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39911-6D10-3C01-A66E-ECF19BF4D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EC121-07D3-DC19-4C55-6F11CA00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F3313-D6C3-2C64-C02A-70CE5C0C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CFF23-28C3-787F-C38D-49DBC9F0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FD018-952D-3992-BECE-BFE8CE99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C97DE-D1F0-9C98-F2CC-B75AAE5F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219E-05AB-3CB3-CBE1-A11B17C2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EF9B1-55B8-0A71-3C2F-CF666F4A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B54C2-27A3-66A0-7B6D-4EB9A86D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C8CD0-B569-AF63-C07C-A08828AE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5709C-5C56-B835-E07C-A04D06B0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9D7D3-070B-378A-401C-485D00BE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257BC-D66B-B287-7F6C-F45DED12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5C35-4FE2-E725-125C-D1C2623F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1CF8-9C1F-C933-321D-84E3FCE95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541EF-A944-F840-25F5-B820F746C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A2DC3-31F9-5AD2-5C2A-C118EB38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D9CC4-C856-8BE1-D1DC-7E9504A6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06D38-711A-AF27-3CFD-5802C205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4BD8-D763-A5BF-898B-40EE7556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E46D1-0438-8BE9-2DFD-C113431C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63F51-731F-FF3E-6BDC-D45ED6330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37668-717C-03FF-4512-AC92C052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A7102-1115-BCDA-94FD-21820F58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B9D80-3D86-444E-3E0E-67F8E382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4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0E7DD-ADB3-A862-97EC-3DC83697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1149F-8789-0360-7FC6-7EE4B614D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55DB0-AB5E-6BBD-71CD-6F7B2750F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D07B-A49A-437B-98E9-023A44B3A6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6383-D5ED-9DC5-78D4-E85A62A32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74CE4-FA24-82AE-6E56-F83B67589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3879-4A5C-4C09-9023-9FD8D19B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27619-C152-8AB6-FB20-773E6A03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couple of children&#10;&#10;Description automatically generated">
            <a:extLst>
              <a:ext uri="{FF2B5EF4-FFF2-40B4-BE49-F238E27FC236}">
                <a16:creationId xmlns:a16="http://schemas.microsoft.com/office/drawing/2014/main" id="{845C6D0B-9B1A-854C-DDA2-753F8422A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8A26B-65FC-046F-3464-74283CD0A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looking at a screen&#10;&#10;Description automatically generated">
            <a:extLst>
              <a:ext uri="{FF2B5EF4-FFF2-40B4-BE49-F238E27FC236}">
                <a16:creationId xmlns:a16="http://schemas.microsoft.com/office/drawing/2014/main" id="{5E2C0ED4-9DBC-F972-C4A5-34011B3CB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6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66B5-C8EC-FCB5-1878-3AA86383B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child&#10;&#10;Description automatically generated">
            <a:extLst>
              <a:ext uri="{FF2B5EF4-FFF2-40B4-BE49-F238E27FC236}">
                <a16:creationId xmlns:a16="http://schemas.microsoft.com/office/drawing/2014/main" id="{DDD7BF19-8B7E-FF29-2ECC-EFDED95C8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AE393-3AC7-06A4-5E24-F1D90D51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D57A0FD-DC80-23B7-8B2F-1805D0BA4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1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AE393-3AC7-06A4-5E24-F1D90D51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yellow bus&#10;&#10;Description automatically generated">
            <a:extLst>
              <a:ext uri="{FF2B5EF4-FFF2-40B4-BE49-F238E27FC236}">
                <a16:creationId xmlns:a16="http://schemas.microsoft.com/office/drawing/2014/main" id="{7CA5120B-54A8-C4B3-B5FB-E4410D33E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FE8A-C85C-0A12-09D0-A2616C6F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C1AA5BF6-DFA3-5511-48B9-8B01E23EB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5E1A9-5398-9181-A038-C089682BA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tent&#10;&#10;Description automatically generated">
            <a:extLst>
              <a:ext uri="{FF2B5EF4-FFF2-40B4-BE49-F238E27FC236}">
                <a16:creationId xmlns:a16="http://schemas.microsoft.com/office/drawing/2014/main" id="{6B42C113-D866-646A-6B2F-2590FD5B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ADB0B-46D2-95E5-712E-DA401D774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tack of containers&#10;&#10;Description automatically generated">
            <a:extLst>
              <a:ext uri="{FF2B5EF4-FFF2-40B4-BE49-F238E27FC236}">
                <a16:creationId xmlns:a16="http://schemas.microsoft.com/office/drawing/2014/main" id="{52E20672-DF8A-08A0-C133-4794AC4CF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9312B-FA81-4FE9-7DC8-E389561E8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F768DB54-CA3C-346D-53E5-C640E7DE3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0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72765-6161-6418-2133-D594E2B4C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white coat handing a package of food to a person&#10;&#10;Description automatically generated">
            <a:extLst>
              <a:ext uri="{FF2B5EF4-FFF2-40B4-BE49-F238E27FC236}">
                <a16:creationId xmlns:a16="http://schemas.microsoft.com/office/drawing/2014/main" id="{1A22EAE4-6F38-2746-1416-FBEC835AB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6FC66-678D-6AFE-9A48-C25D42A9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dress&#10;&#10;Description automatically generated">
            <a:extLst>
              <a:ext uri="{FF2B5EF4-FFF2-40B4-BE49-F238E27FC236}">
                <a16:creationId xmlns:a16="http://schemas.microsoft.com/office/drawing/2014/main" id="{72CC2FDB-739E-1FFF-9EE5-418CA9416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40A3-CD00-A607-5BC7-928731A37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with a colorful head and text&#10;&#10;Description automatically generated with medium confidence">
            <a:extLst>
              <a:ext uri="{FF2B5EF4-FFF2-40B4-BE49-F238E27FC236}">
                <a16:creationId xmlns:a16="http://schemas.microsoft.com/office/drawing/2014/main" id="{F83680FC-9476-191D-D6F5-7FDA9AC3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9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4C1FB-B6BB-B7BB-954B-C4453C333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podium&#10;&#10;Description automatically generated">
            <a:extLst>
              <a:ext uri="{FF2B5EF4-FFF2-40B4-BE49-F238E27FC236}">
                <a16:creationId xmlns:a16="http://schemas.microsoft.com/office/drawing/2014/main" id="{CC30DA9D-D20C-14FB-409F-365E5E666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Simpson</dc:creator>
  <cp:lastModifiedBy>Lindsey Simpson</cp:lastModifiedBy>
  <cp:revision>15</cp:revision>
  <dcterms:created xsi:type="dcterms:W3CDTF">2024-02-09T17:07:35Z</dcterms:created>
  <dcterms:modified xsi:type="dcterms:W3CDTF">2024-04-12T18:23:52Z</dcterms:modified>
</cp:coreProperties>
</file>