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347" r:id="rId3"/>
    <p:sldId id="468" r:id="rId4"/>
    <p:sldId id="362" r:id="rId5"/>
    <p:sldId id="363" r:id="rId6"/>
    <p:sldId id="364" r:id="rId7"/>
    <p:sldId id="365" r:id="rId8"/>
    <p:sldId id="482" r:id="rId9"/>
    <p:sldId id="367" r:id="rId10"/>
    <p:sldId id="368" r:id="rId11"/>
    <p:sldId id="369" r:id="rId12"/>
    <p:sldId id="490" r:id="rId13"/>
    <p:sldId id="371" r:id="rId14"/>
    <p:sldId id="372" r:id="rId15"/>
    <p:sldId id="373" r:id="rId16"/>
    <p:sldId id="463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464" r:id="rId31"/>
    <p:sldId id="483" r:id="rId32"/>
    <p:sldId id="466" r:id="rId33"/>
    <p:sldId id="488" r:id="rId34"/>
    <p:sldId id="390" r:id="rId35"/>
    <p:sldId id="393" r:id="rId36"/>
    <p:sldId id="395" r:id="rId37"/>
    <p:sldId id="394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71" r:id="rId50"/>
    <p:sldId id="408" r:id="rId51"/>
    <p:sldId id="409" r:id="rId52"/>
    <p:sldId id="410" r:id="rId53"/>
    <p:sldId id="411" r:id="rId54"/>
    <p:sldId id="412" r:id="rId55"/>
    <p:sldId id="413" r:id="rId56"/>
    <p:sldId id="414" r:id="rId57"/>
    <p:sldId id="415" r:id="rId58"/>
    <p:sldId id="475" r:id="rId59"/>
    <p:sldId id="476" r:id="rId60"/>
    <p:sldId id="477" r:id="rId61"/>
    <p:sldId id="480" r:id="rId62"/>
    <p:sldId id="472" r:id="rId63"/>
    <p:sldId id="486" r:id="rId64"/>
    <p:sldId id="487" r:id="rId65"/>
    <p:sldId id="489" r:id="rId66"/>
    <p:sldId id="427" r:id="rId67"/>
    <p:sldId id="428" r:id="rId68"/>
    <p:sldId id="429" r:id="rId69"/>
    <p:sldId id="430" r:id="rId70"/>
    <p:sldId id="431" r:id="rId71"/>
    <p:sldId id="432" r:id="rId72"/>
    <p:sldId id="433" r:id="rId73"/>
    <p:sldId id="434" r:id="rId74"/>
    <p:sldId id="435" r:id="rId75"/>
    <p:sldId id="436" r:id="rId76"/>
    <p:sldId id="437" r:id="rId77"/>
    <p:sldId id="438" r:id="rId78"/>
    <p:sldId id="439" r:id="rId79"/>
    <p:sldId id="440" r:id="rId80"/>
    <p:sldId id="473" r:id="rId81"/>
    <p:sldId id="442" r:id="rId82"/>
    <p:sldId id="443" r:id="rId83"/>
    <p:sldId id="444" r:id="rId84"/>
    <p:sldId id="445" r:id="rId85"/>
    <p:sldId id="447" r:id="rId86"/>
    <p:sldId id="481" r:id="rId87"/>
    <p:sldId id="448" r:id="rId88"/>
    <p:sldId id="449" r:id="rId89"/>
    <p:sldId id="450" r:id="rId90"/>
    <p:sldId id="451" r:id="rId91"/>
    <p:sldId id="452" r:id="rId92"/>
    <p:sldId id="453" r:id="rId93"/>
    <p:sldId id="470" r:id="rId94"/>
    <p:sldId id="478" r:id="rId95"/>
    <p:sldId id="484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18C"/>
    <a:srgbClr val="F8F8F8"/>
    <a:srgbClr val="FFFFFF"/>
    <a:srgbClr val="F0435A"/>
    <a:srgbClr val="D1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9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8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2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0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5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3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6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03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6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9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08FABF-42B4-4032-B12F-72DCBA42B9FA}"/>
              </a:ext>
            </a:extLst>
          </p:cNvPr>
          <p:cNvSpPr/>
          <p:nvPr userDrawn="1"/>
        </p:nvSpPr>
        <p:spPr>
          <a:xfrm>
            <a:off x="328234" y="332269"/>
            <a:ext cx="1765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badi Extra Light" panose="020B0204020104020204" pitchFamily="34" charset="0"/>
              </a:rPr>
              <a:t>MONDAY</a:t>
            </a:r>
            <a:br>
              <a:rPr lang="en-US" sz="2400" b="1" dirty="0">
                <a:latin typeface="Abadi Extra Light" panose="020B0204020104020204" pitchFamily="34" charset="0"/>
              </a:rPr>
            </a:br>
            <a:r>
              <a:rPr lang="en-US" sz="2400" b="1" dirty="0">
                <a:latin typeface="Abadi Extra Light" panose="020B0204020104020204" pitchFamily="34" charset="0"/>
              </a:rPr>
              <a:t>FEBRUARY 1</a:t>
            </a:r>
          </a:p>
        </p:txBody>
      </p:sp>
    </p:spTree>
    <p:extLst>
      <p:ext uri="{BB962C8B-B14F-4D97-AF65-F5344CB8AC3E}">
        <p14:creationId xmlns:p14="http://schemas.microsoft.com/office/powerpoint/2010/main" val="268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ED41866-D5C1-4BCF-B6C7-CFF6C17AE862}"/>
              </a:ext>
            </a:extLst>
          </p:cNvPr>
          <p:cNvSpPr/>
          <p:nvPr/>
        </p:nvSpPr>
        <p:spPr>
          <a:xfrm>
            <a:off x="6793728" y="-4765"/>
            <a:ext cx="53977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AD3BBD9-5063-4F88-95CF-87261DCC4BD3}"/>
              </a:ext>
            </a:extLst>
          </p:cNvPr>
          <p:cNvSpPr/>
          <p:nvPr/>
        </p:nvSpPr>
        <p:spPr>
          <a:xfrm>
            <a:off x="474" y="5197089"/>
            <a:ext cx="12191526" cy="134011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8721F-71F9-416F-A334-7195E3107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8" y="5490327"/>
            <a:ext cx="6281232" cy="69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26CF4-E31E-9A6D-7999-0D7934728693}"/>
              </a:ext>
            </a:extLst>
          </p:cNvPr>
          <p:cNvSpPr txBox="1"/>
          <p:nvPr/>
        </p:nvSpPr>
        <p:spPr>
          <a:xfrm>
            <a:off x="307712" y="1756298"/>
            <a:ext cx="71246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16518C"/>
                </a:solidFill>
                <a:latin typeface="DaunPenh" panose="020F0502020204030204" pitchFamily="2" charset="0"/>
                <a:cs typeface="DaunPenh" panose="020F0502020204030204" pitchFamily="2" charset="0"/>
              </a:rPr>
              <a:t>Prayer Partnership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685227-F969-4915-A980-A624CC0355C0}"/>
              </a:ext>
            </a:extLst>
          </p:cNvPr>
          <p:cNvCxnSpPr>
            <a:cxnSpLocks/>
          </p:cNvCxnSpPr>
          <p:nvPr/>
        </p:nvCxnSpPr>
        <p:spPr>
          <a:xfrm>
            <a:off x="422379" y="2964877"/>
            <a:ext cx="616130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2204CF-D1AA-AADF-52FA-3F49872103DC}"/>
              </a:ext>
            </a:extLst>
          </p:cNvPr>
          <p:cNvSpPr txBox="1"/>
          <p:nvPr/>
        </p:nvSpPr>
        <p:spPr>
          <a:xfrm>
            <a:off x="314732" y="3035078"/>
            <a:ext cx="5338341" cy="704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16518C"/>
                </a:solidFill>
              </a:rPr>
              <a:t>Daily Prayers for April – June 2024</a:t>
            </a:r>
          </a:p>
        </p:txBody>
      </p:sp>
      <p:pic>
        <p:nvPicPr>
          <p:cNvPr id="17" name="Picture 16" descr="A mosaic of a lily&#10;&#10;Description automatically generated">
            <a:extLst>
              <a:ext uri="{FF2B5EF4-FFF2-40B4-BE49-F238E27FC236}">
                <a16:creationId xmlns:a16="http://schemas.microsoft.com/office/drawing/2014/main" id="{5846D2C0-DDAE-3818-F955-E608A3DF3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52" y="470326"/>
            <a:ext cx="4595836" cy="45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y sign with black text&#10;&#10;Description automatically generated">
            <a:extLst>
              <a:ext uri="{FF2B5EF4-FFF2-40B4-BE49-F238E27FC236}">
                <a16:creationId xmlns:a16="http://schemas.microsoft.com/office/drawing/2014/main" id="{FCDAD7A5-BEA4-BE5E-F271-ACD0E3E7D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2"/>
            <a:ext cx="12192000" cy="687515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BB4CDA-DB33-405F-9AE4-80A6896B21EC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D7A861-9E9A-4064-ABFE-0641192A75D4}"/>
              </a:ext>
            </a:extLst>
          </p:cNvPr>
          <p:cNvSpPr txBox="1"/>
          <p:nvPr/>
        </p:nvSpPr>
        <p:spPr>
          <a:xfrm>
            <a:off x="72592" y="213571"/>
            <a:ext cx="1005403" cy="652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8</a:t>
            </a:r>
          </a:p>
        </p:txBody>
      </p:sp>
    </p:spTree>
    <p:extLst>
      <p:ext uri="{BB962C8B-B14F-4D97-AF65-F5344CB8AC3E}">
        <p14:creationId xmlns:p14="http://schemas.microsoft.com/office/powerpoint/2010/main" val="342357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5602213-4D73-E641-FCDA-6A82BBB7F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66874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F48DEB5-DD7B-406A-A3C4-CCC1AF246D51}"/>
              </a:ext>
            </a:extLst>
          </p:cNvPr>
          <p:cNvSpPr/>
          <p:nvPr/>
        </p:nvSpPr>
        <p:spPr>
          <a:xfrm rot="5400000">
            <a:off x="77124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ADEE28-4EC7-4B53-A06D-5395540B9BD7}"/>
              </a:ext>
            </a:extLst>
          </p:cNvPr>
          <p:cNvSpPr txBox="1"/>
          <p:nvPr/>
        </p:nvSpPr>
        <p:spPr>
          <a:xfrm>
            <a:off x="93763" y="22326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9</a:t>
            </a:r>
          </a:p>
        </p:txBody>
      </p:sp>
    </p:spTree>
    <p:extLst>
      <p:ext uri="{BB962C8B-B14F-4D97-AF65-F5344CB8AC3E}">
        <p14:creationId xmlns:p14="http://schemas.microsoft.com/office/powerpoint/2010/main" val="290790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D9DED-25D6-4427-02A3-AD27EA15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B8DEB07-707B-07BC-A80D-F3E756B3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CA0CFC3-39A1-11A8-082A-E0368B1DB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81FF304-FBB6-27B0-2600-0AB21D665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3011BB8-D8E4-4B18-19B8-C1918D323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178EF58-57C1-9CDF-AA1F-A8D29DBB1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474AC38-0A91-7117-3560-5281C815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4A5D4F3-0571-66E0-D0D2-0BF0E6294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9EE2006C-8141-3050-24BF-B7F3C45B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36C9B387-CA21-499A-11B7-7166A3C74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A0F73251-548F-FB07-16B7-4DABFF0F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D94F23B-53B7-1CC1-4D4E-D9AF2391E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B695A47-AD1F-25C7-8F91-6F3AB3211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message&#10;&#10;Description automatically generated">
            <a:extLst>
              <a:ext uri="{FF2B5EF4-FFF2-40B4-BE49-F238E27FC236}">
                <a16:creationId xmlns:a16="http://schemas.microsoft.com/office/drawing/2014/main" id="{B163F237-9B44-C52E-1DBF-AD3B59DDE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1"/>
            <a:ext cx="12192000" cy="686452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9C15794-0418-F430-2B0B-A964ED1257F4}"/>
              </a:ext>
            </a:extLst>
          </p:cNvPr>
          <p:cNvSpPr/>
          <p:nvPr/>
        </p:nvSpPr>
        <p:spPr>
          <a:xfrm>
            <a:off x="0" y="502488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C7048-10DF-8B0E-024C-341B546443AD}"/>
              </a:ext>
            </a:extLst>
          </p:cNvPr>
          <p:cNvSpPr txBox="1"/>
          <p:nvPr/>
        </p:nvSpPr>
        <p:spPr>
          <a:xfrm>
            <a:off x="-19507" y="6169223"/>
            <a:ext cx="12105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10</a:t>
            </a:r>
          </a:p>
        </p:txBody>
      </p:sp>
    </p:spTree>
    <p:extLst>
      <p:ext uri="{BB962C8B-B14F-4D97-AF65-F5344CB8AC3E}">
        <p14:creationId xmlns:p14="http://schemas.microsoft.com/office/powerpoint/2010/main" val="313795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F7ACFB0-115D-AAED-1F50-A70C2D8D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6863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82AAD46-784E-4E70-866B-B993D0D98BF1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0901E-4C20-47A6-853E-571E03FBD2EE}"/>
              </a:ext>
            </a:extLst>
          </p:cNvPr>
          <p:cNvSpPr txBox="1"/>
          <p:nvPr/>
        </p:nvSpPr>
        <p:spPr>
          <a:xfrm>
            <a:off x="80904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11</a:t>
            </a:r>
          </a:p>
        </p:txBody>
      </p:sp>
    </p:spTree>
    <p:extLst>
      <p:ext uri="{BB962C8B-B14F-4D97-AF65-F5344CB8AC3E}">
        <p14:creationId xmlns:p14="http://schemas.microsoft.com/office/powerpoint/2010/main" val="289916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A1971F2-46EC-C2AE-6FF5-D0D647A1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8" y="-1760"/>
            <a:ext cx="12212888" cy="684912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49CF0B-72F9-4C7E-B52E-E8E9D7B4E503}"/>
              </a:ext>
            </a:extLst>
          </p:cNvPr>
          <p:cNvSpPr/>
          <p:nvPr/>
        </p:nvSpPr>
        <p:spPr>
          <a:xfrm rot="5400000">
            <a:off x="53025" y="-95736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CD908-3C19-4BF2-8048-5579739CB3B7}"/>
              </a:ext>
            </a:extLst>
          </p:cNvPr>
          <p:cNvSpPr txBox="1"/>
          <p:nvPr/>
        </p:nvSpPr>
        <p:spPr>
          <a:xfrm>
            <a:off x="73175" y="209185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12</a:t>
            </a:r>
          </a:p>
        </p:txBody>
      </p:sp>
    </p:spTree>
    <p:extLst>
      <p:ext uri="{BB962C8B-B14F-4D97-AF65-F5344CB8AC3E}">
        <p14:creationId xmlns:p14="http://schemas.microsoft.com/office/powerpoint/2010/main" val="106970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A2F14CD1-B099-C4C0-3945-2FD8E1D5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9" y="-10633"/>
            <a:ext cx="12211559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AC3E12B-8BB2-4FA1-A75C-20FE81DC53F1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16CF2-0745-4B56-AE09-DB6889ECC168}"/>
              </a:ext>
            </a:extLst>
          </p:cNvPr>
          <p:cNvSpPr txBox="1"/>
          <p:nvPr/>
        </p:nvSpPr>
        <p:spPr>
          <a:xfrm>
            <a:off x="0" y="225010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13</a:t>
            </a:r>
          </a:p>
        </p:txBody>
      </p:sp>
    </p:spTree>
    <p:extLst>
      <p:ext uri="{BB962C8B-B14F-4D97-AF65-F5344CB8AC3E}">
        <p14:creationId xmlns:p14="http://schemas.microsoft.com/office/powerpoint/2010/main" val="325342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yellow text&#10;&#10;Description automatically generated">
            <a:extLst>
              <a:ext uri="{FF2B5EF4-FFF2-40B4-BE49-F238E27FC236}">
                <a16:creationId xmlns:a16="http://schemas.microsoft.com/office/drawing/2014/main" id="{5A16D8BE-1D65-B111-D4D4-F5F9F9A91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0" cy="6877505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C76A0701-B73E-D7D0-926C-7D53458760F8}"/>
              </a:ext>
            </a:extLst>
          </p:cNvPr>
          <p:cNvSpPr/>
          <p:nvPr/>
        </p:nvSpPr>
        <p:spPr>
          <a:xfrm rot="5400000">
            <a:off x="65813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457D17-1E73-4892-920B-10E2E417A4EC}"/>
              </a:ext>
            </a:extLst>
          </p:cNvPr>
          <p:cNvSpPr txBox="1"/>
          <p:nvPr/>
        </p:nvSpPr>
        <p:spPr>
          <a:xfrm>
            <a:off x="24695" y="22326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14</a:t>
            </a:r>
          </a:p>
        </p:txBody>
      </p:sp>
    </p:spTree>
    <p:extLst>
      <p:ext uri="{BB962C8B-B14F-4D97-AF65-F5344CB8AC3E}">
        <p14:creationId xmlns:p14="http://schemas.microsoft.com/office/powerpoint/2010/main" val="240490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2895BACF-E962-8632-D8CC-AE24BEDA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BD1EFFD-D1BC-42F2-887F-D496FF4DEB0E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D8FD3-7F83-4D1E-AF15-3E06359BF4E5}"/>
              </a:ext>
            </a:extLst>
          </p:cNvPr>
          <p:cNvSpPr txBox="1"/>
          <p:nvPr/>
        </p:nvSpPr>
        <p:spPr>
          <a:xfrm>
            <a:off x="69172" y="22326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15</a:t>
            </a:r>
          </a:p>
        </p:txBody>
      </p:sp>
    </p:spTree>
    <p:extLst>
      <p:ext uri="{BB962C8B-B14F-4D97-AF65-F5344CB8AC3E}">
        <p14:creationId xmlns:p14="http://schemas.microsoft.com/office/powerpoint/2010/main" val="178219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1FC8C989-0083-D9AD-DB2B-E4E9D905A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" y="-20584"/>
            <a:ext cx="12183735" cy="6889216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6439C5-0B8A-41A9-91FD-386761E2C08F}"/>
              </a:ext>
            </a:extLst>
          </p:cNvPr>
          <p:cNvSpPr/>
          <p:nvPr/>
        </p:nvSpPr>
        <p:spPr>
          <a:xfrm rot="5400000">
            <a:off x="61226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AE6C8E-482A-4DD4-B8FF-37F0FA902021}"/>
              </a:ext>
            </a:extLst>
          </p:cNvPr>
          <p:cNvSpPr txBox="1"/>
          <p:nvPr/>
        </p:nvSpPr>
        <p:spPr>
          <a:xfrm>
            <a:off x="41259" y="20265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16</a:t>
            </a:r>
          </a:p>
        </p:txBody>
      </p:sp>
    </p:spTree>
    <p:extLst>
      <p:ext uri="{BB962C8B-B14F-4D97-AF65-F5344CB8AC3E}">
        <p14:creationId xmlns:p14="http://schemas.microsoft.com/office/powerpoint/2010/main" val="296784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2C2D29BD-38D8-8A54-BA55-9357D520D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" y="-2"/>
            <a:ext cx="12210596" cy="685800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4254B55-46F3-48CE-8B61-38F29BD2E230}"/>
              </a:ext>
            </a:extLst>
          </p:cNvPr>
          <p:cNvSpPr/>
          <p:nvPr/>
        </p:nvSpPr>
        <p:spPr>
          <a:xfrm rot="5400000">
            <a:off x="47219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7D7CE-5099-4B47-8F39-CA1EB515E154}"/>
              </a:ext>
            </a:extLst>
          </p:cNvPr>
          <p:cNvSpPr txBox="1"/>
          <p:nvPr/>
        </p:nvSpPr>
        <p:spPr>
          <a:xfrm>
            <a:off x="-18596" y="19663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17</a:t>
            </a:r>
          </a:p>
        </p:txBody>
      </p:sp>
    </p:spTree>
    <p:extLst>
      <p:ext uri="{BB962C8B-B14F-4D97-AF65-F5344CB8AC3E}">
        <p14:creationId xmlns:p14="http://schemas.microsoft.com/office/powerpoint/2010/main" val="57032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1" y="5450270"/>
            <a:ext cx="7578473" cy="842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EB800-D84B-0A7A-4196-F5DF09F20FA4}"/>
              </a:ext>
            </a:extLst>
          </p:cNvPr>
          <p:cNvSpPr txBox="1"/>
          <p:nvPr/>
        </p:nvSpPr>
        <p:spPr>
          <a:xfrm>
            <a:off x="822532" y="2200427"/>
            <a:ext cx="5338341" cy="205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16518C"/>
                </a:solidFill>
              </a:rPr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429140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C18DF43F-B259-330B-3EC9-A5DC50D5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77506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4516EE0-83FA-4297-A37D-287385C3515A}"/>
              </a:ext>
            </a:extLst>
          </p:cNvPr>
          <p:cNvSpPr/>
          <p:nvPr/>
        </p:nvSpPr>
        <p:spPr>
          <a:xfrm rot="5400000">
            <a:off x="65815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A664F8-5EC7-4A0A-B859-D58535D2C1F8}"/>
              </a:ext>
            </a:extLst>
          </p:cNvPr>
          <p:cNvSpPr txBox="1"/>
          <p:nvPr/>
        </p:nvSpPr>
        <p:spPr>
          <a:xfrm>
            <a:off x="39142" y="20265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18</a:t>
            </a:r>
          </a:p>
        </p:txBody>
      </p:sp>
    </p:spTree>
    <p:extLst>
      <p:ext uri="{BB962C8B-B14F-4D97-AF65-F5344CB8AC3E}">
        <p14:creationId xmlns:p14="http://schemas.microsoft.com/office/powerpoint/2010/main" val="207332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8B6CEB6-83FE-3548-6C21-032CDA71C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B3B9C0D-5ED5-4D68-BCE0-E567CE8F6EFE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FE60A-2468-4909-B95A-E238090945EE}"/>
              </a:ext>
            </a:extLst>
          </p:cNvPr>
          <p:cNvSpPr txBox="1"/>
          <p:nvPr/>
        </p:nvSpPr>
        <p:spPr>
          <a:xfrm>
            <a:off x="65077" y="191316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19</a:t>
            </a:r>
          </a:p>
        </p:txBody>
      </p:sp>
    </p:spTree>
    <p:extLst>
      <p:ext uri="{BB962C8B-B14F-4D97-AF65-F5344CB8AC3E}">
        <p14:creationId xmlns:p14="http://schemas.microsoft.com/office/powerpoint/2010/main" val="319673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sign&#10;&#10;Description automatically generated">
            <a:extLst>
              <a:ext uri="{FF2B5EF4-FFF2-40B4-BE49-F238E27FC236}">
                <a16:creationId xmlns:a16="http://schemas.microsoft.com/office/drawing/2014/main" id="{D98CC7E1-772F-4D7A-9B43-0B4B44F22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71EEBD3-85D1-49DA-8E98-6502832E3798}"/>
              </a:ext>
            </a:extLst>
          </p:cNvPr>
          <p:cNvSpPr/>
          <p:nvPr/>
        </p:nvSpPr>
        <p:spPr>
          <a:xfrm rot="5400000">
            <a:off x="65815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9DB78-FBD4-4D8D-A92D-F22D6C2C8595}"/>
              </a:ext>
            </a:extLst>
          </p:cNvPr>
          <p:cNvSpPr txBox="1"/>
          <p:nvPr/>
        </p:nvSpPr>
        <p:spPr>
          <a:xfrm>
            <a:off x="0" y="19131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20</a:t>
            </a:r>
          </a:p>
        </p:txBody>
      </p:sp>
    </p:spTree>
    <p:extLst>
      <p:ext uri="{BB962C8B-B14F-4D97-AF65-F5344CB8AC3E}">
        <p14:creationId xmlns:p14="http://schemas.microsoft.com/office/powerpoint/2010/main" val="368285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3AEAA88A-243E-D10E-7348-ACC318AE6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0" cy="6858002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53187650-54F4-9233-9989-38D4FED53A21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37495D-C704-4A53-BFBE-04D91983169E}"/>
              </a:ext>
            </a:extLst>
          </p:cNvPr>
          <p:cNvSpPr txBox="1"/>
          <p:nvPr/>
        </p:nvSpPr>
        <p:spPr>
          <a:xfrm>
            <a:off x="88610" y="22414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21</a:t>
            </a:r>
          </a:p>
        </p:txBody>
      </p:sp>
    </p:spTree>
    <p:extLst>
      <p:ext uri="{BB962C8B-B14F-4D97-AF65-F5344CB8AC3E}">
        <p14:creationId xmlns:p14="http://schemas.microsoft.com/office/powerpoint/2010/main" val="1299171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card with black text&#10;&#10;Description automatically generated">
            <a:extLst>
              <a:ext uri="{FF2B5EF4-FFF2-40B4-BE49-F238E27FC236}">
                <a16:creationId xmlns:a16="http://schemas.microsoft.com/office/drawing/2014/main" id="{36E8DC1F-696F-7FE3-D40A-D86C6A514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" y="-8874"/>
            <a:ext cx="12178676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48B30BE-FBE1-464C-AC8D-458E612B35FC}"/>
              </a:ext>
            </a:extLst>
          </p:cNvPr>
          <p:cNvSpPr/>
          <p:nvPr/>
        </p:nvSpPr>
        <p:spPr>
          <a:xfrm>
            <a:off x="6662" y="503140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346002-3BAB-4B07-A292-94DDBD43DBFF}"/>
              </a:ext>
            </a:extLst>
          </p:cNvPr>
          <p:cNvSpPr txBox="1"/>
          <p:nvPr/>
        </p:nvSpPr>
        <p:spPr>
          <a:xfrm>
            <a:off x="20560" y="602972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22</a:t>
            </a:r>
          </a:p>
        </p:txBody>
      </p:sp>
    </p:spTree>
    <p:extLst>
      <p:ext uri="{BB962C8B-B14F-4D97-AF65-F5344CB8AC3E}">
        <p14:creationId xmlns:p14="http://schemas.microsoft.com/office/powerpoint/2010/main" val="127729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4C490DC-269E-A343-2375-49147685A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9"/>
            <a:ext cx="12192000" cy="6864522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95828080-93A5-282B-2A3E-4E397A5E9DC0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E1817-F768-4119-89AC-9D50FDAC5249}"/>
              </a:ext>
            </a:extLst>
          </p:cNvPr>
          <p:cNvSpPr txBox="1"/>
          <p:nvPr/>
        </p:nvSpPr>
        <p:spPr>
          <a:xfrm>
            <a:off x="69172" y="21970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23</a:t>
            </a:r>
          </a:p>
        </p:txBody>
      </p:sp>
    </p:spTree>
    <p:extLst>
      <p:ext uri="{BB962C8B-B14F-4D97-AF65-F5344CB8AC3E}">
        <p14:creationId xmlns:p14="http://schemas.microsoft.com/office/powerpoint/2010/main" val="375027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21609E4-DAC0-D5BC-6B03-7FDBC763C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59"/>
            <a:ext cx="12192002" cy="684912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9D9DB3-A5F7-4342-A4B6-94DFF618E4F4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CCA41-A4D7-4913-A932-38EBD0955D29}"/>
              </a:ext>
            </a:extLst>
          </p:cNvPr>
          <p:cNvSpPr txBox="1"/>
          <p:nvPr/>
        </p:nvSpPr>
        <p:spPr>
          <a:xfrm>
            <a:off x="-2" y="19131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24</a:t>
            </a:r>
          </a:p>
        </p:txBody>
      </p:sp>
    </p:spTree>
    <p:extLst>
      <p:ext uri="{BB962C8B-B14F-4D97-AF65-F5344CB8AC3E}">
        <p14:creationId xmlns:p14="http://schemas.microsoft.com/office/powerpoint/2010/main" val="3190625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C23CF28-9F5F-B1CA-58F0-86739C478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119C7E9-F27D-48B5-BB53-59FC5AFB1EDB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3EBA0-28AD-4FE2-B688-1E52F6BDD07D}"/>
              </a:ext>
            </a:extLst>
          </p:cNvPr>
          <p:cNvSpPr txBox="1"/>
          <p:nvPr/>
        </p:nvSpPr>
        <p:spPr>
          <a:xfrm>
            <a:off x="39142" y="19131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25</a:t>
            </a:r>
          </a:p>
        </p:txBody>
      </p:sp>
    </p:spTree>
    <p:extLst>
      <p:ext uri="{BB962C8B-B14F-4D97-AF65-F5344CB8AC3E}">
        <p14:creationId xmlns:p14="http://schemas.microsoft.com/office/powerpoint/2010/main" val="205049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CE62BF08-748D-2155-D69B-1CC5303CA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5" y="24215"/>
            <a:ext cx="12192000" cy="682315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BA5DB64-1703-4A5E-BCF9-D65D1556004B}"/>
              </a:ext>
            </a:extLst>
          </p:cNvPr>
          <p:cNvSpPr/>
          <p:nvPr/>
        </p:nvSpPr>
        <p:spPr>
          <a:xfrm rot="5400000">
            <a:off x="53025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F0FBE-885A-4DF6-8F3C-EE041B09AE10}"/>
              </a:ext>
            </a:extLst>
          </p:cNvPr>
          <p:cNvSpPr txBox="1"/>
          <p:nvPr/>
        </p:nvSpPr>
        <p:spPr>
          <a:xfrm>
            <a:off x="65076" y="246907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26</a:t>
            </a:r>
          </a:p>
        </p:txBody>
      </p:sp>
    </p:spTree>
    <p:extLst>
      <p:ext uri="{BB962C8B-B14F-4D97-AF65-F5344CB8AC3E}">
        <p14:creationId xmlns:p14="http://schemas.microsoft.com/office/powerpoint/2010/main" val="353936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7F1343A4-0C62-5470-DDDC-298006681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" y="0"/>
            <a:ext cx="12192000" cy="684736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29453992-CA40-0911-ADB4-97515516F98C}"/>
              </a:ext>
            </a:extLst>
          </p:cNvPr>
          <p:cNvSpPr/>
          <p:nvPr/>
        </p:nvSpPr>
        <p:spPr>
          <a:xfrm rot="5400000">
            <a:off x="65815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D7E09-443D-4CEB-58CE-8BB919A43AEF}"/>
              </a:ext>
            </a:extLst>
          </p:cNvPr>
          <p:cNvSpPr txBox="1"/>
          <p:nvPr/>
        </p:nvSpPr>
        <p:spPr>
          <a:xfrm>
            <a:off x="34849" y="21504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27</a:t>
            </a:r>
          </a:p>
        </p:txBody>
      </p:sp>
    </p:spTree>
    <p:extLst>
      <p:ext uri="{BB962C8B-B14F-4D97-AF65-F5344CB8AC3E}">
        <p14:creationId xmlns:p14="http://schemas.microsoft.com/office/powerpoint/2010/main" val="218483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rectangular sign with text&#10;&#10;Description automatically generated">
            <a:extLst>
              <a:ext uri="{FF2B5EF4-FFF2-40B4-BE49-F238E27FC236}">
                <a16:creationId xmlns:a16="http://schemas.microsoft.com/office/drawing/2014/main" id="{6AAE3DBF-23F2-48CA-582C-0E9719413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632"/>
            <a:ext cx="12192002" cy="6858001"/>
          </a:xfrm>
          <a:prstGeom prst="rect">
            <a:avLst/>
          </a:prstGeom>
        </p:spPr>
      </p:pic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4E80531A-542D-484A-8DB9-8E0AA69D5C99}"/>
              </a:ext>
            </a:extLst>
          </p:cNvPr>
          <p:cNvSpPr/>
          <p:nvPr/>
        </p:nvSpPr>
        <p:spPr>
          <a:xfrm rot="5400000">
            <a:off x="39640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74ADC7-FBEE-4805-8C17-2FD93B6D40C8}"/>
              </a:ext>
            </a:extLst>
          </p:cNvPr>
          <p:cNvSpPr txBox="1"/>
          <p:nvPr/>
        </p:nvSpPr>
        <p:spPr>
          <a:xfrm>
            <a:off x="0" y="22414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1</a:t>
            </a:r>
          </a:p>
        </p:txBody>
      </p:sp>
    </p:spTree>
    <p:extLst>
      <p:ext uri="{BB962C8B-B14F-4D97-AF65-F5344CB8AC3E}">
        <p14:creationId xmlns:p14="http://schemas.microsoft.com/office/powerpoint/2010/main" val="4227251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sign with blue and white text&#10;&#10;Description automatically generated">
            <a:extLst>
              <a:ext uri="{FF2B5EF4-FFF2-40B4-BE49-F238E27FC236}">
                <a16:creationId xmlns:a16="http://schemas.microsoft.com/office/drawing/2014/main" id="{AA4B1680-3E3B-233A-48DC-231E20235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59"/>
            <a:ext cx="12192002" cy="684912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>
            <a:off x="-2" y="501425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44317" y="600143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28</a:t>
            </a:r>
          </a:p>
        </p:txBody>
      </p:sp>
    </p:spTree>
    <p:extLst>
      <p:ext uri="{BB962C8B-B14F-4D97-AF65-F5344CB8AC3E}">
        <p14:creationId xmlns:p14="http://schemas.microsoft.com/office/powerpoint/2010/main" val="3325037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FFED1FA3-ACBF-2F8D-1E6A-8C1E01C5B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69172" y="20265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29</a:t>
            </a:r>
          </a:p>
        </p:txBody>
      </p:sp>
    </p:spTree>
    <p:extLst>
      <p:ext uri="{BB962C8B-B14F-4D97-AF65-F5344CB8AC3E}">
        <p14:creationId xmlns:p14="http://schemas.microsoft.com/office/powerpoint/2010/main" val="2346895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840E50D-4403-BD59-4BD3-83918D19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0" cy="6875747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FE00748-F624-4A6A-B64E-4F369121DB4E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B7C07-9969-40AA-824F-3B09D0F0C8A1}"/>
              </a:ext>
            </a:extLst>
          </p:cNvPr>
          <p:cNvSpPr txBox="1"/>
          <p:nvPr/>
        </p:nvSpPr>
        <p:spPr>
          <a:xfrm>
            <a:off x="69172" y="19663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30</a:t>
            </a:r>
          </a:p>
        </p:txBody>
      </p:sp>
    </p:spTree>
    <p:extLst>
      <p:ext uri="{BB962C8B-B14F-4D97-AF65-F5344CB8AC3E}">
        <p14:creationId xmlns:p14="http://schemas.microsoft.com/office/powerpoint/2010/main" val="3470925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ABC61-AF79-1A6A-7990-9993FFF2F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610179-B80C-BA2D-A2AC-706FB6100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2F3D69-956C-DDDC-BD33-A7FA3DFB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F85D1AD-3A4E-E8D8-5671-F069E47A0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EE335A-D871-8394-70E7-724F03965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4B6FE48-32A7-F94D-D9DD-1B2A44165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36ABEF-FF88-EEAA-190D-109A6141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2F44DD-3128-DC66-CE61-90A13770C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657584BF-4DC1-DF50-231A-EC5243207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14685E53-8B37-A6AF-6B42-4F167BD0B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60A413-5C4A-7D24-AC8E-AF528F15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6E8855-B989-343E-2FB8-C6B380C1C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B4097D4-2775-92EF-2ECD-F22327F2B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4AD0B63-FC9B-1BA0-B0C3-AD5926098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C7C016F-D2E1-245D-D32D-3D3DB796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BC03703-04B1-A67E-B1BD-1FD4283D7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D34FBA1C-B66D-A4B8-D3AF-F1C11559C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1" y="5450270"/>
            <a:ext cx="7578473" cy="842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6FCAC-68A6-0D8A-15BB-99B9E8A9A814}"/>
              </a:ext>
            </a:extLst>
          </p:cNvPr>
          <p:cNvSpPr txBox="1"/>
          <p:nvPr/>
        </p:nvSpPr>
        <p:spPr>
          <a:xfrm>
            <a:off x="822532" y="2200427"/>
            <a:ext cx="5338341" cy="205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16518C"/>
                </a:solidFill>
              </a:rPr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3032252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8DF14A3-4894-8E9E-1246-5CFDC46E7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2" y="-8874"/>
            <a:ext cx="12197222" cy="6856243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92CA2BD5-009E-4201-853F-2F9518FA25D9}"/>
              </a:ext>
            </a:extLst>
          </p:cNvPr>
          <p:cNvSpPr/>
          <p:nvPr/>
        </p:nvSpPr>
        <p:spPr>
          <a:xfrm rot="5400000">
            <a:off x="77124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D107B5-120D-4404-BA1C-03C01F4BA60C}"/>
              </a:ext>
            </a:extLst>
          </p:cNvPr>
          <p:cNvSpPr txBox="1"/>
          <p:nvPr/>
        </p:nvSpPr>
        <p:spPr>
          <a:xfrm>
            <a:off x="35268" y="19131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</a:t>
            </a:r>
          </a:p>
        </p:txBody>
      </p:sp>
    </p:spTree>
    <p:extLst>
      <p:ext uri="{BB962C8B-B14F-4D97-AF65-F5344CB8AC3E}">
        <p14:creationId xmlns:p14="http://schemas.microsoft.com/office/powerpoint/2010/main" val="1083805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784B95E1-45FA-A573-75D8-F9FEA13E4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2163A94-9179-49AA-99BE-E19AA03FE1E1}"/>
              </a:ext>
            </a:extLst>
          </p:cNvPr>
          <p:cNvSpPr/>
          <p:nvPr/>
        </p:nvSpPr>
        <p:spPr>
          <a:xfrm rot="5400000">
            <a:off x="65815" y="-7032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202ED-9AEE-4CAD-9D3F-835FB4142B01}"/>
              </a:ext>
            </a:extLst>
          </p:cNvPr>
          <p:cNvSpPr txBox="1"/>
          <p:nvPr/>
        </p:nvSpPr>
        <p:spPr>
          <a:xfrm>
            <a:off x="137097" y="19990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</a:t>
            </a:r>
          </a:p>
        </p:txBody>
      </p:sp>
    </p:spTree>
    <p:extLst>
      <p:ext uri="{BB962C8B-B14F-4D97-AF65-F5344CB8AC3E}">
        <p14:creationId xmlns:p14="http://schemas.microsoft.com/office/powerpoint/2010/main" val="904325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6402BEA4-7F54-4FCC-9F80-A2E892B1C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" y="-8874"/>
            <a:ext cx="12182044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82D6CC4-7DCA-464A-9126-87F18D5FDB18}"/>
              </a:ext>
            </a:extLst>
          </p:cNvPr>
          <p:cNvSpPr/>
          <p:nvPr/>
        </p:nvSpPr>
        <p:spPr>
          <a:xfrm rot="5400000">
            <a:off x="68812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99952-ABC6-4AB2-A91A-3443D9E1F858}"/>
              </a:ext>
            </a:extLst>
          </p:cNvPr>
          <p:cNvSpPr txBox="1"/>
          <p:nvPr/>
        </p:nvSpPr>
        <p:spPr>
          <a:xfrm>
            <a:off x="133586" y="202651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3</a:t>
            </a:r>
          </a:p>
        </p:txBody>
      </p:sp>
    </p:spTree>
    <p:extLst>
      <p:ext uri="{BB962C8B-B14F-4D97-AF65-F5344CB8AC3E}">
        <p14:creationId xmlns:p14="http://schemas.microsoft.com/office/powerpoint/2010/main" val="3266482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33E680E-0A77-F1DA-797B-8F8D38238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47371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54B2C03-99ED-427A-8A44-A690C85373E6}"/>
              </a:ext>
            </a:extLst>
          </p:cNvPr>
          <p:cNvSpPr/>
          <p:nvPr/>
        </p:nvSpPr>
        <p:spPr>
          <a:xfrm rot="5400000">
            <a:off x="65813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AC207-AA20-4463-A789-A8D6AA12EAD5}"/>
              </a:ext>
            </a:extLst>
          </p:cNvPr>
          <p:cNvSpPr txBox="1"/>
          <p:nvPr/>
        </p:nvSpPr>
        <p:spPr>
          <a:xfrm>
            <a:off x="64279" y="20265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4</a:t>
            </a:r>
          </a:p>
        </p:txBody>
      </p:sp>
    </p:spTree>
    <p:extLst>
      <p:ext uri="{BB962C8B-B14F-4D97-AF65-F5344CB8AC3E}">
        <p14:creationId xmlns:p14="http://schemas.microsoft.com/office/powerpoint/2010/main" val="2811867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yellow text&#10;&#10;Description automatically generated">
            <a:extLst>
              <a:ext uri="{FF2B5EF4-FFF2-40B4-BE49-F238E27FC236}">
                <a16:creationId xmlns:a16="http://schemas.microsoft.com/office/drawing/2014/main" id="{9197852D-97D1-1F9F-5373-ABDDD093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CC9C37-BB85-4991-B278-A4FEEDB3A0EF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574D0-E8C0-4C87-BE7F-6D1816A02B94}"/>
              </a:ext>
            </a:extLst>
          </p:cNvPr>
          <p:cNvSpPr txBox="1"/>
          <p:nvPr/>
        </p:nvSpPr>
        <p:spPr>
          <a:xfrm>
            <a:off x="88610" y="24163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5</a:t>
            </a:r>
          </a:p>
        </p:txBody>
      </p:sp>
    </p:spTree>
    <p:extLst>
      <p:ext uri="{BB962C8B-B14F-4D97-AF65-F5344CB8AC3E}">
        <p14:creationId xmlns:p14="http://schemas.microsoft.com/office/powerpoint/2010/main" val="3696090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740F8E3-8E77-1EED-A825-BF588D93A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2"/>
            <a:ext cx="12192000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A66F4C-D24B-4F4F-B216-63BF11A4130B}"/>
              </a:ext>
            </a:extLst>
          </p:cNvPr>
          <p:cNvSpPr/>
          <p:nvPr/>
        </p:nvSpPr>
        <p:spPr>
          <a:xfrm rot="5400000">
            <a:off x="67258" y="-8296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613F0-A3D0-48B2-891F-49835A459300}"/>
              </a:ext>
            </a:extLst>
          </p:cNvPr>
          <p:cNvSpPr txBox="1"/>
          <p:nvPr/>
        </p:nvSpPr>
        <p:spPr>
          <a:xfrm>
            <a:off x="72591" y="2155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6</a:t>
            </a:r>
          </a:p>
        </p:txBody>
      </p:sp>
    </p:spTree>
    <p:extLst>
      <p:ext uri="{BB962C8B-B14F-4D97-AF65-F5344CB8AC3E}">
        <p14:creationId xmlns:p14="http://schemas.microsoft.com/office/powerpoint/2010/main" val="349506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6C13A45A-1A38-598D-1204-11143D550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-2"/>
            <a:ext cx="12329074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F315178-10AF-4AF8-A78F-961C4D561357}"/>
              </a:ext>
            </a:extLst>
          </p:cNvPr>
          <p:cNvSpPr/>
          <p:nvPr/>
        </p:nvSpPr>
        <p:spPr>
          <a:xfrm rot="5400000">
            <a:off x="61226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0CCAD-2863-4C75-8B48-B1F21EE8E866}"/>
              </a:ext>
            </a:extLst>
          </p:cNvPr>
          <p:cNvSpPr txBox="1"/>
          <p:nvPr/>
        </p:nvSpPr>
        <p:spPr>
          <a:xfrm>
            <a:off x="0" y="20265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2</a:t>
            </a:r>
          </a:p>
        </p:txBody>
      </p:sp>
    </p:spTree>
    <p:extLst>
      <p:ext uri="{BB962C8B-B14F-4D97-AF65-F5344CB8AC3E}">
        <p14:creationId xmlns:p14="http://schemas.microsoft.com/office/powerpoint/2010/main" val="1203831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E3012C68-D841-4900-A63A-349066828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2"/>
            <a:ext cx="12192000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710C818-4ECC-45A7-8F97-A40D3CB230C6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39D0AB-8C5B-4CE5-9689-D7B2FB792E4F}"/>
              </a:ext>
            </a:extLst>
          </p:cNvPr>
          <p:cNvSpPr txBox="1"/>
          <p:nvPr/>
        </p:nvSpPr>
        <p:spPr>
          <a:xfrm>
            <a:off x="38966" y="22326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7</a:t>
            </a:r>
          </a:p>
        </p:txBody>
      </p:sp>
    </p:spTree>
    <p:extLst>
      <p:ext uri="{BB962C8B-B14F-4D97-AF65-F5344CB8AC3E}">
        <p14:creationId xmlns:p14="http://schemas.microsoft.com/office/powerpoint/2010/main" val="470279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D07DF9A7-3557-1AE3-0BA9-FFCCC9ECA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265"/>
            <a:ext cx="12192002" cy="685663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EF79DD5-8E63-4667-B0AC-BE46BB480D24}"/>
              </a:ext>
            </a:extLst>
          </p:cNvPr>
          <p:cNvSpPr/>
          <p:nvPr/>
        </p:nvSpPr>
        <p:spPr>
          <a:xfrm rot="5400000">
            <a:off x="65815" y="-7508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562D6-69F8-4AF2-8E60-0A1013AB86EC}"/>
              </a:ext>
            </a:extLst>
          </p:cNvPr>
          <p:cNvSpPr txBox="1"/>
          <p:nvPr/>
        </p:nvSpPr>
        <p:spPr>
          <a:xfrm>
            <a:off x="-2" y="19131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8</a:t>
            </a:r>
          </a:p>
        </p:txBody>
      </p:sp>
    </p:spTree>
    <p:extLst>
      <p:ext uri="{BB962C8B-B14F-4D97-AF65-F5344CB8AC3E}">
        <p14:creationId xmlns:p14="http://schemas.microsoft.com/office/powerpoint/2010/main" val="1707581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ross on a hill&#10;&#10;Description automatically generated">
            <a:extLst>
              <a:ext uri="{FF2B5EF4-FFF2-40B4-BE49-F238E27FC236}">
                <a16:creationId xmlns:a16="http://schemas.microsoft.com/office/drawing/2014/main" id="{03C3DF7A-1768-6B05-C8CC-A2E8AD3A8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88137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283B69-46DE-4FDC-BEA1-885709BE9E0E}"/>
              </a:ext>
            </a:extLst>
          </p:cNvPr>
          <p:cNvSpPr/>
          <p:nvPr/>
        </p:nvSpPr>
        <p:spPr>
          <a:xfrm rot="5400000">
            <a:off x="65815" y="-58396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D3072-5B77-40DD-8DFF-AE6D8C0EF08D}"/>
              </a:ext>
            </a:extLst>
          </p:cNvPr>
          <p:cNvSpPr txBox="1"/>
          <p:nvPr/>
        </p:nvSpPr>
        <p:spPr>
          <a:xfrm>
            <a:off x="39142" y="19663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9</a:t>
            </a:r>
          </a:p>
        </p:txBody>
      </p:sp>
    </p:spTree>
    <p:extLst>
      <p:ext uri="{BB962C8B-B14F-4D97-AF65-F5344CB8AC3E}">
        <p14:creationId xmlns:p14="http://schemas.microsoft.com/office/powerpoint/2010/main" val="2486872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5F8888D9-DD4D-69A5-3894-F00209FAE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522"/>
            <a:ext cx="12200203" cy="686452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F859F7-B6CD-4F5F-8FF7-978F04094213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79B68-4329-4FF5-9075-B7B56FC2FAD4}"/>
              </a:ext>
            </a:extLst>
          </p:cNvPr>
          <p:cNvSpPr txBox="1"/>
          <p:nvPr/>
        </p:nvSpPr>
        <p:spPr>
          <a:xfrm>
            <a:off x="82290" y="223266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10</a:t>
            </a:r>
          </a:p>
        </p:txBody>
      </p:sp>
    </p:spTree>
    <p:extLst>
      <p:ext uri="{BB962C8B-B14F-4D97-AF65-F5344CB8AC3E}">
        <p14:creationId xmlns:p14="http://schemas.microsoft.com/office/powerpoint/2010/main" val="2371773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234E4A79-66A8-9772-EEE2-7D77C237B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CE43E19-8D5B-45F2-8078-5918734E4895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01EC5-8A69-4227-BF70-91EAE9A4B5AC}"/>
              </a:ext>
            </a:extLst>
          </p:cNvPr>
          <p:cNvSpPr txBox="1"/>
          <p:nvPr/>
        </p:nvSpPr>
        <p:spPr>
          <a:xfrm>
            <a:off x="39142" y="19131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11</a:t>
            </a:r>
          </a:p>
        </p:txBody>
      </p:sp>
    </p:spTree>
    <p:extLst>
      <p:ext uri="{BB962C8B-B14F-4D97-AF65-F5344CB8AC3E}">
        <p14:creationId xmlns:p14="http://schemas.microsoft.com/office/powerpoint/2010/main" val="4162638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D747EFA5-EE77-3E57-A07C-D6CDD8D9C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61"/>
            <a:ext cx="12192000" cy="685976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51D67BD-32BF-4D6A-AE3A-D4D8F81A34F1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F50DC-E8F1-4EE0-A397-840EDE4D65FC}"/>
              </a:ext>
            </a:extLst>
          </p:cNvPr>
          <p:cNvSpPr txBox="1"/>
          <p:nvPr/>
        </p:nvSpPr>
        <p:spPr>
          <a:xfrm>
            <a:off x="88610" y="22326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12</a:t>
            </a:r>
          </a:p>
        </p:txBody>
      </p:sp>
    </p:spTree>
    <p:extLst>
      <p:ext uri="{BB962C8B-B14F-4D97-AF65-F5344CB8AC3E}">
        <p14:creationId xmlns:p14="http://schemas.microsoft.com/office/powerpoint/2010/main" val="1032141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076BE6F7-61E9-6E87-1B85-4A1ACFC9D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80695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60F998D-9F16-475F-807D-EE86BFEF702F}"/>
              </a:ext>
            </a:extLst>
          </p:cNvPr>
          <p:cNvSpPr/>
          <p:nvPr/>
        </p:nvSpPr>
        <p:spPr>
          <a:xfrm rot="5400000">
            <a:off x="77122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007515-0CD0-4D32-900B-3B865F57E62D}"/>
              </a:ext>
            </a:extLst>
          </p:cNvPr>
          <p:cNvSpPr txBox="1"/>
          <p:nvPr/>
        </p:nvSpPr>
        <p:spPr>
          <a:xfrm>
            <a:off x="69172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13</a:t>
            </a:r>
          </a:p>
        </p:txBody>
      </p:sp>
    </p:spTree>
    <p:extLst>
      <p:ext uri="{BB962C8B-B14F-4D97-AF65-F5344CB8AC3E}">
        <p14:creationId xmlns:p14="http://schemas.microsoft.com/office/powerpoint/2010/main" val="771377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BB28B54C-2941-9A8D-7491-13321CBC1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-8874"/>
            <a:ext cx="12192000" cy="6856243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2D949883-91AA-3DFA-385B-E4E67CDA7A93}"/>
              </a:ext>
            </a:extLst>
          </p:cNvPr>
          <p:cNvSpPr/>
          <p:nvPr/>
        </p:nvSpPr>
        <p:spPr>
          <a:xfrm rot="5400000">
            <a:off x="61226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2D00A5-AD5B-4B61-871D-8B56248C0470}"/>
              </a:ext>
            </a:extLst>
          </p:cNvPr>
          <p:cNvSpPr txBox="1"/>
          <p:nvPr/>
        </p:nvSpPr>
        <p:spPr>
          <a:xfrm>
            <a:off x="69172" y="22414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14</a:t>
            </a:r>
          </a:p>
        </p:txBody>
      </p:sp>
    </p:spTree>
    <p:extLst>
      <p:ext uri="{BB962C8B-B14F-4D97-AF65-F5344CB8AC3E}">
        <p14:creationId xmlns:p14="http://schemas.microsoft.com/office/powerpoint/2010/main" val="3345776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32928DD-E104-700A-43F0-87674592E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" y="-13636"/>
            <a:ext cx="12180693" cy="688226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77122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11307" y="20265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15</a:t>
            </a:r>
          </a:p>
        </p:txBody>
      </p:sp>
    </p:spTree>
    <p:extLst>
      <p:ext uri="{BB962C8B-B14F-4D97-AF65-F5344CB8AC3E}">
        <p14:creationId xmlns:p14="http://schemas.microsoft.com/office/powerpoint/2010/main" val="278301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8B519F11-EAFE-8DB8-07BD-2EF4B2D8F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633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34849" y="19553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16</a:t>
            </a:r>
          </a:p>
        </p:txBody>
      </p:sp>
    </p:spTree>
    <p:extLst>
      <p:ext uri="{BB962C8B-B14F-4D97-AF65-F5344CB8AC3E}">
        <p14:creationId xmlns:p14="http://schemas.microsoft.com/office/powerpoint/2010/main" val="190705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92AB9CF5-C261-3350-CC5D-0F3FFE70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64EF21A-384B-4883-9510-BA8F7E704D39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70C38-79F2-4643-BAF5-FF44805D99ED}"/>
              </a:ext>
            </a:extLst>
          </p:cNvPr>
          <p:cNvSpPr txBox="1"/>
          <p:nvPr/>
        </p:nvSpPr>
        <p:spPr>
          <a:xfrm>
            <a:off x="5993" y="19131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3</a:t>
            </a:r>
          </a:p>
        </p:txBody>
      </p:sp>
    </p:spTree>
    <p:extLst>
      <p:ext uri="{BB962C8B-B14F-4D97-AF65-F5344CB8AC3E}">
        <p14:creationId xmlns:p14="http://schemas.microsoft.com/office/powerpoint/2010/main" val="4146740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8272809C-3E22-F47D-9731-BB612F33D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47"/>
            <a:ext cx="12192000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3C342D4-ABED-4092-B7DF-C070D9365EE4}"/>
              </a:ext>
            </a:extLst>
          </p:cNvPr>
          <p:cNvSpPr/>
          <p:nvPr/>
        </p:nvSpPr>
        <p:spPr>
          <a:xfrm>
            <a:off x="-2" y="500479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A0C12F-83D9-40C1-8770-07BC3D27F9F5}"/>
              </a:ext>
            </a:extLst>
          </p:cNvPr>
          <p:cNvSpPr txBox="1"/>
          <p:nvPr/>
        </p:nvSpPr>
        <p:spPr>
          <a:xfrm>
            <a:off x="39429" y="5906217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17</a:t>
            </a:r>
          </a:p>
        </p:txBody>
      </p:sp>
    </p:spTree>
    <p:extLst>
      <p:ext uri="{BB962C8B-B14F-4D97-AF65-F5344CB8AC3E}">
        <p14:creationId xmlns:p14="http://schemas.microsoft.com/office/powerpoint/2010/main" val="548637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AFCAC71-9CD8-FC4A-0A33-950C60B7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-13636"/>
            <a:ext cx="12196589" cy="6882267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3D5A287A-62B0-B9BB-F4C2-55B4BB956B58}"/>
              </a:ext>
            </a:extLst>
          </p:cNvPr>
          <p:cNvSpPr/>
          <p:nvPr/>
        </p:nvSpPr>
        <p:spPr>
          <a:xfrm rot="5400000">
            <a:off x="65815" y="-8832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AA8FA6-5191-42B7-A9E7-789A1F078EAC}"/>
              </a:ext>
            </a:extLst>
          </p:cNvPr>
          <p:cNvSpPr txBox="1"/>
          <p:nvPr/>
        </p:nvSpPr>
        <p:spPr>
          <a:xfrm>
            <a:off x="55870" y="18190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18</a:t>
            </a:r>
          </a:p>
        </p:txBody>
      </p:sp>
    </p:spTree>
    <p:extLst>
      <p:ext uri="{BB962C8B-B14F-4D97-AF65-F5344CB8AC3E}">
        <p14:creationId xmlns:p14="http://schemas.microsoft.com/office/powerpoint/2010/main" val="4188500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red text&#10;&#10;Description automatically generated">
            <a:extLst>
              <a:ext uri="{FF2B5EF4-FFF2-40B4-BE49-F238E27FC236}">
                <a16:creationId xmlns:a16="http://schemas.microsoft.com/office/drawing/2014/main" id="{3AD18583-87DD-D2D1-75A1-02CE4728D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2"/>
            <a:ext cx="12192000" cy="6853891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5E93FA0-9CE7-2F0E-0399-2077CBE2E7F1}"/>
              </a:ext>
            </a:extLst>
          </p:cNvPr>
          <p:cNvSpPr/>
          <p:nvPr/>
        </p:nvSpPr>
        <p:spPr>
          <a:xfrm rot="5400000">
            <a:off x="5302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603881-D9B3-4C4B-8F4A-01334F927E35}"/>
              </a:ext>
            </a:extLst>
          </p:cNvPr>
          <p:cNvSpPr txBox="1"/>
          <p:nvPr/>
        </p:nvSpPr>
        <p:spPr>
          <a:xfrm>
            <a:off x="88610" y="22326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19</a:t>
            </a:r>
          </a:p>
        </p:txBody>
      </p:sp>
    </p:spTree>
    <p:extLst>
      <p:ext uri="{BB962C8B-B14F-4D97-AF65-F5344CB8AC3E}">
        <p14:creationId xmlns:p14="http://schemas.microsoft.com/office/powerpoint/2010/main" val="395036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89F6D72D-83D4-6F5B-9957-F160ADBDF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00"/>
            <a:ext cx="12192000" cy="685446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2F42B1A-B9BD-4E40-8300-E25CA389DF08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50A60-297B-4C74-A04B-F47A92956B36}"/>
              </a:ext>
            </a:extLst>
          </p:cNvPr>
          <p:cNvSpPr txBox="1"/>
          <p:nvPr/>
        </p:nvSpPr>
        <p:spPr>
          <a:xfrm>
            <a:off x="64279" y="22501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20</a:t>
            </a:r>
          </a:p>
        </p:txBody>
      </p:sp>
    </p:spTree>
    <p:extLst>
      <p:ext uri="{BB962C8B-B14F-4D97-AF65-F5344CB8AC3E}">
        <p14:creationId xmlns:p14="http://schemas.microsoft.com/office/powerpoint/2010/main" val="31882935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F3FAEA39-B13C-7C82-C0A8-5F86F23C4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" y="-6522"/>
            <a:ext cx="12188384" cy="686452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409BFD0-2F06-495B-BBD3-AA602BE6FA6A}"/>
              </a:ext>
            </a:extLst>
          </p:cNvPr>
          <p:cNvSpPr/>
          <p:nvPr/>
        </p:nvSpPr>
        <p:spPr>
          <a:xfrm rot="5400000">
            <a:off x="65815" y="-739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1292A2-074A-490C-B8F8-68B28EB8A8F2}"/>
              </a:ext>
            </a:extLst>
          </p:cNvPr>
          <p:cNvSpPr txBox="1"/>
          <p:nvPr/>
        </p:nvSpPr>
        <p:spPr>
          <a:xfrm>
            <a:off x="69172" y="22005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21</a:t>
            </a:r>
          </a:p>
        </p:txBody>
      </p:sp>
    </p:spTree>
    <p:extLst>
      <p:ext uri="{BB962C8B-B14F-4D97-AF65-F5344CB8AC3E}">
        <p14:creationId xmlns:p14="http://schemas.microsoft.com/office/powerpoint/2010/main" val="1011676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2AFC6C89-0989-B38F-8EEC-DE8BF3742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92002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70A3B1B-6221-4444-8F41-E6E75E571396}"/>
              </a:ext>
            </a:extLst>
          </p:cNvPr>
          <p:cNvSpPr/>
          <p:nvPr/>
        </p:nvSpPr>
        <p:spPr>
          <a:xfrm rot="5400000">
            <a:off x="65815" y="-50083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3025CD-6CCE-427A-8CA4-99CA5EF03062}"/>
              </a:ext>
            </a:extLst>
          </p:cNvPr>
          <p:cNvSpPr txBox="1"/>
          <p:nvPr/>
        </p:nvSpPr>
        <p:spPr>
          <a:xfrm>
            <a:off x="0" y="19663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22</a:t>
            </a:r>
          </a:p>
        </p:txBody>
      </p:sp>
    </p:spTree>
    <p:extLst>
      <p:ext uri="{BB962C8B-B14F-4D97-AF65-F5344CB8AC3E}">
        <p14:creationId xmlns:p14="http://schemas.microsoft.com/office/powerpoint/2010/main" val="4281561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ign with black text&#10;&#10;Description automatically generated">
            <a:extLst>
              <a:ext uri="{FF2B5EF4-FFF2-40B4-BE49-F238E27FC236}">
                <a16:creationId xmlns:a16="http://schemas.microsoft.com/office/drawing/2014/main" id="{41E34AA3-101B-D4EE-6F8A-26A26498C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522"/>
            <a:ext cx="12192000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9006D5C-9573-475D-9E94-F0051F58F8AE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ABAFE-1DEA-41C2-962A-011A96C34023}"/>
              </a:ext>
            </a:extLst>
          </p:cNvPr>
          <p:cNvSpPr txBox="1"/>
          <p:nvPr/>
        </p:nvSpPr>
        <p:spPr>
          <a:xfrm>
            <a:off x="57468" y="22414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23</a:t>
            </a:r>
          </a:p>
        </p:txBody>
      </p:sp>
    </p:spTree>
    <p:extLst>
      <p:ext uri="{BB962C8B-B14F-4D97-AF65-F5344CB8AC3E}">
        <p14:creationId xmlns:p14="http://schemas.microsoft.com/office/powerpoint/2010/main" val="1282453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044CD3AA-8E7F-CF94-39BC-3819A9248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633"/>
            <a:ext cx="12192002" cy="685800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DF5374-B8E7-3C70-2577-8F4AA1CE855B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82290" y="219709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24</a:t>
            </a:r>
          </a:p>
        </p:txBody>
      </p:sp>
    </p:spTree>
    <p:extLst>
      <p:ext uri="{BB962C8B-B14F-4D97-AF65-F5344CB8AC3E}">
        <p14:creationId xmlns:p14="http://schemas.microsoft.com/office/powerpoint/2010/main" val="1251192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FD0B5B46-B3D2-BA7F-A317-B40BFE775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2"/>
            <a:ext cx="12192000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4849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25</a:t>
            </a:r>
          </a:p>
        </p:txBody>
      </p:sp>
    </p:spTree>
    <p:extLst>
      <p:ext uri="{BB962C8B-B14F-4D97-AF65-F5344CB8AC3E}">
        <p14:creationId xmlns:p14="http://schemas.microsoft.com/office/powerpoint/2010/main" val="2457006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C9811FB6-B035-CD1D-895C-62CA6EFA9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36"/>
            <a:ext cx="12192000" cy="6882267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>
            <a:off x="4694" y="503140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3081" y="6030009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26</a:t>
            </a:r>
          </a:p>
        </p:txBody>
      </p:sp>
    </p:spTree>
    <p:extLst>
      <p:ext uri="{BB962C8B-B14F-4D97-AF65-F5344CB8AC3E}">
        <p14:creationId xmlns:p14="http://schemas.microsoft.com/office/powerpoint/2010/main" val="34242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6AE24CE4-E213-5D58-B09F-EF010BA6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77505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D3CCF25F-1641-43C7-94E0-8932FA5FD37C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AEF0A8-1C0C-4916-88EB-71B4C1CF5892}"/>
              </a:ext>
            </a:extLst>
          </p:cNvPr>
          <p:cNvSpPr txBox="1"/>
          <p:nvPr/>
        </p:nvSpPr>
        <p:spPr>
          <a:xfrm>
            <a:off x="0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4</a:t>
            </a:r>
          </a:p>
        </p:txBody>
      </p:sp>
    </p:spTree>
    <p:extLst>
      <p:ext uri="{BB962C8B-B14F-4D97-AF65-F5344CB8AC3E}">
        <p14:creationId xmlns:p14="http://schemas.microsoft.com/office/powerpoint/2010/main" val="2553193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39CA703-F1ED-9445-DFD0-25EC48410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69172" y="21970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27</a:t>
            </a:r>
          </a:p>
        </p:txBody>
      </p:sp>
    </p:spTree>
    <p:extLst>
      <p:ext uri="{BB962C8B-B14F-4D97-AF65-F5344CB8AC3E}">
        <p14:creationId xmlns:p14="http://schemas.microsoft.com/office/powerpoint/2010/main" val="6482586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CCD6A622-8AF5-57C7-5539-875362109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" y="-2"/>
            <a:ext cx="12187870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5813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69172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</a:p>
          <a:p>
            <a:r>
              <a:rPr lang="en-US" b="1" dirty="0">
                <a:solidFill>
                  <a:schemeClr val="bg1"/>
                </a:solidFill>
              </a:rPr>
              <a:t>MAY 28</a:t>
            </a:r>
          </a:p>
        </p:txBody>
      </p:sp>
    </p:spTree>
    <p:extLst>
      <p:ext uri="{BB962C8B-B14F-4D97-AF65-F5344CB8AC3E}">
        <p14:creationId xmlns:p14="http://schemas.microsoft.com/office/powerpoint/2010/main" val="11292918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B41DFB2-A695-5663-51D7-0BB896FDA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" y="10631"/>
            <a:ext cx="12174467" cy="6853891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1BCC6C3-0325-4DDE-89DD-898C46F58129}"/>
              </a:ext>
            </a:extLst>
          </p:cNvPr>
          <p:cNvSpPr/>
          <p:nvPr/>
        </p:nvSpPr>
        <p:spPr>
          <a:xfrm rot="5400000">
            <a:off x="74933" y="-5431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C231-60B8-4B59-97F7-AB568AA0AD50}"/>
              </a:ext>
            </a:extLst>
          </p:cNvPr>
          <p:cNvSpPr txBox="1"/>
          <p:nvPr/>
        </p:nvSpPr>
        <p:spPr>
          <a:xfrm>
            <a:off x="34173" y="19663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29</a:t>
            </a:r>
          </a:p>
        </p:txBody>
      </p:sp>
    </p:spTree>
    <p:extLst>
      <p:ext uri="{BB962C8B-B14F-4D97-AF65-F5344CB8AC3E}">
        <p14:creationId xmlns:p14="http://schemas.microsoft.com/office/powerpoint/2010/main" val="27473951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80FF-EF9C-96F8-82ED-E8BBFB53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0A4C654-0CDB-42D6-5A88-FD9D068DD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1E144BE-5E18-66DF-49AB-11874390D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0B274C5-C256-A0FC-9E52-AB82AC88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C298CE0-50C9-3F37-A626-25AAF3951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CD26EF9-42EC-AC95-6B25-C831CAA89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E65A0FD-A500-8702-CA6D-8A9769108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3B8791C-07BF-8BE1-960C-AF95261E6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7CE0CAD1-50F9-F643-8967-64DF531FA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6D05DD44-1C1D-9F11-D278-844ED5B2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F39DEA0-CC5E-EFC8-7BEC-85F153E28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4EA3790-C213-58EC-810F-AAA7C16F8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F1919086-BEF9-49C6-9AC3-E5B691E2A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F856D1E-F6CE-BBC2-A1A7-5886642D5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2" y="-8874"/>
            <a:ext cx="12192000" cy="6866874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5878A2AD-6A9B-6D51-4E71-F9C2D651F1AE}"/>
              </a:ext>
            </a:extLst>
          </p:cNvPr>
          <p:cNvSpPr/>
          <p:nvPr/>
        </p:nvSpPr>
        <p:spPr>
          <a:xfrm rot="5400000">
            <a:off x="65813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178C1B-4BC3-553B-D947-7ADFE855EE2B}"/>
              </a:ext>
            </a:extLst>
          </p:cNvPr>
          <p:cNvSpPr txBox="1"/>
          <p:nvPr/>
        </p:nvSpPr>
        <p:spPr>
          <a:xfrm>
            <a:off x="34849" y="19553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30</a:t>
            </a:r>
          </a:p>
        </p:txBody>
      </p:sp>
    </p:spTree>
    <p:extLst>
      <p:ext uri="{BB962C8B-B14F-4D97-AF65-F5344CB8AC3E}">
        <p14:creationId xmlns:p14="http://schemas.microsoft.com/office/powerpoint/2010/main" val="2815147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16B01-FFCC-BCE7-A78C-250C1E80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CF985F0-5868-F287-4B7C-17BDA864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A15CB69-834E-07FE-49D4-E6D1692C8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4F00A60-B001-AF23-27EE-87F8D62AC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1E1CED9-1597-0284-9D5C-A6A11B4C3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890C780-255D-5F1A-F469-3A1EE4ACF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2E68E2C-4DE9-B2CB-93DE-B2612CAD6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ADAF2CF-4177-85DB-C4C3-55AD283AA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C32AED17-5F51-A353-5CB8-F7B5DB3B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CC3CA9B4-B005-7AF8-8664-CC947E268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C8928A36-6E49-E81C-E7AA-7E62AD035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22E49BA-A1DA-0906-0FCF-51F5075D3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0547EF4-E1FD-1A5F-DEB6-206084C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67AAA977-1176-B7CD-FA78-76DA9073D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98"/>
            <a:ext cx="1219200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9DD667E7-67CE-45DD-CD69-15168B34BEC0}"/>
              </a:ext>
            </a:extLst>
          </p:cNvPr>
          <p:cNvSpPr/>
          <p:nvPr/>
        </p:nvSpPr>
        <p:spPr>
          <a:xfrm rot="5400000">
            <a:off x="65815" y="-75021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BEA1F-83F8-E364-7F46-BCE3377B1887}"/>
              </a:ext>
            </a:extLst>
          </p:cNvPr>
          <p:cNvSpPr txBox="1"/>
          <p:nvPr/>
        </p:nvSpPr>
        <p:spPr>
          <a:xfrm>
            <a:off x="71933" y="19058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MAY 31</a:t>
            </a:r>
          </a:p>
        </p:txBody>
      </p:sp>
    </p:spTree>
    <p:extLst>
      <p:ext uri="{BB962C8B-B14F-4D97-AF65-F5344CB8AC3E}">
        <p14:creationId xmlns:p14="http://schemas.microsoft.com/office/powerpoint/2010/main" val="6749605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7EC2D-3DB4-F798-9054-1FB071D8D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BEC95C-FAAC-4C51-2E23-EA5869A90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148E785-5D1E-173C-2857-BA1E972E0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D2A014-BEC8-3B43-B03A-2E33AFCF0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23DB252-57ED-D043-0D79-749FEBE99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36DA89D-800A-60B1-C909-3009720EA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6D3654-6DEC-BF68-9D29-5202B4C33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1A64359-8650-ECE2-CEC5-60140E00F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537A720-4B61-D5B0-F8C7-F8C43033A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91B240C9-788C-B4F2-E9E9-70102E7CA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CC2F4B6-CED1-7F67-CEA6-168F2163D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8331C7-7B57-EBC1-41CC-16260118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EB9CA40-AB87-9E75-F376-B3186CE82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DABF2B4-02E8-8DBF-7038-D5F29033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2F29683-2E64-5B56-BC4C-BE771DE6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AE71887-C2AC-9091-B218-57A261A0C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ACDD8F2B-62CC-0725-31DF-20D72661C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1" y="5450270"/>
            <a:ext cx="7578473" cy="842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27C33-FE5E-3866-6255-7A67C26368EA}"/>
              </a:ext>
            </a:extLst>
          </p:cNvPr>
          <p:cNvSpPr txBox="1"/>
          <p:nvPr/>
        </p:nvSpPr>
        <p:spPr>
          <a:xfrm>
            <a:off x="822532" y="2200427"/>
            <a:ext cx="5338341" cy="205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16518C"/>
                </a:solidFill>
              </a:rPr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793903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9835A96-3F77-458C-3ECC-6AB2CB0D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633"/>
            <a:ext cx="1219200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C6B96CF2-946E-4640-AF5F-E5B7C5EE6365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F9F761-AA89-4191-8908-45E3A7A081A0}"/>
              </a:ext>
            </a:extLst>
          </p:cNvPr>
          <p:cNvSpPr txBox="1"/>
          <p:nvPr/>
        </p:nvSpPr>
        <p:spPr>
          <a:xfrm>
            <a:off x="113414" y="19553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</a:t>
            </a:r>
          </a:p>
        </p:txBody>
      </p:sp>
    </p:spTree>
    <p:extLst>
      <p:ext uri="{BB962C8B-B14F-4D97-AF65-F5344CB8AC3E}">
        <p14:creationId xmlns:p14="http://schemas.microsoft.com/office/powerpoint/2010/main" val="3385812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27C677D2-415D-9DD5-B4C7-80682BCBB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6243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2BEA208-E890-45A5-A491-091575B90616}"/>
              </a:ext>
            </a:extLst>
          </p:cNvPr>
          <p:cNvSpPr/>
          <p:nvPr/>
        </p:nvSpPr>
        <p:spPr>
          <a:xfrm>
            <a:off x="-2" y="502964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5BAC9-9516-4A31-8E81-1BBCC4A17B90}"/>
              </a:ext>
            </a:extLst>
          </p:cNvPr>
          <p:cNvSpPr txBox="1"/>
          <p:nvPr/>
        </p:nvSpPr>
        <p:spPr>
          <a:xfrm>
            <a:off x="24695" y="600143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80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C67A5D84-EE77-4256-D143-5AC33939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200203" cy="6847371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DDF1061-5900-404D-AC30-6B6F3F49BA7B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111B1-B141-4B5B-B607-1E8B68803FE7}"/>
              </a:ext>
            </a:extLst>
          </p:cNvPr>
          <p:cNvSpPr txBox="1"/>
          <p:nvPr/>
        </p:nvSpPr>
        <p:spPr>
          <a:xfrm>
            <a:off x="64278" y="19131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3</a:t>
            </a:r>
          </a:p>
        </p:txBody>
      </p:sp>
    </p:spTree>
    <p:extLst>
      <p:ext uri="{BB962C8B-B14F-4D97-AF65-F5344CB8AC3E}">
        <p14:creationId xmlns:p14="http://schemas.microsoft.com/office/powerpoint/2010/main" val="2373360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le with black text&#10;&#10;Description automatically generated">
            <a:extLst>
              <a:ext uri="{FF2B5EF4-FFF2-40B4-BE49-F238E27FC236}">
                <a16:creationId xmlns:a16="http://schemas.microsoft.com/office/drawing/2014/main" id="{A2D66A39-CB34-B659-B133-A2167243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47369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15D78361-0FCA-45F4-894A-86D40197FEC6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2C5A6-7524-4A99-9CC5-458D1861D8B3}"/>
              </a:ext>
            </a:extLst>
          </p:cNvPr>
          <p:cNvSpPr txBox="1"/>
          <p:nvPr/>
        </p:nvSpPr>
        <p:spPr>
          <a:xfrm>
            <a:off x="118989" y="2044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4</a:t>
            </a:r>
          </a:p>
        </p:txBody>
      </p:sp>
    </p:spTree>
    <p:extLst>
      <p:ext uri="{BB962C8B-B14F-4D97-AF65-F5344CB8AC3E}">
        <p14:creationId xmlns:p14="http://schemas.microsoft.com/office/powerpoint/2010/main" val="1055598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F32C286-8AB5-5AC5-AAC8-43BB3EB7A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335CB55-2067-41F1-8CC3-02C13B1F3CF8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9227A-F9BC-482E-87FC-BE15D1C469D3}"/>
              </a:ext>
            </a:extLst>
          </p:cNvPr>
          <p:cNvSpPr txBox="1"/>
          <p:nvPr/>
        </p:nvSpPr>
        <p:spPr>
          <a:xfrm>
            <a:off x="98926" y="224146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5</a:t>
            </a:r>
          </a:p>
        </p:txBody>
      </p:sp>
    </p:spTree>
    <p:extLst>
      <p:ext uri="{BB962C8B-B14F-4D97-AF65-F5344CB8AC3E}">
        <p14:creationId xmlns:p14="http://schemas.microsoft.com/office/powerpoint/2010/main" val="1889913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AA9A58AA-DC86-409A-AEEC-E970B1A07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" y="-8874"/>
            <a:ext cx="12192000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05F963D-91BC-4930-984D-BDE7AB4BC1F2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D8F24B-47C9-46F6-9704-15635D30923C}"/>
              </a:ext>
            </a:extLst>
          </p:cNvPr>
          <p:cNvSpPr txBox="1"/>
          <p:nvPr/>
        </p:nvSpPr>
        <p:spPr>
          <a:xfrm>
            <a:off x="-11471" y="19553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5</a:t>
            </a:r>
          </a:p>
        </p:txBody>
      </p:sp>
    </p:spTree>
    <p:extLst>
      <p:ext uri="{BB962C8B-B14F-4D97-AF65-F5344CB8AC3E}">
        <p14:creationId xmlns:p14="http://schemas.microsoft.com/office/powerpoint/2010/main" val="17222850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4D45258-70B1-92AE-B9B9-36D432E7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6243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7BCA96DD-8730-554A-3388-C7E212FAE024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C4F39-6B86-4022-A4B8-126480ABE6E1}"/>
              </a:ext>
            </a:extLst>
          </p:cNvPr>
          <p:cNvSpPr txBox="1"/>
          <p:nvPr/>
        </p:nvSpPr>
        <p:spPr>
          <a:xfrm>
            <a:off x="39142" y="22326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6</a:t>
            </a:r>
          </a:p>
        </p:txBody>
      </p:sp>
    </p:spTree>
    <p:extLst>
      <p:ext uri="{BB962C8B-B14F-4D97-AF65-F5344CB8AC3E}">
        <p14:creationId xmlns:p14="http://schemas.microsoft.com/office/powerpoint/2010/main" val="1547236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84A9FA9D-BBCA-D001-68B5-3B8BDFB46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636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C7BD3B-2572-4C2D-907D-79B5D0B68A8E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DAF3C-8411-4D23-B2E9-8BF83D96081D}"/>
              </a:ext>
            </a:extLst>
          </p:cNvPr>
          <p:cNvSpPr txBox="1"/>
          <p:nvPr/>
        </p:nvSpPr>
        <p:spPr>
          <a:xfrm>
            <a:off x="133586" y="202651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7</a:t>
            </a:r>
          </a:p>
        </p:txBody>
      </p:sp>
    </p:spTree>
    <p:extLst>
      <p:ext uri="{BB962C8B-B14F-4D97-AF65-F5344CB8AC3E}">
        <p14:creationId xmlns:p14="http://schemas.microsoft.com/office/powerpoint/2010/main" val="188236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3FFC3137-1EA2-E966-8C27-3F2B87303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" y="-8874"/>
            <a:ext cx="12192000" cy="6856243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7856A9A5-C3B5-36A0-DF86-9625DACBFE82}"/>
              </a:ext>
            </a:extLst>
          </p:cNvPr>
          <p:cNvSpPr/>
          <p:nvPr/>
        </p:nvSpPr>
        <p:spPr>
          <a:xfrm rot="5400000">
            <a:off x="65813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AF80B-EEEA-4337-A48C-7114B246B8F2}"/>
              </a:ext>
            </a:extLst>
          </p:cNvPr>
          <p:cNvSpPr txBox="1"/>
          <p:nvPr/>
        </p:nvSpPr>
        <p:spPr>
          <a:xfrm>
            <a:off x="34849" y="19131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8</a:t>
            </a:r>
          </a:p>
        </p:txBody>
      </p:sp>
    </p:spTree>
    <p:extLst>
      <p:ext uri="{BB962C8B-B14F-4D97-AF65-F5344CB8AC3E}">
        <p14:creationId xmlns:p14="http://schemas.microsoft.com/office/powerpoint/2010/main" val="2165437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gold border&#10;&#10;Description automatically generated">
            <a:extLst>
              <a:ext uri="{FF2B5EF4-FFF2-40B4-BE49-F238E27FC236}">
                <a16:creationId xmlns:a16="http://schemas.microsoft.com/office/drawing/2014/main" id="{1E1B47F0-71E0-0D5E-9519-7386703A7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92000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4BB5A29-0A6A-4B4E-B0EA-B94E520C0CC9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699791-BBC0-4EA9-8777-AC03661B3915}"/>
              </a:ext>
            </a:extLst>
          </p:cNvPr>
          <p:cNvSpPr txBox="1"/>
          <p:nvPr/>
        </p:nvSpPr>
        <p:spPr>
          <a:xfrm>
            <a:off x="88610" y="22326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9</a:t>
            </a:r>
          </a:p>
        </p:txBody>
      </p:sp>
    </p:spTree>
    <p:extLst>
      <p:ext uri="{BB962C8B-B14F-4D97-AF65-F5344CB8AC3E}">
        <p14:creationId xmlns:p14="http://schemas.microsoft.com/office/powerpoint/2010/main" val="2364474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104C4B2D-2BDE-C8B3-2568-857EA577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6" y="-10633"/>
            <a:ext cx="12205196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819C5AD-CA35-4599-9818-9D3990D51BB9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C91BF-07C7-4809-8305-E4E317B69529}"/>
              </a:ext>
            </a:extLst>
          </p:cNvPr>
          <p:cNvSpPr txBox="1"/>
          <p:nvPr/>
        </p:nvSpPr>
        <p:spPr>
          <a:xfrm>
            <a:off x="69172" y="19553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10</a:t>
            </a:r>
          </a:p>
        </p:txBody>
      </p:sp>
    </p:spTree>
    <p:extLst>
      <p:ext uri="{BB962C8B-B14F-4D97-AF65-F5344CB8AC3E}">
        <p14:creationId xmlns:p14="http://schemas.microsoft.com/office/powerpoint/2010/main" val="31175504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6C66229B-94AB-16AF-BDA1-8157E6F50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0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07EF0D2-F17F-4F08-BB71-925FA04AA659}"/>
              </a:ext>
            </a:extLst>
          </p:cNvPr>
          <p:cNvSpPr/>
          <p:nvPr/>
        </p:nvSpPr>
        <p:spPr>
          <a:xfrm rot="5400000">
            <a:off x="6581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DBCAC9-CE4D-469B-A562-F536041E4CC0}"/>
              </a:ext>
            </a:extLst>
          </p:cNvPr>
          <p:cNvSpPr txBox="1"/>
          <p:nvPr/>
        </p:nvSpPr>
        <p:spPr>
          <a:xfrm>
            <a:off x="37185" y="19131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11</a:t>
            </a:r>
          </a:p>
        </p:txBody>
      </p:sp>
    </p:spTree>
    <p:extLst>
      <p:ext uri="{BB962C8B-B14F-4D97-AF65-F5344CB8AC3E}">
        <p14:creationId xmlns:p14="http://schemas.microsoft.com/office/powerpoint/2010/main" val="44292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7BABB933-7A57-D04E-60AA-0A3E20E8F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0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1534F03-2A1A-4AAC-ADC4-286F613F5FC3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1AD68-2D57-4451-A989-B4F39231AD52}"/>
              </a:ext>
            </a:extLst>
          </p:cNvPr>
          <p:cNvSpPr txBox="1"/>
          <p:nvPr/>
        </p:nvSpPr>
        <p:spPr>
          <a:xfrm>
            <a:off x="-2323" y="17215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12</a:t>
            </a:r>
          </a:p>
        </p:txBody>
      </p:sp>
    </p:spTree>
    <p:extLst>
      <p:ext uri="{BB962C8B-B14F-4D97-AF65-F5344CB8AC3E}">
        <p14:creationId xmlns:p14="http://schemas.microsoft.com/office/powerpoint/2010/main" val="6516394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D2696BF4-0E5C-F978-0D67-E42BD40A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747"/>
            <a:ext cx="12192002" cy="6865116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F775332-772B-4F85-8AD7-BF7E5B745C21}"/>
              </a:ext>
            </a:extLst>
          </p:cNvPr>
          <p:cNvSpPr/>
          <p:nvPr/>
        </p:nvSpPr>
        <p:spPr>
          <a:xfrm rot="5400000">
            <a:off x="6581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1AC4F-3B1D-4C00-BBAA-76833E297A14}"/>
              </a:ext>
            </a:extLst>
          </p:cNvPr>
          <p:cNvSpPr txBox="1"/>
          <p:nvPr/>
        </p:nvSpPr>
        <p:spPr>
          <a:xfrm>
            <a:off x="-2" y="19553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13</a:t>
            </a:r>
          </a:p>
        </p:txBody>
      </p:sp>
    </p:spTree>
    <p:extLst>
      <p:ext uri="{BB962C8B-B14F-4D97-AF65-F5344CB8AC3E}">
        <p14:creationId xmlns:p14="http://schemas.microsoft.com/office/powerpoint/2010/main" val="1012042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CCE7542-A49A-429C-5CE5-4943E7F8E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0" y="-8874"/>
            <a:ext cx="12204790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53025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63167" y="20265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14</a:t>
            </a:r>
          </a:p>
        </p:txBody>
      </p:sp>
    </p:spTree>
    <p:extLst>
      <p:ext uri="{BB962C8B-B14F-4D97-AF65-F5344CB8AC3E}">
        <p14:creationId xmlns:p14="http://schemas.microsoft.com/office/powerpoint/2010/main" val="237679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FFFFC9D-C522-3497-782C-8FA75AB62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7750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D41E600-E5E1-468E-8F93-F8A457340BE0}"/>
              </a:ext>
            </a:extLst>
          </p:cNvPr>
          <p:cNvSpPr/>
          <p:nvPr/>
        </p:nvSpPr>
        <p:spPr>
          <a:xfrm rot="5400000">
            <a:off x="65813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F9253-35E9-48CE-8C3C-C5B25630BE9F}"/>
              </a:ext>
            </a:extLst>
          </p:cNvPr>
          <p:cNvSpPr txBox="1"/>
          <p:nvPr/>
        </p:nvSpPr>
        <p:spPr>
          <a:xfrm>
            <a:off x="0" y="19663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6</a:t>
            </a:r>
          </a:p>
        </p:txBody>
      </p:sp>
    </p:spTree>
    <p:extLst>
      <p:ext uri="{BB962C8B-B14F-4D97-AF65-F5344CB8AC3E}">
        <p14:creationId xmlns:p14="http://schemas.microsoft.com/office/powerpoint/2010/main" val="9910850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827EE988-E040-3DB4-4FD0-6A660020C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" y="-8874"/>
            <a:ext cx="12187898" cy="686687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39142" y="22414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15</a:t>
            </a:r>
          </a:p>
        </p:txBody>
      </p:sp>
    </p:spTree>
    <p:extLst>
      <p:ext uri="{BB962C8B-B14F-4D97-AF65-F5344CB8AC3E}">
        <p14:creationId xmlns:p14="http://schemas.microsoft.com/office/powerpoint/2010/main" val="22586928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2F162071-9ADC-7311-4449-F0E78F751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" y="0"/>
            <a:ext cx="12173102" cy="684736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89BA30-076E-4ADC-B5B9-EEBD52CE7641}"/>
              </a:ext>
            </a:extLst>
          </p:cNvPr>
          <p:cNvSpPr/>
          <p:nvPr/>
        </p:nvSpPr>
        <p:spPr>
          <a:xfrm>
            <a:off x="0" y="503140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31545-1F37-4288-9E89-F157B3A2BE26}"/>
              </a:ext>
            </a:extLst>
          </p:cNvPr>
          <p:cNvSpPr txBox="1"/>
          <p:nvPr/>
        </p:nvSpPr>
        <p:spPr>
          <a:xfrm>
            <a:off x="24695" y="6049191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16</a:t>
            </a:r>
          </a:p>
        </p:txBody>
      </p:sp>
    </p:spTree>
    <p:extLst>
      <p:ext uri="{BB962C8B-B14F-4D97-AF65-F5344CB8AC3E}">
        <p14:creationId xmlns:p14="http://schemas.microsoft.com/office/powerpoint/2010/main" val="590171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0CB1F00E-3DD6-7C5E-BE5C-6B19B6C8E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47371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5AF7CDF-81A3-4505-AE1C-F1A8E3267DD1}"/>
              </a:ext>
            </a:extLst>
          </p:cNvPr>
          <p:cNvSpPr/>
          <p:nvPr/>
        </p:nvSpPr>
        <p:spPr>
          <a:xfrm rot="5400000">
            <a:off x="59916" y="-49288"/>
            <a:ext cx="1634810" cy="175464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19A7B-976F-425A-8929-A8E81614C338}"/>
              </a:ext>
            </a:extLst>
          </p:cNvPr>
          <p:cNvSpPr txBox="1"/>
          <p:nvPr/>
        </p:nvSpPr>
        <p:spPr>
          <a:xfrm>
            <a:off x="55422" y="196124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17</a:t>
            </a:r>
          </a:p>
        </p:txBody>
      </p:sp>
    </p:spTree>
    <p:extLst>
      <p:ext uri="{BB962C8B-B14F-4D97-AF65-F5344CB8AC3E}">
        <p14:creationId xmlns:p14="http://schemas.microsoft.com/office/powerpoint/2010/main" val="1089906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1077E74D-5441-3540-30B3-D05EB05D5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6243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4F224DA-25CE-4B98-89A7-540EC25C9747}"/>
              </a:ext>
            </a:extLst>
          </p:cNvPr>
          <p:cNvSpPr/>
          <p:nvPr/>
        </p:nvSpPr>
        <p:spPr>
          <a:xfrm rot="5400000">
            <a:off x="65815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08F8B-C3D6-438D-9371-3C8C752C01EE}"/>
              </a:ext>
            </a:extLst>
          </p:cNvPr>
          <p:cNvSpPr txBox="1"/>
          <p:nvPr/>
        </p:nvSpPr>
        <p:spPr>
          <a:xfrm>
            <a:off x="69172" y="19131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18</a:t>
            </a:r>
          </a:p>
        </p:txBody>
      </p:sp>
    </p:spTree>
    <p:extLst>
      <p:ext uri="{BB962C8B-B14F-4D97-AF65-F5344CB8AC3E}">
        <p14:creationId xmlns:p14="http://schemas.microsoft.com/office/powerpoint/2010/main" val="11018853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3963C4C-FEEB-4B84-0628-93D9444F8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2"/>
            <a:ext cx="12200201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A4EF52E-8FE6-4930-B9AE-E04D65C3C203}"/>
              </a:ext>
            </a:extLst>
          </p:cNvPr>
          <p:cNvSpPr/>
          <p:nvPr/>
        </p:nvSpPr>
        <p:spPr>
          <a:xfrm rot="5400000">
            <a:off x="58391" y="-57324"/>
            <a:ext cx="1634810" cy="174593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DF6A3-4F65-4A69-9BCB-8A81AAC19810}"/>
              </a:ext>
            </a:extLst>
          </p:cNvPr>
          <p:cNvSpPr txBox="1"/>
          <p:nvPr/>
        </p:nvSpPr>
        <p:spPr>
          <a:xfrm>
            <a:off x="-29831" y="16931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19</a:t>
            </a:r>
          </a:p>
        </p:txBody>
      </p:sp>
    </p:spTree>
    <p:extLst>
      <p:ext uri="{BB962C8B-B14F-4D97-AF65-F5344CB8AC3E}">
        <p14:creationId xmlns:p14="http://schemas.microsoft.com/office/powerpoint/2010/main" val="6013127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38F89C72-2CDB-1DEB-5AFF-3FD78E0DE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" y="-8874"/>
            <a:ext cx="12192000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 rot="5400000">
            <a:off x="73456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39142" y="219709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20</a:t>
            </a:r>
          </a:p>
        </p:txBody>
      </p:sp>
    </p:spTree>
    <p:extLst>
      <p:ext uri="{BB962C8B-B14F-4D97-AF65-F5344CB8AC3E}">
        <p14:creationId xmlns:p14="http://schemas.microsoft.com/office/powerpoint/2010/main" val="898846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D4414338-49DC-6C27-4B6C-B9E58EBB8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2"/>
            <a:ext cx="12200201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>
            <a:off x="22029" y="501323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126907" y="6029207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21</a:t>
            </a:r>
          </a:p>
        </p:txBody>
      </p:sp>
    </p:spTree>
    <p:extLst>
      <p:ext uri="{BB962C8B-B14F-4D97-AF65-F5344CB8AC3E}">
        <p14:creationId xmlns:p14="http://schemas.microsoft.com/office/powerpoint/2010/main" val="4087461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and black sign&#10;&#10;Description automatically generated">
            <a:extLst>
              <a:ext uri="{FF2B5EF4-FFF2-40B4-BE49-F238E27FC236}">
                <a16:creationId xmlns:a16="http://schemas.microsoft.com/office/drawing/2014/main" id="{2F788979-0DA9-E8EB-3FDE-85B5563D7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522"/>
            <a:ext cx="12192000" cy="685389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5A7A1E7-8557-443D-A88E-B9614774E5D0}"/>
              </a:ext>
            </a:extLst>
          </p:cNvPr>
          <p:cNvSpPr/>
          <p:nvPr/>
        </p:nvSpPr>
        <p:spPr>
          <a:xfrm rot="5400000">
            <a:off x="65813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BA878-0B83-498C-B948-3D8DCA69478A}"/>
              </a:ext>
            </a:extLst>
          </p:cNvPr>
          <p:cNvSpPr txBox="1"/>
          <p:nvPr/>
        </p:nvSpPr>
        <p:spPr>
          <a:xfrm>
            <a:off x="77842" y="19131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22</a:t>
            </a:r>
          </a:p>
        </p:txBody>
      </p:sp>
    </p:spTree>
    <p:extLst>
      <p:ext uri="{BB962C8B-B14F-4D97-AF65-F5344CB8AC3E}">
        <p14:creationId xmlns:p14="http://schemas.microsoft.com/office/powerpoint/2010/main" val="6994007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yellow text&#10;&#10;Description automatically generated">
            <a:extLst>
              <a:ext uri="{FF2B5EF4-FFF2-40B4-BE49-F238E27FC236}">
                <a16:creationId xmlns:a16="http://schemas.microsoft.com/office/drawing/2014/main" id="{BCADC623-C676-E965-9A5A-496CBE7A0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-10634"/>
            <a:ext cx="12192000" cy="6858000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760B38B-21F3-499F-9312-EDAEACC2FDD8}"/>
              </a:ext>
            </a:extLst>
          </p:cNvPr>
          <p:cNvSpPr/>
          <p:nvPr/>
        </p:nvSpPr>
        <p:spPr>
          <a:xfrm rot="5400000">
            <a:off x="53025" y="-74689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DB8F3-1645-4290-9A05-CAA063687596}"/>
              </a:ext>
            </a:extLst>
          </p:cNvPr>
          <p:cNvSpPr txBox="1"/>
          <p:nvPr/>
        </p:nvSpPr>
        <p:spPr>
          <a:xfrm>
            <a:off x="24695" y="19131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23</a:t>
            </a:r>
          </a:p>
        </p:txBody>
      </p:sp>
    </p:spTree>
    <p:extLst>
      <p:ext uri="{BB962C8B-B14F-4D97-AF65-F5344CB8AC3E}">
        <p14:creationId xmlns:p14="http://schemas.microsoft.com/office/powerpoint/2010/main" val="2128489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EF2A9EEF-A618-B2F3-53B3-BBECA5AB5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8138"/>
            <a:ext cx="12192000" cy="6876138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DE599186-C42D-4F77-B724-B984FC02C71C}"/>
              </a:ext>
            </a:extLst>
          </p:cNvPr>
          <p:cNvSpPr/>
          <p:nvPr/>
        </p:nvSpPr>
        <p:spPr>
          <a:xfrm rot="5400000">
            <a:off x="65815" y="-8219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FA4F9-DE6A-4765-9A80-0CD183942037}"/>
              </a:ext>
            </a:extLst>
          </p:cNvPr>
          <p:cNvSpPr txBox="1"/>
          <p:nvPr/>
        </p:nvSpPr>
        <p:spPr>
          <a:xfrm>
            <a:off x="42780" y="18803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24</a:t>
            </a:r>
          </a:p>
        </p:txBody>
      </p:sp>
    </p:spTree>
    <p:extLst>
      <p:ext uri="{BB962C8B-B14F-4D97-AF65-F5344CB8AC3E}">
        <p14:creationId xmlns:p14="http://schemas.microsoft.com/office/powerpoint/2010/main" val="189487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ue and yellow text&#10;&#10;Description automatically generated">
            <a:extLst>
              <a:ext uri="{FF2B5EF4-FFF2-40B4-BE49-F238E27FC236}">
                <a16:creationId xmlns:a16="http://schemas.microsoft.com/office/drawing/2014/main" id="{24FA8D4D-E8A9-2E37-B84F-4D20F9E89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" y="-2"/>
            <a:ext cx="12189755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1F072BD-4DAE-42D4-A04D-11C8D7E98225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81FFD4-104B-4434-B1F1-D14B1292E094}"/>
              </a:ext>
            </a:extLst>
          </p:cNvPr>
          <p:cNvSpPr txBox="1"/>
          <p:nvPr/>
        </p:nvSpPr>
        <p:spPr>
          <a:xfrm>
            <a:off x="88610" y="22501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APR. 7</a:t>
            </a:r>
          </a:p>
        </p:txBody>
      </p:sp>
    </p:spTree>
    <p:extLst>
      <p:ext uri="{BB962C8B-B14F-4D97-AF65-F5344CB8AC3E}">
        <p14:creationId xmlns:p14="http://schemas.microsoft.com/office/powerpoint/2010/main" val="15307555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6F5D618A-4AEE-A06F-7983-DC5B86856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2"/>
            <a:ext cx="12192000" cy="688578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8AEB0CD-E967-4A39-8B57-8E5215AD8050}"/>
              </a:ext>
            </a:extLst>
          </p:cNvPr>
          <p:cNvSpPr/>
          <p:nvPr/>
        </p:nvSpPr>
        <p:spPr>
          <a:xfrm rot="5400000">
            <a:off x="61226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3AF5B-4C1C-450C-B813-D0C22A8D233F}"/>
              </a:ext>
            </a:extLst>
          </p:cNvPr>
          <p:cNvSpPr txBox="1"/>
          <p:nvPr/>
        </p:nvSpPr>
        <p:spPr>
          <a:xfrm>
            <a:off x="89217" y="175708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25</a:t>
            </a:r>
          </a:p>
        </p:txBody>
      </p:sp>
    </p:spTree>
    <p:extLst>
      <p:ext uri="{BB962C8B-B14F-4D97-AF65-F5344CB8AC3E}">
        <p14:creationId xmlns:p14="http://schemas.microsoft.com/office/powerpoint/2010/main" val="12425374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6A0ED7B4-E453-8157-C074-A5E6A3E22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6687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AAA7DFC-C82E-474F-93EC-7060C7D49EF6}"/>
              </a:ext>
            </a:extLst>
          </p:cNvPr>
          <p:cNvSpPr/>
          <p:nvPr/>
        </p:nvSpPr>
        <p:spPr>
          <a:xfrm rot="5400000">
            <a:off x="65815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A17-FA2E-487C-BAE1-7D7F7BFF54D1}"/>
              </a:ext>
            </a:extLst>
          </p:cNvPr>
          <p:cNvSpPr txBox="1"/>
          <p:nvPr/>
        </p:nvSpPr>
        <p:spPr>
          <a:xfrm>
            <a:off x="-2" y="19663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26</a:t>
            </a:r>
          </a:p>
        </p:txBody>
      </p:sp>
    </p:spTree>
    <p:extLst>
      <p:ext uri="{BB962C8B-B14F-4D97-AF65-F5344CB8AC3E}">
        <p14:creationId xmlns:p14="http://schemas.microsoft.com/office/powerpoint/2010/main" val="39449430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8AAC958C-5E18-44D6-79F0-14DA1DD54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5815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0932" y="18190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27</a:t>
            </a:r>
          </a:p>
        </p:txBody>
      </p:sp>
    </p:spTree>
    <p:extLst>
      <p:ext uri="{BB962C8B-B14F-4D97-AF65-F5344CB8AC3E}">
        <p14:creationId xmlns:p14="http://schemas.microsoft.com/office/powerpoint/2010/main" val="5786203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45741A77-A066-6E10-5683-45B22480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5813" y="-6757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0994" y="20265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28</a:t>
            </a:r>
          </a:p>
        </p:txBody>
      </p:sp>
    </p:spTree>
    <p:extLst>
      <p:ext uri="{BB962C8B-B14F-4D97-AF65-F5344CB8AC3E}">
        <p14:creationId xmlns:p14="http://schemas.microsoft.com/office/powerpoint/2010/main" val="40591998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EBB54129-0A28-06E3-932C-52D28547A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0" cy="685624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5815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0" y="191316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29</a:t>
            </a:r>
          </a:p>
        </p:txBody>
      </p:sp>
    </p:spTree>
    <p:extLst>
      <p:ext uri="{BB962C8B-B14F-4D97-AF65-F5344CB8AC3E}">
        <p14:creationId xmlns:p14="http://schemas.microsoft.com/office/powerpoint/2010/main" val="25490323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gold text&#10;&#10;Description automatically generated">
            <a:extLst>
              <a:ext uri="{FF2B5EF4-FFF2-40B4-BE49-F238E27FC236}">
                <a16:creationId xmlns:a16="http://schemas.microsoft.com/office/drawing/2014/main" id="{71C7FCBD-EFDE-C019-EC5A-E651C7D9C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07" y="-2"/>
            <a:ext cx="12227807" cy="684737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22952" y="-65815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-2" y="19131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JUNE 30</a:t>
            </a:r>
          </a:p>
        </p:txBody>
      </p:sp>
    </p:spTree>
    <p:extLst>
      <p:ext uri="{BB962C8B-B14F-4D97-AF65-F5344CB8AC3E}">
        <p14:creationId xmlns:p14="http://schemas.microsoft.com/office/powerpoint/2010/main" val="2297624239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2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2F5496"/>
      </a:accent2>
      <a:accent3>
        <a:srgbClr val="A3A3A3"/>
      </a:accent3>
      <a:accent4>
        <a:srgbClr val="C00000"/>
      </a:accent4>
      <a:accent5>
        <a:srgbClr val="5B9BD5"/>
      </a:accent5>
      <a:accent6>
        <a:srgbClr val="C00000"/>
      </a:accent6>
      <a:hlink>
        <a:srgbClr val="2F5496"/>
      </a:hlink>
      <a:folHlink>
        <a:srgbClr val="C00000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10594</TotalTime>
  <Words>408</Words>
  <Application>Microsoft Macintosh PowerPoint</Application>
  <PresentationFormat>Widescreen</PresentationFormat>
  <Paragraphs>97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Abadi Extra Light</vt:lpstr>
      <vt:lpstr>Arial</vt:lpstr>
      <vt:lpstr>DaunPenh</vt:lpstr>
      <vt:lpstr>Univers Condensed Light</vt:lpstr>
      <vt:lpstr>Walbaum Display Light</vt:lpstr>
      <vt:lpstr>AngleLinesVTI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Prayer &amp; Mission Moment Calendar</dc:title>
  <dc:creator>Perri Jeffery</dc:creator>
  <cp:lastModifiedBy>Callie Long</cp:lastModifiedBy>
  <cp:revision>885</cp:revision>
  <dcterms:created xsi:type="dcterms:W3CDTF">2021-02-25T01:19:21Z</dcterms:created>
  <dcterms:modified xsi:type="dcterms:W3CDTF">2024-02-09T21:45:07Z</dcterms:modified>
</cp:coreProperties>
</file>