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347" r:id="rId3"/>
    <p:sldId id="468" r:id="rId4"/>
    <p:sldId id="362" r:id="rId5"/>
    <p:sldId id="363" r:id="rId6"/>
    <p:sldId id="364" r:id="rId7"/>
    <p:sldId id="365" r:id="rId8"/>
    <p:sldId id="482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463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464" r:id="rId31"/>
    <p:sldId id="483" r:id="rId32"/>
    <p:sldId id="466" r:id="rId33"/>
    <p:sldId id="467" r:id="rId34"/>
    <p:sldId id="391" r:id="rId35"/>
    <p:sldId id="390" r:id="rId36"/>
    <p:sldId id="393" r:id="rId37"/>
    <p:sldId id="395" r:id="rId38"/>
    <p:sldId id="394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71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75" r:id="rId60"/>
    <p:sldId id="476" r:id="rId61"/>
    <p:sldId id="477" r:id="rId62"/>
    <p:sldId id="480" r:id="rId63"/>
    <p:sldId id="472" r:id="rId64"/>
    <p:sldId id="424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8" r:id="rId77"/>
    <p:sldId id="439" r:id="rId78"/>
    <p:sldId id="440" r:id="rId79"/>
    <p:sldId id="473" r:id="rId80"/>
    <p:sldId id="442" r:id="rId81"/>
    <p:sldId id="443" r:id="rId82"/>
    <p:sldId id="444" r:id="rId83"/>
    <p:sldId id="445" r:id="rId84"/>
    <p:sldId id="447" r:id="rId85"/>
    <p:sldId id="481" r:id="rId86"/>
    <p:sldId id="448" r:id="rId87"/>
    <p:sldId id="449" r:id="rId88"/>
    <p:sldId id="450" r:id="rId89"/>
    <p:sldId id="451" r:id="rId90"/>
    <p:sldId id="452" r:id="rId91"/>
    <p:sldId id="453" r:id="rId92"/>
    <p:sldId id="470" r:id="rId93"/>
    <p:sldId id="478" r:id="rId94"/>
    <p:sldId id="484" r:id="rId95"/>
    <p:sldId id="485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16518C"/>
    <a:srgbClr val="F0435A"/>
    <a:srgbClr val="D1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8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2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0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5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3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6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0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6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9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08FABF-42B4-4032-B12F-72DCBA42B9FA}"/>
              </a:ext>
            </a:extLst>
          </p:cNvPr>
          <p:cNvSpPr/>
          <p:nvPr userDrawn="1"/>
        </p:nvSpPr>
        <p:spPr>
          <a:xfrm>
            <a:off x="328234" y="332269"/>
            <a:ext cx="1765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badi Extra Light" panose="020B0204020104020204" pitchFamily="34" charset="0"/>
              </a:rPr>
              <a:t>MONDAY</a:t>
            </a:r>
            <a:br>
              <a:rPr lang="en-US" sz="2400" b="1" dirty="0">
                <a:latin typeface="Abadi Extra Light" panose="020B0204020104020204" pitchFamily="34" charset="0"/>
              </a:rPr>
            </a:br>
            <a:r>
              <a:rPr lang="en-US" sz="2400" b="1" dirty="0">
                <a:latin typeface="Abadi Extra Light" panose="020B0204020104020204" pitchFamily="34" charset="0"/>
              </a:rPr>
              <a:t>FEBRUARY 1</a:t>
            </a:r>
          </a:p>
        </p:txBody>
      </p:sp>
    </p:spTree>
    <p:extLst>
      <p:ext uri="{BB962C8B-B14F-4D97-AF65-F5344CB8AC3E}">
        <p14:creationId xmlns:p14="http://schemas.microsoft.com/office/powerpoint/2010/main" val="268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685227-F969-4915-A980-A624CC0355C0}"/>
              </a:ext>
            </a:extLst>
          </p:cNvPr>
          <p:cNvCxnSpPr>
            <a:cxnSpLocks/>
          </p:cNvCxnSpPr>
          <p:nvPr/>
        </p:nvCxnSpPr>
        <p:spPr>
          <a:xfrm>
            <a:off x="-50006" y="4054411"/>
            <a:ext cx="880110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D41866-D5C1-4BCF-B6C7-CFF6C17AE862}"/>
              </a:ext>
            </a:extLst>
          </p:cNvPr>
          <p:cNvSpPr/>
          <p:nvPr/>
        </p:nvSpPr>
        <p:spPr>
          <a:xfrm>
            <a:off x="6613551" y="-6918"/>
            <a:ext cx="55779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AD3BBD9-5063-4F88-95CF-87261DCC4BD3}"/>
              </a:ext>
            </a:extLst>
          </p:cNvPr>
          <p:cNvSpPr/>
          <p:nvPr/>
        </p:nvSpPr>
        <p:spPr>
          <a:xfrm>
            <a:off x="-1" y="203760"/>
            <a:ext cx="12191526" cy="134011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19D7C-A0CF-4200-B47E-5A744D53F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95" y="1917365"/>
            <a:ext cx="5465882" cy="202799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i="0" dirty="0">
                <a:solidFill>
                  <a:schemeClr val="accent6"/>
                </a:solidFill>
              </a:rPr>
              <a:t>Prayer Partnership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BAD96-11C5-4016-80DA-CE1E2D72E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233" y="4318856"/>
            <a:ext cx="4587869" cy="917635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rgbClr val="16518C"/>
                </a:solidFill>
                <a:latin typeface="Abadi Extra Light" panose="020B0604020202020204" pitchFamily="34" charset="0"/>
              </a:rPr>
              <a:t>Daily Prayers for </a:t>
            </a:r>
            <a:br>
              <a:rPr lang="en-US" sz="2000" dirty="0">
                <a:solidFill>
                  <a:srgbClr val="16518C"/>
                </a:solidFill>
                <a:latin typeface="Abadi Extra Light" panose="020B0604020202020204" pitchFamily="34" charset="0"/>
              </a:rPr>
            </a:br>
            <a:r>
              <a:rPr lang="en-US" sz="2000" dirty="0">
                <a:solidFill>
                  <a:srgbClr val="16518C"/>
                </a:solidFill>
                <a:latin typeface="Abadi Extra Light" panose="020B0604020202020204" pitchFamily="34" charset="0"/>
              </a:rPr>
              <a:t>JANUARY – MARCH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8721F-71F9-416F-A334-7195E3107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5" y="506195"/>
            <a:ext cx="6281232" cy="697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C1094B-0E8E-E588-5694-81D11AAF6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40" t="28991" r="31261" b="10826"/>
          <a:stretch/>
        </p:blipFill>
        <p:spPr>
          <a:xfrm>
            <a:off x="6794205" y="1550788"/>
            <a:ext cx="5251554" cy="50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AF4CF44F-EED1-470B-922B-CF018A249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BB4CDA-DB33-405F-9AE4-80A6896B21E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D7A861-9E9A-4064-ABFE-0641192A75D4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8</a:t>
            </a:r>
          </a:p>
        </p:txBody>
      </p:sp>
    </p:spTree>
    <p:extLst>
      <p:ext uri="{BB962C8B-B14F-4D97-AF65-F5344CB8AC3E}">
        <p14:creationId xmlns:p14="http://schemas.microsoft.com/office/powerpoint/2010/main" val="342357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16A28CC1-9E1D-FFCE-E1B8-7036CEF88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234863" cy="688211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F48DEB5-DD7B-406A-A3C4-CCC1AF246D51}"/>
              </a:ext>
            </a:extLst>
          </p:cNvPr>
          <p:cNvSpPr/>
          <p:nvPr/>
        </p:nvSpPr>
        <p:spPr>
          <a:xfrm rot="5400000">
            <a:off x="54356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DEE28-4EC7-4B53-A06D-5395540B9BD7}"/>
              </a:ext>
            </a:extLst>
          </p:cNvPr>
          <p:cNvSpPr txBox="1"/>
          <p:nvPr/>
        </p:nvSpPr>
        <p:spPr>
          <a:xfrm>
            <a:off x="31028" y="79212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9</a:t>
            </a:r>
          </a:p>
        </p:txBody>
      </p:sp>
    </p:spTree>
    <p:extLst>
      <p:ext uri="{BB962C8B-B14F-4D97-AF65-F5344CB8AC3E}">
        <p14:creationId xmlns:p14="http://schemas.microsoft.com/office/powerpoint/2010/main" val="290790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B930AAAC-FDB4-E650-188F-779A80C73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4AFE5DF-E40B-4001-B569-5DAB1A280044}"/>
              </a:ext>
            </a:extLst>
          </p:cNvPr>
          <p:cNvSpPr/>
          <p:nvPr/>
        </p:nvSpPr>
        <p:spPr>
          <a:xfrm rot="5400000">
            <a:off x="68644" y="-6708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5EE89-FF7E-4B88-A72D-E8DDB6FA1B36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10</a:t>
            </a:r>
          </a:p>
        </p:txBody>
      </p:sp>
    </p:spTree>
    <p:extLst>
      <p:ext uri="{BB962C8B-B14F-4D97-AF65-F5344CB8AC3E}">
        <p14:creationId xmlns:p14="http://schemas.microsoft.com/office/powerpoint/2010/main" val="2563257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E9359DB-B322-CB9A-2259-3B3090BB3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4863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82AAD46-784E-4E70-866B-B993D0D98BF1}"/>
              </a:ext>
            </a:extLst>
          </p:cNvPr>
          <p:cNvSpPr/>
          <p:nvPr/>
        </p:nvSpPr>
        <p:spPr>
          <a:xfrm rot="5400000">
            <a:off x="65815" y="-8221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0901E-4C20-47A6-853E-571E03FBD2EE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11</a:t>
            </a:r>
          </a:p>
        </p:txBody>
      </p:sp>
    </p:spTree>
    <p:extLst>
      <p:ext uri="{BB962C8B-B14F-4D97-AF65-F5344CB8AC3E}">
        <p14:creationId xmlns:p14="http://schemas.microsoft.com/office/powerpoint/2010/main" val="2899169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7FC1A2EF-8096-6605-3980-437415502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49CF0B-72F9-4C7E-B52E-E8E9D7B4E503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CD908-3C19-4BF2-8048-5579739CB3B7}"/>
              </a:ext>
            </a:extLst>
          </p:cNvPr>
          <p:cNvSpPr txBox="1"/>
          <p:nvPr/>
        </p:nvSpPr>
        <p:spPr>
          <a:xfrm>
            <a:off x="31028" y="7921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12</a:t>
            </a:r>
          </a:p>
        </p:txBody>
      </p:sp>
    </p:spTree>
    <p:extLst>
      <p:ext uri="{BB962C8B-B14F-4D97-AF65-F5344CB8AC3E}">
        <p14:creationId xmlns:p14="http://schemas.microsoft.com/office/powerpoint/2010/main" val="106970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A3D070B-C270-7D60-73FC-1BAFD3D8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AC3E12B-8BB2-4FA1-A75C-20FE81DC53F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16CF2-0745-4B56-AE09-DB6889ECC168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13</a:t>
            </a:r>
          </a:p>
        </p:txBody>
      </p:sp>
    </p:spTree>
    <p:extLst>
      <p:ext uri="{BB962C8B-B14F-4D97-AF65-F5344CB8AC3E}">
        <p14:creationId xmlns:p14="http://schemas.microsoft.com/office/powerpoint/2010/main" val="325342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background with text overlay&#10;&#10;Description automatically generated">
            <a:extLst>
              <a:ext uri="{FF2B5EF4-FFF2-40B4-BE49-F238E27FC236}">
                <a16:creationId xmlns:a16="http://schemas.microsoft.com/office/drawing/2014/main" id="{46C828FC-5813-55AC-183F-EF69BB740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6"/>
            <a:ext cx="12192000" cy="6858000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C76A0701-B73E-D7D0-926C-7D53458760F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457D17-1E73-4892-920B-10E2E417A4EC}"/>
              </a:ext>
            </a:extLst>
          </p:cNvPr>
          <p:cNvSpPr txBox="1"/>
          <p:nvPr/>
        </p:nvSpPr>
        <p:spPr>
          <a:xfrm>
            <a:off x="133730" y="6627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14</a:t>
            </a:r>
          </a:p>
        </p:txBody>
      </p:sp>
    </p:spTree>
    <p:extLst>
      <p:ext uri="{BB962C8B-B14F-4D97-AF65-F5344CB8AC3E}">
        <p14:creationId xmlns:p14="http://schemas.microsoft.com/office/powerpoint/2010/main" val="240490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B2A858F0-6F72-6C28-FD56-65B451464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243064" cy="688672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BD1EFFD-D1BC-42F2-887F-D496FF4DEB0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D8FD3-7F83-4D1E-AF15-3E06359BF4E5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15</a:t>
            </a:r>
          </a:p>
        </p:txBody>
      </p:sp>
    </p:spTree>
    <p:extLst>
      <p:ext uri="{BB962C8B-B14F-4D97-AF65-F5344CB8AC3E}">
        <p14:creationId xmlns:p14="http://schemas.microsoft.com/office/powerpoint/2010/main" val="178219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19A4B68-C9CF-A70D-BCE6-7200DED42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6439C5-0B8A-41A9-91FD-386761E2C08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E6C8E-482A-4DD4-B8FF-37F0FA902021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16</a:t>
            </a:r>
          </a:p>
        </p:txBody>
      </p:sp>
    </p:spTree>
    <p:extLst>
      <p:ext uri="{BB962C8B-B14F-4D97-AF65-F5344CB8AC3E}">
        <p14:creationId xmlns:p14="http://schemas.microsoft.com/office/powerpoint/2010/main" val="2967848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C2B741E-A319-AD65-0C34-DDD10A8B2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87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4254B55-46F3-48CE-8B61-38F29BD2E23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7D7CE-5099-4B47-8F39-CA1EB515E154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17</a:t>
            </a:r>
          </a:p>
        </p:txBody>
      </p:sp>
    </p:spTree>
    <p:extLst>
      <p:ext uri="{BB962C8B-B14F-4D97-AF65-F5344CB8AC3E}">
        <p14:creationId xmlns:p14="http://schemas.microsoft.com/office/powerpoint/2010/main" val="57032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6FDC-7192-4DD1-9143-999BAD0C3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9148" y="3237931"/>
            <a:ext cx="7747502" cy="10392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 dirty="0">
                <a:latin typeface="Abadi Extra Light" panose="020B0204020104020204" pitchFamily="34" charset="0"/>
              </a:rPr>
              <a:t>JANUARY 2024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0" y="5295898"/>
            <a:ext cx="9086848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with a cross&#10;&#10;Description automatically generated">
            <a:extLst>
              <a:ext uri="{FF2B5EF4-FFF2-40B4-BE49-F238E27FC236}">
                <a16:creationId xmlns:a16="http://schemas.microsoft.com/office/drawing/2014/main" id="{EDE266D8-30DF-BB05-2D3C-EA6761A9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4516EE0-83FA-4297-A37D-287385C3515A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A664F8-5EC7-4A0A-B859-D58535D2C1F8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18</a:t>
            </a:r>
          </a:p>
        </p:txBody>
      </p:sp>
    </p:spTree>
    <p:extLst>
      <p:ext uri="{BB962C8B-B14F-4D97-AF65-F5344CB8AC3E}">
        <p14:creationId xmlns:p14="http://schemas.microsoft.com/office/powerpoint/2010/main" val="2073321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00B89E21-4592-4B8A-3A76-F32A2164F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B3B9C0D-5ED5-4D68-BCE0-E567CE8F6EF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FE60A-2468-4909-B95A-E238090945EE}"/>
              </a:ext>
            </a:extLst>
          </p:cNvPr>
          <p:cNvSpPr txBox="1"/>
          <p:nvPr/>
        </p:nvSpPr>
        <p:spPr>
          <a:xfrm>
            <a:off x="31028" y="7921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19</a:t>
            </a:r>
          </a:p>
        </p:txBody>
      </p:sp>
    </p:spTree>
    <p:extLst>
      <p:ext uri="{BB962C8B-B14F-4D97-AF65-F5344CB8AC3E}">
        <p14:creationId xmlns:p14="http://schemas.microsoft.com/office/powerpoint/2010/main" val="319673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71A5A622-7F63-5B32-55A2-017A7B05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71EEBD3-85D1-49DA-8E98-6502832E379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9DB78-FBD4-4D8D-A92D-F22D6C2C8595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20</a:t>
            </a:r>
          </a:p>
        </p:txBody>
      </p:sp>
    </p:spTree>
    <p:extLst>
      <p:ext uri="{BB962C8B-B14F-4D97-AF65-F5344CB8AC3E}">
        <p14:creationId xmlns:p14="http://schemas.microsoft.com/office/powerpoint/2010/main" val="3682854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ue and white text&#10;&#10;Description automatically generated">
            <a:extLst>
              <a:ext uri="{FF2B5EF4-FFF2-40B4-BE49-F238E27FC236}">
                <a16:creationId xmlns:a16="http://schemas.microsoft.com/office/drawing/2014/main" id="{EF91A227-BF12-4D63-187C-C195EDD1F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53187650-54F4-9233-9989-38D4FED53A2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37495D-C704-4A53-BFBE-04D91983169E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21</a:t>
            </a:r>
          </a:p>
        </p:txBody>
      </p:sp>
    </p:spTree>
    <p:extLst>
      <p:ext uri="{BB962C8B-B14F-4D97-AF65-F5344CB8AC3E}">
        <p14:creationId xmlns:p14="http://schemas.microsoft.com/office/powerpoint/2010/main" val="129917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le with black text&#10;&#10;Description automatically generated">
            <a:extLst>
              <a:ext uri="{FF2B5EF4-FFF2-40B4-BE49-F238E27FC236}">
                <a16:creationId xmlns:a16="http://schemas.microsoft.com/office/drawing/2014/main" id="{0A2277E2-DCC6-2E53-4192-5B796DCD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48B30BE-FBE1-464C-AC8D-458E612B35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346002-3BAB-4B07-A292-94DDBD43DBFF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22</a:t>
            </a:r>
          </a:p>
        </p:txBody>
      </p:sp>
    </p:spTree>
    <p:extLst>
      <p:ext uri="{BB962C8B-B14F-4D97-AF65-F5344CB8AC3E}">
        <p14:creationId xmlns:p14="http://schemas.microsoft.com/office/powerpoint/2010/main" val="1277295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A2B7F90F-1740-3D63-49F5-832F388B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2"/>
            <a:ext cx="12192000" cy="6858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95828080-93A5-282B-2A3E-4E397A5E9DC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E1817-F768-4119-89AC-9D50FDAC5249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23</a:t>
            </a:r>
          </a:p>
        </p:txBody>
      </p:sp>
    </p:spTree>
    <p:extLst>
      <p:ext uri="{BB962C8B-B14F-4D97-AF65-F5344CB8AC3E}">
        <p14:creationId xmlns:p14="http://schemas.microsoft.com/office/powerpoint/2010/main" val="375027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3DC9B2D-AB72-F62A-7C45-4332E34AC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9D9DB3-A5F7-4342-A4B6-94DFF618E4F4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CCA41-A4D7-4913-A932-38EBD0955D29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24</a:t>
            </a:r>
          </a:p>
        </p:txBody>
      </p:sp>
    </p:spTree>
    <p:extLst>
      <p:ext uri="{BB962C8B-B14F-4D97-AF65-F5344CB8AC3E}">
        <p14:creationId xmlns:p14="http://schemas.microsoft.com/office/powerpoint/2010/main" val="3190625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60636BAC-B309-9853-0C5F-5DB1297C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119C7E9-F27D-48B5-BB53-59FC5AFB1ED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3EBA0-28AD-4FE2-B688-1E52F6BDD07D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25</a:t>
            </a:r>
          </a:p>
        </p:txBody>
      </p:sp>
    </p:spTree>
    <p:extLst>
      <p:ext uri="{BB962C8B-B14F-4D97-AF65-F5344CB8AC3E}">
        <p14:creationId xmlns:p14="http://schemas.microsoft.com/office/powerpoint/2010/main" val="205049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B52E95F-D04F-8868-AA7A-05971D97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BA5DB64-1703-4A5E-BCF9-D65D1556004B}"/>
              </a:ext>
            </a:extLst>
          </p:cNvPr>
          <p:cNvSpPr/>
          <p:nvPr/>
        </p:nvSpPr>
        <p:spPr>
          <a:xfrm rot="5400000">
            <a:off x="68644" y="-630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F0FBE-885A-4DF6-8F3C-EE041B09AE10}"/>
              </a:ext>
            </a:extLst>
          </p:cNvPr>
          <p:cNvSpPr txBox="1"/>
          <p:nvPr/>
        </p:nvSpPr>
        <p:spPr>
          <a:xfrm>
            <a:off x="31028" y="7921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26</a:t>
            </a:r>
          </a:p>
        </p:txBody>
      </p:sp>
    </p:spTree>
    <p:extLst>
      <p:ext uri="{BB962C8B-B14F-4D97-AF65-F5344CB8AC3E}">
        <p14:creationId xmlns:p14="http://schemas.microsoft.com/office/powerpoint/2010/main" val="353936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03829FAE-A29E-9BF8-8962-06F7371C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8001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9453992-CA40-0911-ADB4-97515516F98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D7E09-443D-4CEB-58CE-8BB919A43AEF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27</a:t>
            </a:r>
          </a:p>
        </p:txBody>
      </p:sp>
    </p:spTree>
    <p:extLst>
      <p:ext uri="{BB962C8B-B14F-4D97-AF65-F5344CB8AC3E}">
        <p14:creationId xmlns:p14="http://schemas.microsoft.com/office/powerpoint/2010/main" val="218483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text with black text&#10;&#10;Description automatically generated">
            <a:extLst>
              <a:ext uri="{FF2B5EF4-FFF2-40B4-BE49-F238E27FC236}">
                <a16:creationId xmlns:a16="http://schemas.microsoft.com/office/drawing/2014/main" id="{00493874-CC8C-97DF-971D-FE9D38DC3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01" cy="6862613"/>
          </a:xfrm>
          <a:prstGeom prst="rect">
            <a:avLst/>
          </a:prstGeom>
        </p:spPr>
      </p:pic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E80531A-542D-484A-8DB9-8E0AA69D5C9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74ADC7-FBEE-4805-8C17-2FD93B6D40C8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1</a:t>
            </a:r>
          </a:p>
        </p:txBody>
      </p:sp>
    </p:spTree>
    <p:extLst>
      <p:ext uri="{BB962C8B-B14F-4D97-AF65-F5344CB8AC3E}">
        <p14:creationId xmlns:p14="http://schemas.microsoft.com/office/powerpoint/2010/main" val="4227251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frame with gold text&#10;&#10;Description automatically generated">
            <a:extLst>
              <a:ext uri="{FF2B5EF4-FFF2-40B4-BE49-F238E27FC236}">
                <a16:creationId xmlns:a16="http://schemas.microsoft.com/office/drawing/2014/main" id="{3C549733-6810-9C6C-3B32-6A25B4BD0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34863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8644" y="-6708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28</a:t>
            </a:r>
          </a:p>
        </p:txBody>
      </p:sp>
    </p:spTree>
    <p:extLst>
      <p:ext uri="{BB962C8B-B14F-4D97-AF65-F5344CB8AC3E}">
        <p14:creationId xmlns:p14="http://schemas.microsoft.com/office/powerpoint/2010/main" val="3325037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7D7B2B5-2007-8B5C-69F4-6445FDE22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8644" y="-6708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29</a:t>
            </a:r>
          </a:p>
        </p:txBody>
      </p:sp>
    </p:spTree>
    <p:extLst>
      <p:ext uri="{BB962C8B-B14F-4D97-AF65-F5344CB8AC3E}">
        <p14:creationId xmlns:p14="http://schemas.microsoft.com/office/powerpoint/2010/main" val="2346895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13C6BD24-C387-AC23-4292-BE4F1C53F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FE00748-F624-4A6A-B64E-4F369121DB4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B7C07-9969-40AA-824F-3B09D0F0C8A1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30</a:t>
            </a:r>
          </a:p>
        </p:txBody>
      </p:sp>
    </p:spTree>
    <p:extLst>
      <p:ext uri="{BB962C8B-B14F-4D97-AF65-F5344CB8AC3E}">
        <p14:creationId xmlns:p14="http://schemas.microsoft.com/office/powerpoint/2010/main" val="3470925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2E09E501-A9A4-877E-4A63-DD638DAE6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9350876-1AF7-4EDF-B173-8AF741C3807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EAD12A-D18A-405E-AC72-D4C6D23D1FA4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31</a:t>
            </a:r>
          </a:p>
        </p:txBody>
      </p:sp>
    </p:spTree>
    <p:extLst>
      <p:ext uri="{BB962C8B-B14F-4D97-AF65-F5344CB8AC3E}">
        <p14:creationId xmlns:p14="http://schemas.microsoft.com/office/powerpoint/2010/main" val="959517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6FDC-7192-4DD1-9143-999BAD0C3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9148" y="3084050"/>
            <a:ext cx="7747502" cy="10392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 dirty="0">
                <a:latin typeface="Abadi Extra Light" panose="020B0204020104020204" pitchFamily="34" charset="0"/>
              </a:rPr>
              <a:t>February 2024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0" y="5295898"/>
            <a:ext cx="9086848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9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history month message&#10;&#10;Description automatically generated">
            <a:extLst>
              <a:ext uri="{FF2B5EF4-FFF2-40B4-BE49-F238E27FC236}">
                <a16:creationId xmlns:a16="http://schemas.microsoft.com/office/drawing/2014/main" id="{D822FB8D-2608-CAED-5FBD-94CE9F740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92CA2BD5-009E-4201-853F-2F9518FA25D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D107B5-120D-4404-BA1C-03C01F4BA60C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FEB.1</a:t>
            </a:r>
          </a:p>
        </p:txBody>
      </p:sp>
    </p:spTree>
    <p:extLst>
      <p:ext uri="{BB962C8B-B14F-4D97-AF65-F5344CB8AC3E}">
        <p14:creationId xmlns:p14="http://schemas.microsoft.com/office/powerpoint/2010/main" val="1083805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2FC4B6B9-E13F-347A-A07B-B718D443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2163A94-9179-49AA-99BE-E19AA03FE1E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202ED-9AEE-4CAD-9D3F-835FB4142B01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</a:t>
            </a:r>
          </a:p>
        </p:txBody>
      </p:sp>
    </p:spTree>
    <p:extLst>
      <p:ext uri="{BB962C8B-B14F-4D97-AF65-F5344CB8AC3E}">
        <p14:creationId xmlns:p14="http://schemas.microsoft.com/office/powerpoint/2010/main" val="904325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1DDDC5C-CF12-819B-398B-0D77CCB57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87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82D6CC4-7DCA-464A-9126-87F18D5FDB1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99952-ABC6-4AB2-A91A-3443D9E1F858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3</a:t>
            </a:r>
          </a:p>
        </p:txBody>
      </p:sp>
    </p:spTree>
    <p:extLst>
      <p:ext uri="{BB962C8B-B14F-4D97-AF65-F5344CB8AC3E}">
        <p14:creationId xmlns:p14="http://schemas.microsoft.com/office/powerpoint/2010/main" val="3266482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E7B4799E-5EAE-4FE9-5837-C3BCDE8F5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674"/>
            <a:ext cx="12160974" cy="6840548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54B2C03-99ED-427A-8A44-A690C85373E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AC207-AA20-4463-A789-A8D6AA12EAD5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4</a:t>
            </a:r>
          </a:p>
        </p:txBody>
      </p:sp>
    </p:spTree>
    <p:extLst>
      <p:ext uri="{BB962C8B-B14F-4D97-AF65-F5344CB8AC3E}">
        <p14:creationId xmlns:p14="http://schemas.microsoft.com/office/powerpoint/2010/main" val="2811867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B434AF4-AC47-18E4-ACFD-1A513680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674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CC9C37-BB85-4991-B278-A4FEEDB3A0E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574D0-E8C0-4C87-BE7F-6D1816A02B94}"/>
              </a:ext>
            </a:extLst>
          </p:cNvPr>
          <p:cNvSpPr txBox="1"/>
          <p:nvPr/>
        </p:nvSpPr>
        <p:spPr>
          <a:xfrm>
            <a:off x="31028" y="7921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5</a:t>
            </a:r>
          </a:p>
        </p:txBody>
      </p:sp>
    </p:spTree>
    <p:extLst>
      <p:ext uri="{BB962C8B-B14F-4D97-AF65-F5344CB8AC3E}">
        <p14:creationId xmlns:p14="http://schemas.microsoft.com/office/powerpoint/2010/main" val="369609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3EFFB63-17D7-596E-FECF-5FA4E4E6D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1" y="6521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F315178-10AF-4AF8-A78F-961C4D561357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0CCAD-2863-4C75-8B48-B1F21EE8E866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2</a:t>
            </a:r>
          </a:p>
        </p:txBody>
      </p:sp>
    </p:spTree>
    <p:extLst>
      <p:ext uri="{BB962C8B-B14F-4D97-AF65-F5344CB8AC3E}">
        <p14:creationId xmlns:p14="http://schemas.microsoft.com/office/powerpoint/2010/main" val="1203831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0B20ACC9-D074-3419-A75D-06E2C2278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A66F4C-D24B-4F4F-B216-63BF11A4130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613F0-A3D0-48B2-891F-49835A459300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6</a:t>
            </a:r>
          </a:p>
        </p:txBody>
      </p:sp>
    </p:spTree>
    <p:extLst>
      <p:ext uri="{BB962C8B-B14F-4D97-AF65-F5344CB8AC3E}">
        <p14:creationId xmlns:p14="http://schemas.microsoft.com/office/powerpoint/2010/main" val="3495069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3A9E03F-635E-281A-332C-239C897D3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710C818-4ECC-45A7-8F97-A40D3CB230C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9D0AB-8C5B-4CE5-9689-D7B2FB792E4F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7</a:t>
            </a:r>
          </a:p>
        </p:txBody>
      </p:sp>
    </p:spTree>
    <p:extLst>
      <p:ext uri="{BB962C8B-B14F-4D97-AF65-F5344CB8AC3E}">
        <p14:creationId xmlns:p14="http://schemas.microsoft.com/office/powerpoint/2010/main" val="4702796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5784B68-D03C-0D73-7F9E-CC68F49B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5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EF79DD5-8E63-4667-B0AC-BE46BB480D24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562D6-69F8-4AF2-8E60-0A1013AB86EC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8</a:t>
            </a:r>
          </a:p>
        </p:txBody>
      </p:sp>
    </p:spTree>
    <p:extLst>
      <p:ext uri="{BB962C8B-B14F-4D97-AF65-F5344CB8AC3E}">
        <p14:creationId xmlns:p14="http://schemas.microsoft.com/office/powerpoint/2010/main" val="1707581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9AA23FBC-7533-17D4-8DD7-C1D758196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" y="11674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283B69-46DE-4FDC-BEA1-885709BE9E0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D3072-5B77-40DD-8DFF-AE6D8C0EF08D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9</a:t>
            </a:r>
          </a:p>
        </p:txBody>
      </p:sp>
    </p:spTree>
    <p:extLst>
      <p:ext uri="{BB962C8B-B14F-4D97-AF65-F5344CB8AC3E}">
        <p14:creationId xmlns:p14="http://schemas.microsoft.com/office/powerpoint/2010/main" val="2486872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4BBE43C0-1E7E-8317-5779-76A3517C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F859F7-B6CD-4F5F-8FF7-978F04094213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79B68-4329-4FF5-9075-B7B56FC2FAD4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10</a:t>
            </a:r>
          </a:p>
        </p:txBody>
      </p:sp>
    </p:spTree>
    <p:extLst>
      <p:ext uri="{BB962C8B-B14F-4D97-AF65-F5344CB8AC3E}">
        <p14:creationId xmlns:p14="http://schemas.microsoft.com/office/powerpoint/2010/main" val="2371773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F292BC1-3811-456B-B1FB-A9C9385FF73E}"/>
              </a:ext>
            </a:extLst>
          </p:cNvPr>
          <p:cNvSpPr/>
          <p:nvPr/>
        </p:nvSpPr>
        <p:spPr>
          <a:xfrm>
            <a:off x="-1587380" y="5320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SATURDAY</a:t>
            </a:r>
            <a:br>
              <a:rPr lang="en-US" b="1" u="sng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AUGUST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 descr="A white sign with gold text&#10;&#10;Description automatically generated">
            <a:extLst>
              <a:ext uri="{FF2B5EF4-FFF2-40B4-BE49-F238E27FC236}">
                <a16:creationId xmlns:a16="http://schemas.microsoft.com/office/drawing/2014/main" id="{37DB9A21-49CC-DBBB-BC97-A3A583A1E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CE43E19-8D5B-45F2-8078-5918734E489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01EC5-8A69-4227-BF70-91EAE9A4B5AC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11</a:t>
            </a:r>
          </a:p>
        </p:txBody>
      </p:sp>
    </p:spTree>
    <p:extLst>
      <p:ext uri="{BB962C8B-B14F-4D97-AF65-F5344CB8AC3E}">
        <p14:creationId xmlns:p14="http://schemas.microsoft.com/office/powerpoint/2010/main" val="41626383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6263CB2-044F-CDEE-4190-3C182852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51D67BD-32BF-4D6A-AE3A-D4D8F81A34F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F50DC-E8F1-4EE0-A397-840EDE4D65FC}"/>
              </a:ext>
            </a:extLst>
          </p:cNvPr>
          <p:cNvSpPr txBox="1"/>
          <p:nvPr/>
        </p:nvSpPr>
        <p:spPr>
          <a:xfrm>
            <a:off x="45316" y="50638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12</a:t>
            </a:r>
          </a:p>
        </p:txBody>
      </p:sp>
    </p:spTree>
    <p:extLst>
      <p:ext uri="{BB962C8B-B14F-4D97-AF65-F5344CB8AC3E}">
        <p14:creationId xmlns:p14="http://schemas.microsoft.com/office/powerpoint/2010/main" val="10321418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4B584E57-1953-15F8-38EF-9392A12EF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80285" cy="6851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60F998D-9F16-475F-807D-EE86BFEF702F}"/>
              </a:ext>
            </a:extLst>
          </p:cNvPr>
          <p:cNvSpPr/>
          <p:nvPr/>
        </p:nvSpPr>
        <p:spPr>
          <a:xfrm rot="5400000">
            <a:off x="77530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007515-0CD0-4D32-900B-3B865F57E62D}"/>
              </a:ext>
            </a:extLst>
          </p:cNvPr>
          <p:cNvSpPr txBox="1"/>
          <p:nvPr/>
        </p:nvSpPr>
        <p:spPr>
          <a:xfrm>
            <a:off x="69172" y="16111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13</a:t>
            </a:r>
          </a:p>
        </p:txBody>
      </p:sp>
    </p:spTree>
    <p:extLst>
      <p:ext uri="{BB962C8B-B14F-4D97-AF65-F5344CB8AC3E}">
        <p14:creationId xmlns:p14="http://schemas.microsoft.com/office/powerpoint/2010/main" val="771377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C1D5666-941D-0CD6-03A8-776386094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9"/>
            <a:ext cx="12180285" cy="685141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2D949883-91AA-3DFA-385B-E4E67CDA7A93}"/>
              </a:ext>
            </a:extLst>
          </p:cNvPr>
          <p:cNvSpPr/>
          <p:nvPr/>
        </p:nvSpPr>
        <p:spPr>
          <a:xfrm rot="5400000">
            <a:off x="77530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D00A5-AD5B-4B61-871D-8B56248C0470}"/>
              </a:ext>
            </a:extLst>
          </p:cNvPr>
          <p:cNvSpPr txBox="1"/>
          <p:nvPr/>
        </p:nvSpPr>
        <p:spPr>
          <a:xfrm>
            <a:off x="50032" y="8485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14</a:t>
            </a:r>
          </a:p>
        </p:txBody>
      </p:sp>
    </p:spTree>
    <p:extLst>
      <p:ext uri="{BB962C8B-B14F-4D97-AF65-F5344CB8AC3E}">
        <p14:creationId xmlns:p14="http://schemas.microsoft.com/office/powerpoint/2010/main" val="3345776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1EAFE12B-F004-F1C3-7B71-8B636CE8C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15</a:t>
            </a:r>
          </a:p>
        </p:txBody>
      </p:sp>
    </p:spTree>
    <p:extLst>
      <p:ext uri="{BB962C8B-B14F-4D97-AF65-F5344CB8AC3E}">
        <p14:creationId xmlns:p14="http://schemas.microsoft.com/office/powerpoint/2010/main" val="27830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622A478F-A1FD-6222-D103-6335852B5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64EF21A-384B-4883-9510-BA8F7E704D3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70C38-79F2-4643-BAF5-FF44805D99ED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3</a:t>
            </a:r>
          </a:p>
        </p:txBody>
      </p:sp>
    </p:spTree>
    <p:extLst>
      <p:ext uri="{BB962C8B-B14F-4D97-AF65-F5344CB8AC3E}">
        <p14:creationId xmlns:p14="http://schemas.microsoft.com/office/powerpoint/2010/main" val="4146740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A6223C8D-FAEE-46CF-8D6D-390FC7CFB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5" y="-2"/>
            <a:ext cx="12196425" cy="686048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16</a:t>
            </a:r>
          </a:p>
        </p:txBody>
      </p:sp>
    </p:spTree>
    <p:extLst>
      <p:ext uri="{BB962C8B-B14F-4D97-AF65-F5344CB8AC3E}">
        <p14:creationId xmlns:p14="http://schemas.microsoft.com/office/powerpoint/2010/main" val="1907057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D0E28D25-B744-3A03-943D-DF36BD908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3C342D4-ABED-4092-B7DF-C070D9365EE4}"/>
              </a:ext>
            </a:extLst>
          </p:cNvPr>
          <p:cNvSpPr/>
          <p:nvPr/>
        </p:nvSpPr>
        <p:spPr>
          <a:xfrm rot="5400000">
            <a:off x="87297" y="-6581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A0C12F-83D9-40C1-8770-07BC3D27F9F5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17</a:t>
            </a:r>
          </a:p>
        </p:txBody>
      </p:sp>
    </p:spTree>
    <p:extLst>
      <p:ext uri="{BB962C8B-B14F-4D97-AF65-F5344CB8AC3E}">
        <p14:creationId xmlns:p14="http://schemas.microsoft.com/office/powerpoint/2010/main" val="548637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purple text&#10;&#10;Description automatically generated">
            <a:extLst>
              <a:ext uri="{FF2B5EF4-FFF2-40B4-BE49-F238E27FC236}">
                <a16:creationId xmlns:a16="http://schemas.microsoft.com/office/drawing/2014/main" id="{655EF810-6562-29E3-13BC-FD3426AB0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59"/>
            <a:ext cx="12192002" cy="685800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3D5A287A-62B0-B9BB-F4C2-55B4BB956B58}"/>
              </a:ext>
            </a:extLst>
          </p:cNvPr>
          <p:cNvSpPr/>
          <p:nvPr/>
        </p:nvSpPr>
        <p:spPr>
          <a:xfrm rot="5400000">
            <a:off x="87297" y="-6581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AA8FA6-5191-42B7-A9E7-789A1F078EAC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18</a:t>
            </a:r>
          </a:p>
        </p:txBody>
      </p:sp>
    </p:spTree>
    <p:extLst>
      <p:ext uri="{BB962C8B-B14F-4D97-AF65-F5344CB8AC3E}">
        <p14:creationId xmlns:p14="http://schemas.microsoft.com/office/powerpoint/2010/main" val="41885002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89532793-F101-3B10-26EB-ABFF43FD0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8001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5E93FA0-9CE7-2F0E-0399-2077CBE2E7F1}"/>
              </a:ext>
            </a:extLst>
          </p:cNvPr>
          <p:cNvSpPr/>
          <p:nvPr/>
        </p:nvSpPr>
        <p:spPr>
          <a:xfrm rot="5400000">
            <a:off x="87297" y="-6581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03881-D9B3-4C4B-8F4A-01334F927E35}"/>
              </a:ext>
            </a:extLst>
          </p:cNvPr>
          <p:cNvSpPr txBox="1"/>
          <p:nvPr/>
        </p:nvSpPr>
        <p:spPr>
          <a:xfrm>
            <a:off x="49936" y="9696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19</a:t>
            </a:r>
          </a:p>
        </p:txBody>
      </p:sp>
    </p:spTree>
    <p:extLst>
      <p:ext uri="{BB962C8B-B14F-4D97-AF65-F5344CB8AC3E}">
        <p14:creationId xmlns:p14="http://schemas.microsoft.com/office/powerpoint/2010/main" val="3950369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68BE0B33-0091-FB0C-FFB6-128CB7E98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232034" cy="688051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2F42B1A-B9BD-4E40-8300-E25CA389DF0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50A60-297B-4C74-A04B-F47A92956B36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20</a:t>
            </a:r>
          </a:p>
        </p:txBody>
      </p:sp>
    </p:spTree>
    <p:extLst>
      <p:ext uri="{BB962C8B-B14F-4D97-AF65-F5344CB8AC3E}">
        <p14:creationId xmlns:p14="http://schemas.microsoft.com/office/powerpoint/2010/main" val="3188293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A4A778E6-57C5-4F6E-61E7-CC6645EA2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409BFD0-2F06-495B-BBD3-AA602BE6FA6A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1292A2-074A-490C-B8F8-68B28EB8A8F2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21</a:t>
            </a:r>
          </a:p>
        </p:txBody>
      </p:sp>
    </p:spTree>
    <p:extLst>
      <p:ext uri="{BB962C8B-B14F-4D97-AF65-F5344CB8AC3E}">
        <p14:creationId xmlns:p14="http://schemas.microsoft.com/office/powerpoint/2010/main" val="10116760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C756C832-C2CC-C452-2F64-79368C89E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70A3B1B-6221-4444-8F41-E6E75E57139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025CD-6CCE-427A-8CA4-99CA5EF03062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22</a:t>
            </a:r>
          </a:p>
        </p:txBody>
      </p:sp>
    </p:spTree>
    <p:extLst>
      <p:ext uri="{BB962C8B-B14F-4D97-AF65-F5344CB8AC3E}">
        <p14:creationId xmlns:p14="http://schemas.microsoft.com/office/powerpoint/2010/main" val="4281561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12235A5D-C14E-83A0-6A23-638B222F0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-8874"/>
            <a:ext cx="12226678" cy="6877506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9006D5C-9573-475D-9E94-F0051F58F8AE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ABAFE-1DEA-41C2-962A-011A96C34023}"/>
              </a:ext>
            </a:extLst>
          </p:cNvPr>
          <p:cNvSpPr txBox="1"/>
          <p:nvPr/>
        </p:nvSpPr>
        <p:spPr>
          <a:xfrm>
            <a:off x="77901" y="138058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23</a:t>
            </a:r>
          </a:p>
        </p:txBody>
      </p:sp>
    </p:spTree>
    <p:extLst>
      <p:ext uri="{BB962C8B-B14F-4D97-AF65-F5344CB8AC3E}">
        <p14:creationId xmlns:p14="http://schemas.microsoft.com/office/powerpoint/2010/main" val="1282453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7DBE120F-3694-89D1-6005-5501F2213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" y="-2"/>
            <a:ext cx="12217554" cy="6872374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EEDF5374-B8E7-3C70-2577-8F4AA1CE855B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44765" y="13805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24</a:t>
            </a:r>
          </a:p>
        </p:txBody>
      </p:sp>
    </p:spTree>
    <p:extLst>
      <p:ext uri="{BB962C8B-B14F-4D97-AF65-F5344CB8AC3E}">
        <p14:creationId xmlns:p14="http://schemas.microsoft.com/office/powerpoint/2010/main" val="12511921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purple text&#10;&#10;Description automatically generated">
            <a:extLst>
              <a:ext uri="{FF2B5EF4-FFF2-40B4-BE49-F238E27FC236}">
                <a16:creationId xmlns:a16="http://schemas.microsoft.com/office/drawing/2014/main" id="{3DA68755-B545-896D-DC74-FEE87B905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223619" cy="687578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88610" y="138058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25</a:t>
            </a:r>
          </a:p>
        </p:txBody>
      </p:sp>
    </p:spTree>
    <p:extLst>
      <p:ext uri="{BB962C8B-B14F-4D97-AF65-F5344CB8AC3E}">
        <p14:creationId xmlns:p14="http://schemas.microsoft.com/office/powerpoint/2010/main" val="245700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072493E-1AE9-5388-FACA-6F29AC77A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3CCF25F-1641-43C7-94E0-8932FA5FD37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AEF0A8-1C0C-4916-88EB-71B4C1CF5892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4</a:t>
            </a:r>
          </a:p>
        </p:txBody>
      </p:sp>
    </p:spTree>
    <p:extLst>
      <p:ext uri="{BB962C8B-B14F-4D97-AF65-F5344CB8AC3E}">
        <p14:creationId xmlns:p14="http://schemas.microsoft.com/office/powerpoint/2010/main" val="2553193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DDE0783-9841-FCF7-9746-92E44707C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674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69172" y="138058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26</a:t>
            </a:r>
          </a:p>
        </p:txBody>
      </p:sp>
    </p:spTree>
    <p:extLst>
      <p:ext uri="{BB962C8B-B14F-4D97-AF65-F5344CB8AC3E}">
        <p14:creationId xmlns:p14="http://schemas.microsoft.com/office/powerpoint/2010/main" val="342428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F48759A1-3452-3A15-2E68-B058B59B7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78289" y="138058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27</a:t>
            </a:r>
          </a:p>
        </p:txBody>
      </p:sp>
    </p:spTree>
    <p:extLst>
      <p:ext uri="{BB962C8B-B14F-4D97-AF65-F5344CB8AC3E}">
        <p14:creationId xmlns:p14="http://schemas.microsoft.com/office/powerpoint/2010/main" val="648258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120C1ECB-86E6-5D0C-4E9F-40ADC26B6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2"/>
            <a:ext cx="12216242" cy="6871636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</a:p>
          <a:p>
            <a:r>
              <a:rPr lang="en-US" b="1" dirty="0">
                <a:solidFill>
                  <a:schemeClr val="bg1"/>
                </a:solidFill>
              </a:rPr>
              <a:t>FEB. 28</a:t>
            </a:r>
          </a:p>
        </p:txBody>
      </p:sp>
    </p:spTree>
    <p:extLst>
      <p:ext uri="{BB962C8B-B14F-4D97-AF65-F5344CB8AC3E}">
        <p14:creationId xmlns:p14="http://schemas.microsoft.com/office/powerpoint/2010/main" val="11292918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52775CA5-9F23-480D-0416-E22F01A73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89171" cy="6856408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1BCC6C3-0325-4DDE-89DD-898C46F5812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C231-60B8-4B59-97F7-AB568AA0AD50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FEB. 29</a:t>
            </a:r>
          </a:p>
        </p:txBody>
      </p:sp>
    </p:spTree>
    <p:extLst>
      <p:ext uri="{BB962C8B-B14F-4D97-AF65-F5344CB8AC3E}">
        <p14:creationId xmlns:p14="http://schemas.microsoft.com/office/powerpoint/2010/main" val="2747395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6FDC-7192-4DD1-9143-999BAD0C3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5480" y="3218995"/>
            <a:ext cx="7747502" cy="10519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 dirty="0">
                <a:latin typeface="Abadi Extra Light" panose="020B0204020104020204" pitchFamily="34" charset="0"/>
              </a:rPr>
              <a:t>march 2024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0" y="5295898"/>
            <a:ext cx="9086848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69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and black text&#10;&#10;Description automatically generated">
            <a:extLst>
              <a:ext uri="{FF2B5EF4-FFF2-40B4-BE49-F238E27FC236}">
                <a16:creationId xmlns:a16="http://schemas.microsoft.com/office/drawing/2014/main" id="{F8F4742D-6B98-40BF-F1E8-F2CB91812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C6B96CF2-946E-4640-AF5F-E5B7C5EE636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9F761-AA89-4191-8908-45E3A7A081A0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</a:t>
            </a:r>
          </a:p>
        </p:txBody>
      </p:sp>
    </p:spTree>
    <p:extLst>
      <p:ext uri="{BB962C8B-B14F-4D97-AF65-F5344CB8AC3E}">
        <p14:creationId xmlns:p14="http://schemas.microsoft.com/office/powerpoint/2010/main" val="3385812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F5CDDF2F-DE81-5F39-0927-CC44E75EA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29" y="24215"/>
            <a:ext cx="12236429" cy="688299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2BEA208-E890-45A5-A491-091575B90616}"/>
              </a:ext>
            </a:extLst>
          </p:cNvPr>
          <p:cNvSpPr/>
          <p:nvPr/>
        </p:nvSpPr>
        <p:spPr>
          <a:xfrm rot="5400000">
            <a:off x="21386" y="-5326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5BAC9-9516-4A31-8E81-1BBCC4A17B90}"/>
              </a:ext>
            </a:extLst>
          </p:cNvPr>
          <p:cNvSpPr txBox="1"/>
          <p:nvPr/>
        </p:nvSpPr>
        <p:spPr>
          <a:xfrm>
            <a:off x="39142" y="13805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802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ue text&#10;&#10;Description automatically generated">
            <a:extLst>
              <a:ext uri="{FF2B5EF4-FFF2-40B4-BE49-F238E27FC236}">
                <a16:creationId xmlns:a16="http://schemas.microsoft.com/office/drawing/2014/main" id="{86A707B6-1212-A734-BD3A-BE5580F32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89171" cy="6856408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DDF1061-5900-404D-AC30-6B6F3F49BA7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111B1-B141-4B5B-B607-1E8B68803FE7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3</a:t>
            </a:r>
          </a:p>
        </p:txBody>
      </p:sp>
    </p:spTree>
    <p:extLst>
      <p:ext uri="{BB962C8B-B14F-4D97-AF65-F5344CB8AC3E}">
        <p14:creationId xmlns:p14="http://schemas.microsoft.com/office/powerpoint/2010/main" val="2373360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nk sign with black text&#10;&#10;Description automatically generated">
            <a:extLst>
              <a:ext uri="{FF2B5EF4-FFF2-40B4-BE49-F238E27FC236}">
                <a16:creationId xmlns:a16="http://schemas.microsoft.com/office/drawing/2014/main" id="{70C3C5BC-E740-08A9-8329-35BC48748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8"/>
            <a:ext cx="12192000" cy="6858000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15D78361-0FCA-45F4-894A-86D40197FEC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2C5A6-7524-4A99-9CC5-458D1861D8B3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4</a:t>
            </a:r>
          </a:p>
        </p:txBody>
      </p:sp>
    </p:spTree>
    <p:extLst>
      <p:ext uri="{BB962C8B-B14F-4D97-AF65-F5344CB8AC3E}">
        <p14:creationId xmlns:p14="http://schemas.microsoft.com/office/powerpoint/2010/main" val="10555988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00CDCEBD-19CD-99E1-36DA-99C64A8DC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87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05F963D-91BC-4930-984D-BDE7AB4BC1F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D8F24B-47C9-46F6-9704-15635D30923C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5</a:t>
            </a:r>
          </a:p>
        </p:txBody>
      </p:sp>
    </p:spTree>
    <p:extLst>
      <p:ext uri="{BB962C8B-B14F-4D97-AF65-F5344CB8AC3E}">
        <p14:creationId xmlns:p14="http://schemas.microsoft.com/office/powerpoint/2010/main" val="172228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E7F5F44-B4DC-9CD7-8188-364F957D6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335CB55-2067-41F1-8CC3-02C13B1F3CF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9227A-F9BC-482E-87FC-BE15D1C469D3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5</a:t>
            </a:r>
          </a:p>
        </p:txBody>
      </p:sp>
    </p:spTree>
    <p:extLst>
      <p:ext uri="{BB962C8B-B14F-4D97-AF65-F5344CB8AC3E}">
        <p14:creationId xmlns:p14="http://schemas.microsoft.com/office/powerpoint/2010/main" val="1889913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349ECE0F-AEDF-0CD5-4A3E-14441293C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23030" cy="6875454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7BCA96DD-8730-554A-3388-C7E212FAE024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C4F39-6B86-4022-A4B8-126480ABE6E1}"/>
              </a:ext>
            </a:extLst>
          </p:cNvPr>
          <p:cNvSpPr txBox="1"/>
          <p:nvPr/>
        </p:nvSpPr>
        <p:spPr>
          <a:xfrm>
            <a:off x="31028" y="107236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6</a:t>
            </a:r>
          </a:p>
        </p:txBody>
      </p:sp>
    </p:spTree>
    <p:extLst>
      <p:ext uri="{BB962C8B-B14F-4D97-AF65-F5344CB8AC3E}">
        <p14:creationId xmlns:p14="http://schemas.microsoft.com/office/powerpoint/2010/main" val="15472367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1B862336-7D86-33D7-222E-2B7BC6AA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674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C7BD3B-2572-4C2D-907D-79B5D0B68A8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DAF3C-8411-4D23-B2E9-8BF83D96081D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7</a:t>
            </a:r>
          </a:p>
        </p:txBody>
      </p:sp>
    </p:spTree>
    <p:extLst>
      <p:ext uri="{BB962C8B-B14F-4D97-AF65-F5344CB8AC3E}">
        <p14:creationId xmlns:p14="http://schemas.microsoft.com/office/powerpoint/2010/main" val="1882360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and black text&#10;&#10;Description automatically generated">
            <a:extLst>
              <a:ext uri="{FF2B5EF4-FFF2-40B4-BE49-F238E27FC236}">
                <a16:creationId xmlns:a16="http://schemas.microsoft.com/office/drawing/2014/main" id="{6045BC3F-E847-B552-D663-38A8760A2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29AD257-7FF0-44FE-8884-2F954F9475DB}"/>
              </a:ext>
            </a:extLst>
          </p:cNvPr>
          <p:cNvSpPr/>
          <p:nvPr/>
        </p:nvSpPr>
        <p:spPr>
          <a:xfrm rot="5400000">
            <a:off x="156896" y="-141053"/>
            <a:ext cx="1271255" cy="1579391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AF80B-EEEA-4337-A48C-7114B246B8F2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8</a:t>
            </a:r>
          </a:p>
        </p:txBody>
      </p:sp>
    </p:spTree>
    <p:extLst>
      <p:ext uri="{BB962C8B-B14F-4D97-AF65-F5344CB8AC3E}">
        <p14:creationId xmlns:p14="http://schemas.microsoft.com/office/powerpoint/2010/main" val="21654376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937BAB10-2505-F4E9-E7AD-C64BCA2D3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400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4BB5A29-0A6A-4B4E-B0EA-B94E520C0CC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99791-BBC0-4EA9-8777-AC03661B3915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9</a:t>
            </a:r>
          </a:p>
        </p:txBody>
      </p:sp>
    </p:spTree>
    <p:extLst>
      <p:ext uri="{BB962C8B-B14F-4D97-AF65-F5344CB8AC3E}">
        <p14:creationId xmlns:p14="http://schemas.microsoft.com/office/powerpoint/2010/main" val="23644745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5F21B0D8-B632-430F-0E6A-C7F7030D8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8001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819C5AD-CA35-4599-9818-9D3990D51BB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C91BF-07C7-4809-8305-E4E317B69529}"/>
              </a:ext>
            </a:extLst>
          </p:cNvPr>
          <p:cNvSpPr txBox="1"/>
          <p:nvPr/>
        </p:nvSpPr>
        <p:spPr>
          <a:xfrm>
            <a:off x="31028" y="7921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10</a:t>
            </a:r>
          </a:p>
        </p:txBody>
      </p:sp>
    </p:spTree>
    <p:extLst>
      <p:ext uri="{BB962C8B-B14F-4D97-AF65-F5344CB8AC3E}">
        <p14:creationId xmlns:p14="http://schemas.microsoft.com/office/powerpoint/2010/main" val="31175504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1B4538F7-C984-745B-0A90-E69C40BAC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07EF0D2-F17F-4F08-BB71-925FA04AA65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BCAC9-CE4D-469B-A562-F536041E4CC0}"/>
              </a:ext>
            </a:extLst>
          </p:cNvPr>
          <p:cNvSpPr txBox="1"/>
          <p:nvPr/>
        </p:nvSpPr>
        <p:spPr>
          <a:xfrm>
            <a:off x="31028" y="7921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11</a:t>
            </a:r>
          </a:p>
        </p:txBody>
      </p:sp>
    </p:spTree>
    <p:extLst>
      <p:ext uri="{BB962C8B-B14F-4D97-AF65-F5344CB8AC3E}">
        <p14:creationId xmlns:p14="http://schemas.microsoft.com/office/powerpoint/2010/main" val="442929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A3439D15-7BD5-6AF0-1C46-F2F6A6864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1534F03-2A1A-4AAC-ADC4-286F613F5FC3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1AD68-2D57-4451-A989-B4F39231AD52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12</a:t>
            </a:r>
          </a:p>
        </p:txBody>
      </p:sp>
    </p:spTree>
    <p:extLst>
      <p:ext uri="{BB962C8B-B14F-4D97-AF65-F5344CB8AC3E}">
        <p14:creationId xmlns:p14="http://schemas.microsoft.com/office/powerpoint/2010/main" val="6516394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1C05601F-3018-7626-D0F3-1F3FBE8A6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F775332-772B-4F85-8AD7-BF7E5B745C2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1AC4F-3B1D-4C00-BBAA-76833E297A14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13</a:t>
            </a:r>
          </a:p>
        </p:txBody>
      </p:sp>
    </p:spTree>
    <p:extLst>
      <p:ext uri="{BB962C8B-B14F-4D97-AF65-F5344CB8AC3E}">
        <p14:creationId xmlns:p14="http://schemas.microsoft.com/office/powerpoint/2010/main" val="1012042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9589A3F0-4CBD-1B3E-378F-A27F20B91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14</a:t>
            </a:r>
          </a:p>
        </p:txBody>
      </p:sp>
    </p:spTree>
    <p:extLst>
      <p:ext uri="{BB962C8B-B14F-4D97-AF65-F5344CB8AC3E}">
        <p14:creationId xmlns:p14="http://schemas.microsoft.com/office/powerpoint/2010/main" val="23767973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39F8ED40-E4B2-0EB8-8656-AE68A4EB8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59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31028" y="79212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15</a:t>
            </a:r>
          </a:p>
        </p:txBody>
      </p:sp>
    </p:spTree>
    <p:extLst>
      <p:ext uri="{BB962C8B-B14F-4D97-AF65-F5344CB8AC3E}">
        <p14:creationId xmlns:p14="http://schemas.microsoft.com/office/powerpoint/2010/main" val="225869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F1BA1E0-E85A-3143-7169-AC2CE0AC7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D41E600-E5E1-468E-8F93-F8A457340BE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F9253-35E9-48CE-8C3C-C5B25630BE9F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6</a:t>
            </a:r>
          </a:p>
        </p:txBody>
      </p:sp>
    </p:spTree>
    <p:extLst>
      <p:ext uri="{BB962C8B-B14F-4D97-AF65-F5344CB8AC3E}">
        <p14:creationId xmlns:p14="http://schemas.microsoft.com/office/powerpoint/2010/main" val="9910850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011389A2-58A0-1612-D49F-16B801E88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7" y="-2"/>
            <a:ext cx="12195827" cy="686015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89BA30-076E-4ADC-B5B9-EEBD52CE764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31545-1F37-4288-9E89-F157B3A2BE26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16</a:t>
            </a:r>
          </a:p>
        </p:txBody>
      </p:sp>
    </p:spTree>
    <p:extLst>
      <p:ext uri="{BB962C8B-B14F-4D97-AF65-F5344CB8AC3E}">
        <p14:creationId xmlns:p14="http://schemas.microsoft.com/office/powerpoint/2010/main" val="590171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purple text&#10;&#10;Description automatically generated">
            <a:extLst>
              <a:ext uri="{FF2B5EF4-FFF2-40B4-BE49-F238E27FC236}">
                <a16:creationId xmlns:a16="http://schemas.microsoft.com/office/drawing/2014/main" id="{A87E4D03-3CFC-15BD-2067-162D312BE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215"/>
            <a:ext cx="12189175" cy="6856411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5AF7CDF-81A3-4505-AE1C-F1A8E3267DD1}"/>
              </a:ext>
            </a:extLst>
          </p:cNvPr>
          <p:cNvSpPr/>
          <p:nvPr/>
        </p:nvSpPr>
        <p:spPr>
          <a:xfrm rot="5400000">
            <a:off x="62746" y="-46904"/>
            <a:ext cx="1634810" cy="175464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19A7B-976F-425A-8929-A8E81614C338}"/>
              </a:ext>
            </a:extLst>
          </p:cNvPr>
          <p:cNvSpPr txBox="1"/>
          <p:nvPr/>
        </p:nvSpPr>
        <p:spPr>
          <a:xfrm>
            <a:off x="31028" y="7921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17</a:t>
            </a:r>
          </a:p>
        </p:txBody>
      </p:sp>
    </p:spTree>
    <p:extLst>
      <p:ext uri="{BB962C8B-B14F-4D97-AF65-F5344CB8AC3E}">
        <p14:creationId xmlns:p14="http://schemas.microsoft.com/office/powerpoint/2010/main" val="10899062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50D30F11-872B-CF4C-A2B5-8B2C41B1D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4F224DA-25CE-4B98-89A7-540EC25C9747}"/>
              </a:ext>
            </a:extLst>
          </p:cNvPr>
          <p:cNvSpPr/>
          <p:nvPr/>
        </p:nvSpPr>
        <p:spPr>
          <a:xfrm rot="5400000">
            <a:off x="68644" y="-6624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08F8B-C3D6-438D-9371-3C8C752C01EE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18</a:t>
            </a:r>
          </a:p>
        </p:txBody>
      </p:sp>
    </p:spTree>
    <p:extLst>
      <p:ext uri="{BB962C8B-B14F-4D97-AF65-F5344CB8AC3E}">
        <p14:creationId xmlns:p14="http://schemas.microsoft.com/office/powerpoint/2010/main" val="11018853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81381564-3C9C-407D-D963-409E2CC01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2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A4EF52E-8FE6-4930-B9AE-E04D65C3C203}"/>
              </a:ext>
            </a:extLst>
          </p:cNvPr>
          <p:cNvSpPr/>
          <p:nvPr/>
        </p:nvSpPr>
        <p:spPr>
          <a:xfrm rot="5400000">
            <a:off x="58391" y="-42549"/>
            <a:ext cx="1634810" cy="174593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DF6A3-4F65-4A69-9BCB-8A81AAC19810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19</a:t>
            </a:r>
          </a:p>
        </p:txBody>
      </p:sp>
    </p:spTree>
    <p:extLst>
      <p:ext uri="{BB962C8B-B14F-4D97-AF65-F5344CB8AC3E}">
        <p14:creationId xmlns:p14="http://schemas.microsoft.com/office/powerpoint/2010/main" val="6013127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9ED3EB22-5A72-DA09-F096-E045BA2A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281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 rot="5400000">
            <a:off x="96843" y="-53003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20</a:t>
            </a:r>
          </a:p>
        </p:txBody>
      </p:sp>
    </p:spTree>
    <p:extLst>
      <p:ext uri="{BB962C8B-B14F-4D97-AF65-F5344CB8AC3E}">
        <p14:creationId xmlns:p14="http://schemas.microsoft.com/office/powerpoint/2010/main" val="8988468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F7ABCADA-8F0F-E210-BD2F-1AD073CF9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10631"/>
            <a:ext cx="12234863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>
            <a:off x="-42863" y="5038471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-28884" y="620103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21</a:t>
            </a:r>
          </a:p>
        </p:txBody>
      </p:sp>
    </p:spTree>
    <p:extLst>
      <p:ext uri="{BB962C8B-B14F-4D97-AF65-F5344CB8AC3E}">
        <p14:creationId xmlns:p14="http://schemas.microsoft.com/office/powerpoint/2010/main" val="4087461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818F290D-6F10-7294-946B-C60F74CA1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872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5A7A1E7-8557-443D-A88E-B9614774E5D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A878-0B83-498C-B948-3D8DCA69478A}"/>
              </a:ext>
            </a:extLst>
          </p:cNvPr>
          <p:cNvSpPr txBox="1"/>
          <p:nvPr/>
        </p:nvSpPr>
        <p:spPr>
          <a:xfrm>
            <a:off x="31028" y="79212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22</a:t>
            </a:r>
          </a:p>
        </p:txBody>
      </p:sp>
    </p:spTree>
    <p:extLst>
      <p:ext uri="{BB962C8B-B14F-4D97-AF65-F5344CB8AC3E}">
        <p14:creationId xmlns:p14="http://schemas.microsoft.com/office/powerpoint/2010/main" val="6994007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7B0FC1D7-1B4B-30EB-A6CC-05BE0F139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1"/>
            <a:ext cx="12192000" cy="6858000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760B38B-21F3-499F-9312-EDAEACC2FDD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DB8F3-1645-4290-9A05-CAA063687596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23</a:t>
            </a:r>
          </a:p>
        </p:txBody>
      </p:sp>
    </p:spTree>
    <p:extLst>
      <p:ext uri="{BB962C8B-B14F-4D97-AF65-F5344CB8AC3E}">
        <p14:creationId xmlns:p14="http://schemas.microsoft.com/office/powerpoint/2010/main" val="2128489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purple text&#10;&#10;Description automatically generated">
            <a:extLst>
              <a:ext uri="{FF2B5EF4-FFF2-40B4-BE49-F238E27FC236}">
                <a16:creationId xmlns:a16="http://schemas.microsoft.com/office/drawing/2014/main" id="{1EA69DD3-8DA6-255A-0790-AD5F37CDB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32" y="10631"/>
            <a:ext cx="12243064" cy="6886723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DE599186-C42D-4F77-B724-B984FC02C71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FA4F9-DE6A-4765-9A80-0CD183942037}"/>
              </a:ext>
            </a:extLst>
          </p:cNvPr>
          <p:cNvSpPr txBox="1"/>
          <p:nvPr/>
        </p:nvSpPr>
        <p:spPr>
          <a:xfrm>
            <a:off x="31028" y="7921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24</a:t>
            </a:r>
          </a:p>
        </p:txBody>
      </p:sp>
    </p:spTree>
    <p:extLst>
      <p:ext uri="{BB962C8B-B14F-4D97-AF65-F5344CB8AC3E}">
        <p14:creationId xmlns:p14="http://schemas.microsoft.com/office/powerpoint/2010/main" val="18948724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79233813-C41D-CBA6-86DF-B567002C0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8AEB0CD-E967-4A39-8B57-8E5215AD805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3AF5B-4C1C-450C-B813-D0C22A8D233F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25</a:t>
            </a:r>
          </a:p>
        </p:txBody>
      </p:sp>
    </p:spTree>
    <p:extLst>
      <p:ext uri="{BB962C8B-B14F-4D97-AF65-F5344CB8AC3E}">
        <p14:creationId xmlns:p14="http://schemas.microsoft.com/office/powerpoint/2010/main" val="124253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ue and yellow text&#10;&#10;Description automatically generated">
            <a:extLst>
              <a:ext uri="{FF2B5EF4-FFF2-40B4-BE49-F238E27FC236}">
                <a16:creationId xmlns:a16="http://schemas.microsoft.com/office/drawing/2014/main" id="{27978778-A185-9F04-609D-5814BDDA9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9" y="-887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1F072BD-4DAE-42D4-A04D-11C8D7E9822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81FFD4-104B-4434-B1F1-D14B1292E094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JAN. 7</a:t>
            </a:r>
          </a:p>
        </p:txBody>
      </p:sp>
    </p:spTree>
    <p:extLst>
      <p:ext uri="{BB962C8B-B14F-4D97-AF65-F5344CB8AC3E}">
        <p14:creationId xmlns:p14="http://schemas.microsoft.com/office/powerpoint/2010/main" val="15307555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D5404EDC-4360-FD7E-7838-ADD5764DF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243064" cy="688672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AAA7DFC-C82E-474F-93EC-7060C7D49EF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A17-FA2E-487C-BAE1-7D7F7BFF54D1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26</a:t>
            </a:r>
          </a:p>
        </p:txBody>
      </p:sp>
    </p:spTree>
    <p:extLst>
      <p:ext uri="{BB962C8B-B14F-4D97-AF65-F5344CB8AC3E}">
        <p14:creationId xmlns:p14="http://schemas.microsoft.com/office/powerpoint/2010/main" val="39449430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858CB6F8-82D6-5072-0A04-F0BE720AF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"/>
            <a:ext cx="12160972" cy="6840547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27</a:t>
            </a:r>
          </a:p>
        </p:txBody>
      </p:sp>
    </p:spTree>
    <p:extLst>
      <p:ext uri="{BB962C8B-B14F-4D97-AF65-F5344CB8AC3E}">
        <p14:creationId xmlns:p14="http://schemas.microsoft.com/office/powerpoint/2010/main" val="5786203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7D50D5F-51FB-6DB8-5CAB-6336B1B76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28</a:t>
            </a:r>
          </a:p>
        </p:txBody>
      </p:sp>
    </p:spTree>
    <p:extLst>
      <p:ext uri="{BB962C8B-B14F-4D97-AF65-F5344CB8AC3E}">
        <p14:creationId xmlns:p14="http://schemas.microsoft.com/office/powerpoint/2010/main" val="40591998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ross with a cross and cloud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72DCCF3B-C40A-6F87-0C4C-223E9A7AB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29</a:t>
            </a:r>
          </a:p>
        </p:txBody>
      </p:sp>
    </p:spTree>
    <p:extLst>
      <p:ext uri="{BB962C8B-B14F-4D97-AF65-F5344CB8AC3E}">
        <p14:creationId xmlns:p14="http://schemas.microsoft.com/office/powerpoint/2010/main" val="25490323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D36E12C2-2930-2681-E86E-4325E2BAC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" y="-13636"/>
            <a:ext cx="12192002" cy="689289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30</a:t>
            </a:r>
          </a:p>
        </p:txBody>
      </p:sp>
    </p:spTree>
    <p:extLst>
      <p:ext uri="{BB962C8B-B14F-4D97-AF65-F5344CB8AC3E}">
        <p14:creationId xmlns:p14="http://schemas.microsoft.com/office/powerpoint/2010/main" val="22976242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id="{92CD5A76-D569-AC58-82E2-67397D208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636"/>
            <a:ext cx="12267346" cy="6900382"/>
          </a:xfrm>
          <a:prstGeom prst="rect">
            <a:avLst/>
          </a:prstGeom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MAR. 31</a:t>
            </a:r>
          </a:p>
        </p:txBody>
      </p:sp>
    </p:spTree>
    <p:extLst>
      <p:ext uri="{BB962C8B-B14F-4D97-AF65-F5344CB8AC3E}">
        <p14:creationId xmlns:p14="http://schemas.microsoft.com/office/powerpoint/2010/main" val="1952618246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2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2F5496"/>
      </a:accent2>
      <a:accent3>
        <a:srgbClr val="A3A3A3"/>
      </a:accent3>
      <a:accent4>
        <a:srgbClr val="C00000"/>
      </a:accent4>
      <a:accent5>
        <a:srgbClr val="5B9BD5"/>
      </a:accent5>
      <a:accent6>
        <a:srgbClr val="C00000"/>
      </a:accent6>
      <a:hlink>
        <a:srgbClr val="2F5496"/>
      </a:hlink>
      <a:folHlink>
        <a:srgbClr val="C00000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10241</TotalTime>
  <Words>473</Words>
  <Application>Microsoft Macintosh PowerPoint</Application>
  <PresentationFormat>Widescreen</PresentationFormat>
  <Paragraphs>98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Abadi Extra Light</vt:lpstr>
      <vt:lpstr>Arial</vt:lpstr>
      <vt:lpstr>Arial Narrow</vt:lpstr>
      <vt:lpstr>Univers Condensed Light</vt:lpstr>
      <vt:lpstr>Walbaum Display Light</vt:lpstr>
      <vt:lpstr>AngleLinesVTI</vt:lpstr>
      <vt:lpstr>Prayer Partnership</vt:lpstr>
      <vt:lpstr>JANUARY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February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march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Prayer &amp; Mission Moment Calendar</dc:title>
  <dc:creator>Perri Jeffery</dc:creator>
  <cp:lastModifiedBy>Callie Long</cp:lastModifiedBy>
  <cp:revision>853</cp:revision>
  <dcterms:created xsi:type="dcterms:W3CDTF">2021-02-25T01:19:21Z</dcterms:created>
  <dcterms:modified xsi:type="dcterms:W3CDTF">2024-01-02T15:47:57Z</dcterms:modified>
</cp:coreProperties>
</file>