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347" r:id="rId3"/>
    <p:sldId id="361" r:id="rId4"/>
    <p:sldId id="468" r:id="rId5"/>
    <p:sldId id="362" r:id="rId6"/>
    <p:sldId id="363" r:id="rId7"/>
    <p:sldId id="364" r:id="rId8"/>
    <p:sldId id="365" r:id="rId9"/>
    <p:sldId id="482" r:id="rId10"/>
    <p:sldId id="367" r:id="rId11"/>
    <p:sldId id="368" r:id="rId12"/>
    <p:sldId id="369" r:id="rId13"/>
    <p:sldId id="370" r:id="rId14"/>
    <p:sldId id="371" r:id="rId15"/>
    <p:sldId id="372" r:id="rId16"/>
    <p:sldId id="373" r:id="rId17"/>
    <p:sldId id="463" r:id="rId18"/>
    <p:sldId id="375" r:id="rId19"/>
    <p:sldId id="376" r:id="rId20"/>
    <p:sldId id="377" r:id="rId21"/>
    <p:sldId id="378" r:id="rId22"/>
    <p:sldId id="379" r:id="rId23"/>
    <p:sldId id="380" r:id="rId24"/>
    <p:sldId id="381" r:id="rId25"/>
    <p:sldId id="382" r:id="rId26"/>
    <p:sldId id="383" r:id="rId27"/>
    <p:sldId id="384" r:id="rId28"/>
    <p:sldId id="385" r:id="rId29"/>
    <p:sldId id="386" r:id="rId30"/>
    <p:sldId id="387" r:id="rId31"/>
    <p:sldId id="464" r:id="rId32"/>
    <p:sldId id="483" r:id="rId33"/>
    <p:sldId id="466" r:id="rId34"/>
    <p:sldId id="391" r:id="rId35"/>
    <p:sldId id="467" r:id="rId36"/>
    <p:sldId id="390" r:id="rId37"/>
    <p:sldId id="393" r:id="rId38"/>
    <p:sldId id="395" r:id="rId39"/>
    <p:sldId id="394" r:id="rId40"/>
    <p:sldId id="396" r:id="rId41"/>
    <p:sldId id="397" r:id="rId42"/>
    <p:sldId id="398" r:id="rId43"/>
    <p:sldId id="399" r:id="rId44"/>
    <p:sldId id="400" r:id="rId45"/>
    <p:sldId id="401" r:id="rId46"/>
    <p:sldId id="402" r:id="rId47"/>
    <p:sldId id="403" r:id="rId48"/>
    <p:sldId id="404" r:id="rId49"/>
    <p:sldId id="405" r:id="rId50"/>
    <p:sldId id="406" r:id="rId51"/>
    <p:sldId id="471" r:id="rId52"/>
    <p:sldId id="408" r:id="rId53"/>
    <p:sldId id="409" r:id="rId54"/>
    <p:sldId id="410" r:id="rId55"/>
    <p:sldId id="411" r:id="rId56"/>
    <p:sldId id="412" r:id="rId57"/>
    <p:sldId id="413" r:id="rId58"/>
    <p:sldId id="414" r:id="rId59"/>
    <p:sldId id="415" r:id="rId60"/>
    <p:sldId id="475" r:id="rId61"/>
    <p:sldId id="476" r:id="rId62"/>
    <p:sldId id="477" r:id="rId63"/>
    <p:sldId id="480" r:id="rId64"/>
    <p:sldId id="472" r:id="rId65"/>
    <p:sldId id="424" r:id="rId66"/>
    <p:sldId id="427" r:id="rId67"/>
    <p:sldId id="428" r:id="rId68"/>
    <p:sldId id="429" r:id="rId69"/>
    <p:sldId id="430" r:id="rId70"/>
    <p:sldId id="431" r:id="rId71"/>
    <p:sldId id="432" r:id="rId72"/>
    <p:sldId id="433" r:id="rId73"/>
    <p:sldId id="434" r:id="rId74"/>
    <p:sldId id="435" r:id="rId75"/>
    <p:sldId id="436" r:id="rId76"/>
    <p:sldId id="437" r:id="rId77"/>
    <p:sldId id="438" r:id="rId78"/>
    <p:sldId id="439" r:id="rId79"/>
    <p:sldId id="440" r:id="rId80"/>
    <p:sldId id="473" r:id="rId81"/>
    <p:sldId id="442" r:id="rId82"/>
    <p:sldId id="443" r:id="rId83"/>
    <p:sldId id="444" r:id="rId84"/>
    <p:sldId id="445" r:id="rId85"/>
    <p:sldId id="447" r:id="rId86"/>
    <p:sldId id="481" r:id="rId87"/>
    <p:sldId id="448" r:id="rId88"/>
    <p:sldId id="449" r:id="rId89"/>
    <p:sldId id="450" r:id="rId90"/>
    <p:sldId id="451" r:id="rId91"/>
    <p:sldId id="452" r:id="rId92"/>
    <p:sldId id="453" r:id="rId93"/>
    <p:sldId id="470" r:id="rId94"/>
    <p:sldId id="478" r:id="rId95"/>
    <p:sldId id="484" r:id="rId96"/>
    <p:sldId id="485" r:id="rId9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FFFFF"/>
    <a:srgbClr val="16518C"/>
    <a:srgbClr val="F0435A"/>
    <a:srgbClr val="D12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>
        <p:scale>
          <a:sx n="89" d="100"/>
          <a:sy n="89" d="100"/>
        </p:scale>
        <p:origin x="150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81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884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429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4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00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257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33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360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03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566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394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08FABF-42B4-4032-B12F-72DCBA42B9FA}"/>
              </a:ext>
            </a:extLst>
          </p:cNvPr>
          <p:cNvSpPr/>
          <p:nvPr userDrawn="1"/>
        </p:nvSpPr>
        <p:spPr>
          <a:xfrm>
            <a:off x="328234" y="332269"/>
            <a:ext cx="17653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badi Extra Light" panose="020B0204020104020204" pitchFamily="34" charset="0"/>
              </a:rPr>
              <a:t>MONDAY</a:t>
            </a:r>
            <a:br>
              <a:rPr lang="en-US" sz="2400" b="1" dirty="0">
                <a:latin typeface="Abadi Extra Light" panose="020B0204020104020204" pitchFamily="34" charset="0"/>
              </a:rPr>
            </a:br>
            <a:r>
              <a:rPr lang="en-US" sz="2400" b="1" dirty="0">
                <a:latin typeface="Abadi Extra Light" panose="020B0204020104020204" pitchFamily="34" charset="0"/>
              </a:rPr>
              <a:t>FEBRUARY 1</a:t>
            </a:r>
          </a:p>
        </p:txBody>
      </p:sp>
    </p:spTree>
    <p:extLst>
      <p:ext uri="{BB962C8B-B14F-4D97-AF65-F5344CB8AC3E}">
        <p14:creationId xmlns:p14="http://schemas.microsoft.com/office/powerpoint/2010/main" val="26875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5" r:id="rId4"/>
    <p:sldLayoutId id="2147483676" r:id="rId5"/>
    <p:sldLayoutId id="2147483681" r:id="rId6"/>
    <p:sldLayoutId id="2147483677" r:id="rId7"/>
    <p:sldLayoutId id="2147483678" r:id="rId8"/>
    <p:sldLayoutId id="2147483679" r:id="rId9"/>
    <p:sldLayoutId id="2147483680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950D9A-4705-4314-961A-4F88B2CE4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685227-F969-4915-A980-A624CC0355C0}"/>
              </a:ext>
            </a:extLst>
          </p:cNvPr>
          <p:cNvCxnSpPr>
            <a:cxnSpLocks/>
          </p:cNvCxnSpPr>
          <p:nvPr/>
        </p:nvCxnSpPr>
        <p:spPr>
          <a:xfrm>
            <a:off x="-50006" y="4054411"/>
            <a:ext cx="8801101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878186" y="1"/>
            <a:ext cx="345294" cy="688131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E10AC2-20ED-4628-9A8E-14F8437B5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794205" y="-4764"/>
            <a:ext cx="5397796" cy="104143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ED41866-D5C1-4BCF-B6C7-CFF6C17AE862}"/>
              </a:ext>
            </a:extLst>
          </p:cNvPr>
          <p:cNvSpPr/>
          <p:nvPr/>
        </p:nvSpPr>
        <p:spPr>
          <a:xfrm>
            <a:off x="6613551" y="-6918"/>
            <a:ext cx="557797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AD3BBD9-5063-4F88-95CF-87261DCC4BD3}"/>
              </a:ext>
            </a:extLst>
          </p:cNvPr>
          <p:cNvSpPr/>
          <p:nvPr/>
        </p:nvSpPr>
        <p:spPr>
          <a:xfrm>
            <a:off x="-1" y="203760"/>
            <a:ext cx="12191526" cy="134011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819D7C-A0CF-4200-B47E-5A744D53F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795" y="1917365"/>
            <a:ext cx="5465882" cy="202799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6000" b="1" i="0" dirty="0">
                <a:solidFill>
                  <a:schemeClr val="accent6"/>
                </a:solidFill>
              </a:rPr>
              <a:t>Prayer Partnership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8BAD96-11C5-4016-80DA-CE1E2D72E1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233" y="4318856"/>
            <a:ext cx="4587869" cy="917635"/>
          </a:xfrm>
        </p:spPr>
        <p:txBody>
          <a:bodyPr>
            <a:noAutofit/>
          </a:bodyPr>
          <a:lstStyle/>
          <a:p>
            <a:pPr algn="l"/>
            <a:r>
              <a:rPr lang="en-US" sz="2000" dirty="0">
                <a:solidFill>
                  <a:srgbClr val="16518C"/>
                </a:solidFill>
                <a:latin typeface="Abadi Extra Light" panose="020B0604020202020204" pitchFamily="34" charset="0"/>
              </a:rPr>
              <a:t>Daily Prayers for </a:t>
            </a:r>
            <a:br>
              <a:rPr lang="en-US" sz="2000" dirty="0">
                <a:solidFill>
                  <a:srgbClr val="16518C"/>
                </a:solidFill>
                <a:latin typeface="Abadi Extra Light" panose="020B0604020202020204" pitchFamily="34" charset="0"/>
              </a:rPr>
            </a:br>
            <a:r>
              <a:rPr lang="en-US" sz="2000" dirty="0">
                <a:solidFill>
                  <a:srgbClr val="16518C"/>
                </a:solidFill>
                <a:latin typeface="Abadi Extra Light" panose="020B0604020202020204" pitchFamily="34" charset="0"/>
              </a:rPr>
              <a:t>October – December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A8721F-71F9-416F-A334-7195E3107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95" y="506195"/>
            <a:ext cx="6281232" cy="697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68C29D-8730-3F4C-3333-1AAE03190E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93" t="32049" r="34977" b="18043"/>
          <a:stretch/>
        </p:blipFill>
        <p:spPr>
          <a:xfrm>
            <a:off x="6735417" y="1632760"/>
            <a:ext cx="5344016" cy="520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54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gold text&#10;&#10;Description automatically generated">
            <a:extLst>
              <a:ext uri="{FF2B5EF4-FFF2-40B4-BE49-F238E27FC236}">
                <a16:creationId xmlns:a16="http://schemas.microsoft.com/office/drawing/2014/main" id="{C5BD8E07-6B62-7F31-723B-DDA1DE9F6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20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51F072BD-4DAE-42D4-A04D-11C8D7E98225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81FFD4-104B-4434-B1F1-D14B1292E094}"/>
              </a:ext>
            </a:extLst>
          </p:cNvPr>
          <p:cNvSpPr txBox="1"/>
          <p:nvPr/>
        </p:nvSpPr>
        <p:spPr>
          <a:xfrm>
            <a:off x="31028" y="79212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8</a:t>
            </a:r>
          </a:p>
        </p:txBody>
      </p:sp>
    </p:spTree>
    <p:extLst>
      <p:ext uri="{BB962C8B-B14F-4D97-AF65-F5344CB8AC3E}">
        <p14:creationId xmlns:p14="http://schemas.microsoft.com/office/powerpoint/2010/main" val="1530755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thanksgiving card with text and leaves&#10;&#10;Description automatically generated">
            <a:extLst>
              <a:ext uri="{FF2B5EF4-FFF2-40B4-BE49-F238E27FC236}">
                <a16:creationId xmlns:a16="http://schemas.microsoft.com/office/drawing/2014/main" id="{C61A2B21-716B-84A9-3357-0CBF41E93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6" y="14994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D3BB4CDA-DB33-405F-9AE4-80A6896B21EC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D7A861-9E9A-4064-ABFE-0641192A75D4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9</a:t>
            </a:r>
          </a:p>
        </p:txBody>
      </p:sp>
    </p:spTree>
    <p:extLst>
      <p:ext uri="{BB962C8B-B14F-4D97-AF65-F5344CB8AC3E}">
        <p14:creationId xmlns:p14="http://schemas.microsoft.com/office/powerpoint/2010/main" val="342357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een sign with black text&#10;&#10;Description automatically generated">
            <a:extLst>
              <a:ext uri="{FF2B5EF4-FFF2-40B4-BE49-F238E27FC236}">
                <a16:creationId xmlns:a16="http://schemas.microsoft.com/office/drawing/2014/main" id="{E9F950CF-01EA-FFE2-449F-3702C4A10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9" y="0"/>
            <a:ext cx="12211660" cy="6869059"/>
          </a:xfrm>
          <a:prstGeom prst="rect">
            <a:avLst/>
          </a:prstGeom>
        </p:spPr>
      </p:pic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3F48DEB5-DD7B-406A-A3C4-CCC1AF246D51}"/>
              </a:ext>
            </a:extLst>
          </p:cNvPr>
          <p:cNvSpPr/>
          <p:nvPr/>
        </p:nvSpPr>
        <p:spPr>
          <a:xfrm rot="5400000">
            <a:off x="54356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ADEE28-4EC7-4B53-A06D-5395540B9BD7}"/>
              </a:ext>
            </a:extLst>
          </p:cNvPr>
          <p:cNvSpPr txBox="1"/>
          <p:nvPr/>
        </p:nvSpPr>
        <p:spPr>
          <a:xfrm>
            <a:off x="31028" y="79212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10</a:t>
            </a:r>
          </a:p>
        </p:txBody>
      </p:sp>
    </p:spTree>
    <p:extLst>
      <p:ext uri="{BB962C8B-B14F-4D97-AF65-F5344CB8AC3E}">
        <p14:creationId xmlns:p14="http://schemas.microsoft.com/office/powerpoint/2010/main" val="2907906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53332BED-79BF-4080-FFAD-23D67D754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874"/>
            <a:ext cx="12192002" cy="685800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34AFE5DF-E40B-4001-B569-5DAB1A280044}"/>
              </a:ext>
            </a:extLst>
          </p:cNvPr>
          <p:cNvSpPr/>
          <p:nvPr/>
        </p:nvSpPr>
        <p:spPr>
          <a:xfrm rot="5400000">
            <a:off x="68644" y="-67088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95EE89-FF7E-4B88-A72D-E8DDB6FA1B36}"/>
              </a:ext>
            </a:extLst>
          </p:cNvPr>
          <p:cNvSpPr txBox="1"/>
          <p:nvPr/>
        </p:nvSpPr>
        <p:spPr>
          <a:xfrm>
            <a:off x="31028" y="79212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11</a:t>
            </a:r>
          </a:p>
        </p:txBody>
      </p:sp>
    </p:spTree>
    <p:extLst>
      <p:ext uri="{BB962C8B-B14F-4D97-AF65-F5344CB8AC3E}">
        <p14:creationId xmlns:p14="http://schemas.microsoft.com/office/powerpoint/2010/main" val="2563257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een sign with black text&#10;&#10;Description automatically generated">
            <a:extLst>
              <a:ext uri="{FF2B5EF4-FFF2-40B4-BE49-F238E27FC236}">
                <a16:creationId xmlns:a16="http://schemas.microsoft.com/office/drawing/2014/main" id="{7EE18D08-8855-0E1A-3BAA-7D4CC2BF6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72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D82AAD46-784E-4E70-866B-B993D0D98BF1}"/>
              </a:ext>
            </a:extLst>
          </p:cNvPr>
          <p:cNvSpPr/>
          <p:nvPr/>
        </p:nvSpPr>
        <p:spPr>
          <a:xfrm rot="5400000">
            <a:off x="65815" y="-8221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B0901E-4C20-47A6-853E-571E03FBD2EE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12</a:t>
            </a:r>
          </a:p>
        </p:txBody>
      </p:sp>
    </p:spTree>
    <p:extLst>
      <p:ext uri="{BB962C8B-B14F-4D97-AF65-F5344CB8AC3E}">
        <p14:creationId xmlns:p14="http://schemas.microsoft.com/office/powerpoint/2010/main" val="2899169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een rectangle with black text&#10;&#10;Description automatically generated">
            <a:extLst>
              <a:ext uri="{FF2B5EF4-FFF2-40B4-BE49-F238E27FC236}">
                <a16:creationId xmlns:a16="http://schemas.microsoft.com/office/drawing/2014/main" id="{16204F92-67B0-13B2-70A5-927233BC3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74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B249CF0B-72F9-4C7E-B52E-E8E9D7B4E503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4CD908-3C19-4BF2-8048-5579739CB3B7}"/>
              </a:ext>
            </a:extLst>
          </p:cNvPr>
          <p:cNvSpPr txBox="1"/>
          <p:nvPr/>
        </p:nvSpPr>
        <p:spPr>
          <a:xfrm>
            <a:off x="31028" y="79212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13</a:t>
            </a:r>
          </a:p>
        </p:txBody>
      </p:sp>
    </p:spTree>
    <p:extLst>
      <p:ext uri="{BB962C8B-B14F-4D97-AF65-F5344CB8AC3E}">
        <p14:creationId xmlns:p14="http://schemas.microsoft.com/office/powerpoint/2010/main" val="1069708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sign with black text&#10;&#10;Description automatically generated">
            <a:extLst>
              <a:ext uri="{FF2B5EF4-FFF2-40B4-BE49-F238E27FC236}">
                <a16:creationId xmlns:a16="http://schemas.microsoft.com/office/drawing/2014/main" id="{0F006683-BCFE-AF71-A06B-49DA9CA4E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3"/>
            <a:ext cx="12189171" cy="6856408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6AC3E12B-8BB2-4FA1-A75C-20FE81DC53F1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16CF2-0745-4B56-AE09-DB6889ECC168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14</a:t>
            </a:r>
          </a:p>
        </p:txBody>
      </p:sp>
    </p:spTree>
    <p:extLst>
      <p:ext uri="{BB962C8B-B14F-4D97-AF65-F5344CB8AC3E}">
        <p14:creationId xmlns:p14="http://schemas.microsoft.com/office/powerpoint/2010/main" val="3253429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text with blue and yellow text&#10;&#10;Description automatically generated">
            <a:extLst>
              <a:ext uri="{FF2B5EF4-FFF2-40B4-BE49-F238E27FC236}">
                <a16:creationId xmlns:a16="http://schemas.microsoft.com/office/drawing/2014/main" id="{2F0A5766-FAF3-0E88-D9A5-3CC863909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0" y="-2"/>
            <a:ext cx="12173056" cy="6847344"/>
          </a:xfrm>
          <a:prstGeom prst="rect">
            <a:avLst/>
          </a:prstGeom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3C287DC4-12B1-2DD6-C9AD-C6B2980AB49D}"/>
              </a:ext>
            </a:extLst>
          </p:cNvPr>
          <p:cNvSpPr/>
          <p:nvPr/>
        </p:nvSpPr>
        <p:spPr>
          <a:xfrm>
            <a:off x="3984" y="5031407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457D17-1E73-4892-920B-10E2E417A4EC}"/>
              </a:ext>
            </a:extLst>
          </p:cNvPr>
          <p:cNvSpPr txBox="1"/>
          <p:nvPr/>
        </p:nvSpPr>
        <p:spPr>
          <a:xfrm>
            <a:off x="24695" y="6153834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15</a:t>
            </a:r>
          </a:p>
        </p:txBody>
      </p:sp>
    </p:spTree>
    <p:extLst>
      <p:ext uri="{BB962C8B-B14F-4D97-AF65-F5344CB8AC3E}">
        <p14:creationId xmlns:p14="http://schemas.microsoft.com/office/powerpoint/2010/main" val="2404908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een sign with black text&#10;&#10;Description automatically generated">
            <a:extLst>
              <a:ext uri="{FF2B5EF4-FFF2-40B4-BE49-F238E27FC236}">
                <a16:creationId xmlns:a16="http://schemas.microsoft.com/office/drawing/2014/main" id="{11B9ED31-6B12-13C9-75A4-955FA11D7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9" y="5286"/>
            <a:ext cx="12230729" cy="6879785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FBD1EFFD-D1BC-42F2-887F-D496FF4DEB0E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3D8FD3-7F83-4D1E-AF15-3E06359BF4E5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16</a:t>
            </a:r>
          </a:p>
        </p:txBody>
      </p:sp>
    </p:spTree>
    <p:extLst>
      <p:ext uri="{BB962C8B-B14F-4D97-AF65-F5344CB8AC3E}">
        <p14:creationId xmlns:p14="http://schemas.microsoft.com/office/powerpoint/2010/main" val="1782190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9783401E-50DB-6EC7-0366-BCD2790BC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" y="-4762"/>
            <a:ext cx="12215581" cy="6871264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1C6439C5-0B8A-41A9-91FD-386761E2C08F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AE6C8E-482A-4DD4-B8FF-37F0FA902021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17</a:t>
            </a:r>
          </a:p>
        </p:txBody>
      </p:sp>
    </p:spTree>
    <p:extLst>
      <p:ext uri="{BB962C8B-B14F-4D97-AF65-F5344CB8AC3E}">
        <p14:creationId xmlns:p14="http://schemas.microsoft.com/office/powerpoint/2010/main" val="2967848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BE9D3906-2326-41A8-81ED-03D3A38FB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A98FDB75-8534-4735-AF49-9D2EAF7DC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C4EF532-641A-4CC5-A071-83BEEC207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8502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896FDC-7192-4DD1-9143-999BAD0C36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9148" y="3237931"/>
            <a:ext cx="7747502" cy="10392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i="0" dirty="0">
                <a:latin typeface="Abadi Extra Light" panose="020B0204020104020204" pitchFamily="34" charset="0"/>
              </a:rPr>
              <a:t>OCTOBER 2023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3280B82-CD55-43FD-92C4-F05E2A8D1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0"/>
            <a:ext cx="5857239" cy="1437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0A4F542-D561-4AFB-8321-EB900BAF0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94340" y="-1"/>
            <a:ext cx="1538837" cy="485018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4C10EA2-1BD8-4267-AA7D-AB8CCA53C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37695" y="3096792"/>
            <a:ext cx="4754303" cy="17407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B04B14B-9533-46E5-A48D-58ECB1B40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9202029" y="-12624"/>
            <a:ext cx="2103717" cy="485017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521483B-CE28-412B-9C71-9BE081E9D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498840" y="0"/>
            <a:ext cx="3693158" cy="16533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C95C8D43-BA3E-4DCD-AC73-451C8C2E8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80" y="5295898"/>
            <a:ext cx="9086848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08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532A53A6-361F-1CFE-E8FB-DDC0393CC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" y="-2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44254B55-46F3-48CE-8B61-38F29BD2E230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27D7CE-5099-4B47-8F39-CA1EB515E154}"/>
              </a:ext>
            </a:extLst>
          </p:cNvPr>
          <p:cNvSpPr txBox="1"/>
          <p:nvPr/>
        </p:nvSpPr>
        <p:spPr>
          <a:xfrm>
            <a:off x="31028" y="79212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18</a:t>
            </a:r>
          </a:p>
        </p:txBody>
      </p:sp>
    </p:spTree>
    <p:extLst>
      <p:ext uri="{BB962C8B-B14F-4D97-AF65-F5344CB8AC3E}">
        <p14:creationId xmlns:p14="http://schemas.microsoft.com/office/powerpoint/2010/main" val="570322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1AB06133-D8C3-4925-CE33-57005453F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89171" cy="6856408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14516EE0-83FA-4297-A37D-287385C3515A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A664F8-5EC7-4A0A-B859-D58535D2C1F8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19</a:t>
            </a:r>
          </a:p>
        </p:txBody>
      </p:sp>
    </p:spTree>
    <p:extLst>
      <p:ext uri="{BB962C8B-B14F-4D97-AF65-F5344CB8AC3E}">
        <p14:creationId xmlns:p14="http://schemas.microsoft.com/office/powerpoint/2010/main" val="2073321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16C670E2-4CE0-6D65-1B0B-C0E366FDB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89171" cy="6856408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AB3B9C0D-5ED5-4D68-BCE0-E567CE8F6EFE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2FE60A-2468-4909-B95A-E238090945EE}"/>
              </a:ext>
            </a:extLst>
          </p:cNvPr>
          <p:cNvSpPr txBox="1"/>
          <p:nvPr/>
        </p:nvSpPr>
        <p:spPr>
          <a:xfrm>
            <a:off x="31028" y="79212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20</a:t>
            </a:r>
          </a:p>
        </p:txBody>
      </p:sp>
    </p:spTree>
    <p:extLst>
      <p:ext uri="{BB962C8B-B14F-4D97-AF65-F5344CB8AC3E}">
        <p14:creationId xmlns:p14="http://schemas.microsoft.com/office/powerpoint/2010/main" val="3196736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FBB38510-58B8-98F2-6F38-DA266F1E72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874"/>
            <a:ext cx="12189173" cy="685641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571EEBD3-85D1-49DA-8E98-6502832E3798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89DB78-FBD4-4D8D-A92D-F22D6C2C8595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21</a:t>
            </a:r>
          </a:p>
        </p:txBody>
      </p:sp>
    </p:spTree>
    <p:extLst>
      <p:ext uri="{BB962C8B-B14F-4D97-AF65-F5344CB8AC3E}">
        <p14:creationId xmlns:p14="http://schemas.microsoft.com/office/powerpoint/2010/main" val="3682854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sign with blue and yellow text&#10;&#10;Description automatically generated">
            <a:extLst>
              <a:ext uri="{FF2B5EF4-FFF2-40B4-BE49-F238E27FC236}">
                <a16:creationId xmlns:a16="http://schemas.microsoft.com/office/drawing/2014/main" id="{8FF86CCC-3834-571E-2A52-E6607F137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3"/>
            <a:ext cx="12200201" cy="6862613"/>
          </a:xfrm>
          <a:prstGeom prst="rect">
            <a:avLst/>
          </a:prstGeom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53187650-54F4-9233-9989-38D4FED53A21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37495D-C704-4A53-BFBE-04D91983169E}"/>
              </a:ext>
            </a:extLst>
          </p:cNvPr>
          <p:cNvSpPr txBox="1"/>
          <p:nvPr/>
        </p:nvSpPr>
        <p:spPr>
          <a:xfrm>
            <a:off x="31028" y="79212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22</a:t>
            </a:r>
          </a:p>
        </p:txBody>
      </p:sp>
    </p:spTree>
    <p:extLst>
      <p:ext uri="{BB962C8B-B14F-4D97-AF65-F5344CB8AC3E}">
        <p14:creationId xmlns:p14="http://schemas.microsoft.com/office/powerpoint/2010/main" val="1299171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381744E9-1DE2-1945-C439-CAB52C4BF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89171" cy="6856408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C48B30BE-FBE1-464C-AC8D-458E612B35FC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346002-3BAB-4B07-A292-94DDBD43DBFF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23</a:t>
            </a:r>
          </a:p>
        </p:txBody>
      </p:sp>
    </p:spTree>
    <p:extLst>
      <p:ext uri="{BB962C8B-B14F-4D97-AF65-F5344CB8AC3E}">
        <p14:creationId xmlns:p14="http://schemas.microsoft.com/office/powerpoint/2010/main" val="1277295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9DD4165B-FEBD-73CA-BCB8-9B666B9E3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63" y="12642"/>
            <a:ext cx="12203263" cy="6864335"/>
          </a:xfrm>
          <a:prstGeom prst="rect">
            <a:avLst/>
          </a:prstGeom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95828080-93A5-282B-2A3E-4E397A5E9DC0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6E1817-F768-4119-89AC-9D50FDAC5249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24</a:t>
            </a:r>
          </a:p>
        </p:txBody>
      </p:sp>
    </p:spTree>
    <p:extLst>
      <p:ext uri="{BB962C8B-B14F-4D97-AF65-F5344CB8AC3E}">
        <p14:creationId xmlns:p14="http://schemas.microsoft.com/office/powerpoint/2010/main" val="3750272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BC2FD99A-E166-1D98-A96B-9C1912AC9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13" y="4573"/>
            <a:ext cx="12227831" cy="6878155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599D9DB3-A5F7-4342-A4B6-94DFF618E4F4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BCCA41-A4D7-4913-A932-38EBD0955D29}"/>
              </a:ext>
            </a:extLst>
          </p:cNvPr>
          <p:cNvSpPr txBox="1"/>
          <p:nvPr/>
        </p:nvSpPr>
        <p:spPr>
          <a:xfrm>
            <a:off x="31028" y="79212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25</a:t>
            </a:r>
          </a:p>
        </p:txBody>
      </p:sp>
    </p:spTree>
    <p:extLst>
      <p:ext uri="{BB962C8B-B14F-4D97-AF65-F5344CB8AC3E}">
        <p14:creationId xmlns:p14="http://schemas.microsoft.com/office/powerpoint/2010/main" val="3190625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5E01FAAD-3A2E-8BFD-716A-E56399021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9" y="-8874"/>
            <a:ext cx="12232034" cy="6880519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1119C7E9-F27D-48B5-BB53-59FC5AFB1EDB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03EBA0-28AD-4FE2-B688-1E52F6BDD07D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26</a:t>
            </a:r>
          </a:p>
        </p:txBody>
      </p:sp>
    </p:spTree>
    <p:extLst>
      <p:ext uri="{BB962C8B-B14F-4D97-AF65-F5344CB8AC3E}">
        <p14:creationId xmlns:p14="http://schemas.microsoft.com/office/powerpoint/2010/main" val="205049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4B6D6A9E-6E85-FE9F-06E9-A4C4A9144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0" y="12642"/>
            <a:ext cx="12207776" cy="6866874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6BA5DB64-1703-4A5E-BCF9-D65D1556004B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1F0FBE-885A-4DF6-8F3C-EE041B09AE10}"/>
              </a:ext>
            </a:extLst>
          </p:cNvPr>
          <p:cNvSpPr txBox="1"/>
          <p:nvPr/>
        </p:nvSpPr>
        <p:spPr>
          <a:xfrm>
            <a:off x="31028" y="79212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27</a:t>
            </a:r>
          </a:p>
        </p:txBody>
      </p:sp>
    </p:spTree>
    <p:extLst>
      <p:ext uri="{BB962C8B-B14F-4D97-AF65-F5344CB8AC3E}">
        <p14:creationId xmlns:p14="http://schemas.microsoft.com/office/powerpoint/2010/main" val="3539365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background with gold text&#10;&#10;Description automatically generated">
            <a:extLst>
              <a:ext uri="{FF2B5EF4-FFF2-40B4-BE49-F238E27FC236}">
                <a16:creationId xmlns:a16="http://schemas.microsoft.com/office/drawing/2014/main" id="{2CAA516E-8FCA-E309-AE28-43F1451BA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200203" cy="6862614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F7D9D52C-D34F-496E-B191-F1C2F376CD95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E22C50-AE7B-4A87-B9B2-7318141EB776}"/>
              </a:ext>
            </a:extLst>
          </p:cNvPr>
          <p:cNvSpPr txBox="1"/>
          <p:nvPr/>
        </p:nvSpPr>
        <p:spPr>
          <a:xfrm>
            <a:off x="31028" y="79212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1</a:t>
            </a:r>
          </a:p>
        </p:txBody>
      </p:sp>
    </p:spTree>
    <p:extLst>
      <p:ext uri="{BB962C8B-B14F-4D97-AF65-F5344CB8AC3E}">
        <p14:creationId xmlns:p14="http://schemas.microsoft.com/office/powerpoint/2010/main" val="20010812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9FE1CCD0-84CE-3E18-C5D5-92CC0BB09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573"/>
            <a:ext cx="12192002" cy="6858001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29453992-CA40-0911-ADB4-97515516F98C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AD7E09-443D-4CEB-58CE-8BB919A43AEF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28</a:t>
            </a:r>
          </a:p>
        </p:txBody>
      </p:sp>
    </p:spTree>
    <p:extLst>
      <p:ext uri="{BB962C8B-B14F-4D97-AF65-F5344CB8AC3E}">
        <p14:creationId xmlns:p14="http://schemas.microsoft.com/office/powerpoint/2010/main" val="21848341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rectangular sign with gold text&#10;&#10;Description automatically generated">
            <a:extLst>
              <a:ext uri="{FF2B5EF4-FFF2-40B4-BE49-F238E27FC236}">
                <a16:creationId xmlns:a16="http://schemas.microsoft.com/office/drawing/2014/main" id="{9BC67109-6298-C97A-7835-593F4A746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2200203" cy="6862614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3D74A48-A603-4DDF-B4AF-995350431800}"/>
              </a:ext>
            </a:extLst>
          </p:cNvPr>
          <p:cNvSpPr/>
          <p:nvPr/>
        </p:nvSpPr>
        <p:spPr>
          <a:xfrm rot="5400000">
            <a:off x="68644" y="-67088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994670-3FC0-4AA5-B638-0635FA27146D}"/>
              </a:ext>
            </a:extLst>
          </p:cNvPr>
          <p:cNvSpPr txBox="1"/>
          <p:nvPr/>
        </p:nvSpPr>
        <p:spPr>
          <a:xfrm>
            <a:off x="31028" y="79212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29</a:t>
            </a:r>
          </a:p>
        </p:txBody>
      </p:sp>
    </p:spTree>
    <p:extLst>
      <p:ext uri="{BB962C8B-B14F-4D97-AF65-F5344CB8AC3E}">
        <p14:creationId xmlns:p14="http://schemas.microsoft.com/office/powerpoint/2010/main" val="3325037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EC5E96C1-4685-7C43-2299-880F9897C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74"/>
            <a:ext cx="12189171" cy="6856408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3D74A48-A603-4DDF-B4AF-995350431800}"/>
              </a:ext>
            </a:extLst>
          </p:cNvPr>
          <p:cNvSpPr/>
          <p:nvPr/>
        </p:nvSpPr>
        <p:spPr>
          <a:xfrm rot="5400000">
            <a:off x="68644" y="-67088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994670-3FC0-4AA5-B638-0635FA27146D}"/>
              </a:ext>
            </a:extLst>
          </p:cNvPr>
          <p:cNvSpPr txBox="1"/>
          <p:nvPr/>
        </p:nvSpPr>
        <p:spPr>
          <a:xfrm>
            <a:off x="31028" y="79212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30</a:t>
            </a:r>
          </a:p>
        </p:txBody>
      </p:sp>
    </p:spTree>
    <p:extLst>
      <p:ext uri="{BB962C8B-B14F-4D97-AF65-F5344CB8AC3E}">
        <p14:creationId xmlns:p14="http://schemas.microsoft.com/office/powerpoint/2010/main" val="23468950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20965947-0AF6-C808-ED62-7D45CE030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74"/>
            <a:ext cx="12200201" cy="686261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FE00748-F624-4A6A-B64E-4F369121DB4E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4B7C07-9969-40AA-824F-3B09D0F0C8A1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31</a:t>
            </a:r>
          </a:p>
        </p:txBody>
      </p:sp>
    </p:spTree>
    <p:extLst>
      <p:ext uri="{BB962C8B-B14F-4D97-AF65-F5344CB8AC3E}">
        <p14:creationId xmlns:p14="http://schemas.microsoft.com/office/powerpoint/2010/main" val="34709259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BE9D3906-2326-41A8-81ED-03D3A38FB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A98FDB75-8534-4735-AF49-9D2EAF7DC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C4EF532-641A-4CC5-A071-83BEEC207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8502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896FDC-7192-4DD1-9143-999BAD0C36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9148" y="3084050"/>
            <a:ext cx="7747502" cy="10392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i="0" dirty="0">
                <a:latin typeface="Abadi Extra Light" panose="020B0204020104020204" pitchFamily="34" charset="0"/>
              </a:rPr>
              <a:t>November 2023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3280B82-CD55-43FD-92C4-F05E2A8D1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0"/>
            <a:ext cx="5857239" cy="1437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0A4F542-D561-4AFB-8321-EB900BAF0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94340" y="-1"/>
            <a:ext cx="1538837" cy="485018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4C10EA2-1BD8-4267-AA7D-AB8CCA53C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37695" y="3096792"/>
            <a:ext cx="4754303" cy="17407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B04B14B-9533-46E5-A48D-58ECB1B40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9202029" y="-12624"/>
            <a:ext cx="2103717" cy="485017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521483B-CE28-412B-9C71-9BE081E9D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498840" y="0"/>
            <a:ext cx="3693158" cy="16533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C95C8D43-BA3E-4DCD-AC73-451C8C2E8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80" y="5295898"/>
            <a:ext cx="9086848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598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and black sign&#10;&#10;Description automatically generated">
            <a:extLst>
              <a:ext uri="{FF2B5EF4-FFF2-40B4-BE49-F238E27FC236}">
                <a16:creationId xmlns:a16="http://schemas.microsoft.com/office/drawing/2014/main" id="{D6CBA0CC-DC66-D9F4-32D1-7207DC891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74"/>
            <a:ext cx="12200201" cy="686261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19350876-1AF7-4EDF-B173-8AF741C38070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EAD12A-D18A-405E-AC72-D4C6D23D1FA4}"/>
              </a:ext>
            </a:extLst>
          </p:cNvPr>
          <p:cNvSpPr txBox="1"/>
          <p:nvPr/>
        </p:nvSpPr>
        <p:spPr>
          <a:xfrm>
            <a:off x="31028" y="79212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NOV. 1</a:t>
            </a:r>
          </a:p>
        </p:txBody>
      </p:sp>
    </p:spTree>
    <p:extLst>
      <p:ext uri="{BB962C8B-B14F-4D97-AF65-F5344CB8AC3E}">
        <p14:creationId xmlns:p14="http://schemas.microsoft.com/office/powerpoint/2010/main" val="9595176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39DC4FC9-50B0-AE2A-1C67-A60A12F0B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3"/>
            <a:ext cx="12192000" cy="6858000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92CA2BD5-009E-4201-853F-2F9518FA25D9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D107B5-120D-4404-BA1C-03C01F4BA60C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NOV. 2</a:t>
            </a:r>
          </a:p>
        </p:txBody>
      </p:sp>
    </p:spTree>
    <p:extLst>
      <p:ext uri="{BB962C8B-B14F-4D97-AF65-F5344CB8AC3E}">
        <p14:creationId xmlns:p14="http://schemas.microsoft.com/office/powerpoint/2010/main" val="10838058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sign with black text&#10;&#10;Description automatically generated">
            <a:extLst>
              <a:ext uri="{FF2B5EF4-FFF2-40B4-BE49-F238E27FC236}">
                <a16:creationId xmlns:a16="http://schemas.microsoft.com/office/drawing/2014/main" id="{13F81981-16C4-2EFA-F811-273D202BF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63" y="-13636"/>
            <a:ext cx="12243064" cy="688672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A2163A94-9179-49AA-99BE-E19AA03FE1E1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C202ED-9AEE-4CAD-9D3F-835FB4142B01}"/>
              </a:ext>
            </a:extLst>
          </p:cNvPr>
          <p:cNvSpPr txBox="1"/>
          <p:nvPr/>
        </p:nvSpPr>
        <p:spPr>
          <a:xfrm>
            <a:off x="31028" y="79212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NOV. 3</a:t>
            </a:r>
          </a:p>
        </p:txBody>
      </p:sp>
    </p:spTree>
    <p:extLst>
      <p:ext uri="{BB962C8B-B14F-4D97-AF65-F5344CB8AC3E}">
        <p14:creationId xmlns:p14="http://schemas.microsoft.com/office/powerpoint/2010/main" val="9043259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CBD1AA5B-7D0F-2F2A-064F-23D8796CB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573"/>
            <a:ext cx="12192002" cy="685800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82D6CC4-7DCA-464A-9126-87F18D5FDB18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C99952-ABC6-4AB2-A91A-3443D9E1F858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NOV. 4</a:t>
            </a:r>
          </a:p>
        </p:txBody>
      </p:sp>
    </p:spTree>
    <p:extLst>
      <p:ext uri="{BB962C8B-B14F-4D97-AF65-F5344CB8AC3E}">
        <p14:creationId xmlns:p14="http://schemas.microsoft.com/office/powerpoint/2010/main" val="3266482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ue and yellow text&#10;&#10;Description automatically generated">
            <a:extLst>
              <a:ext uri="{FF2B5EF4-FFF2-40B4-BE49-F238E27FC236}">
                <a16:creationId xmlns:a16="http://schemas.microsoft.com/office/drawing/2014/main" id="{6BFA72FC-6D8D-B353-4236-863510FB6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74"/>
            <a:ext cx="12189171" cy="6856408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854B2C03-99ED-427A-8A44-A690C85373E6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3AC207-AA20-4463-A789-A8D6AA12EAD5}"/>
              </a:ext>
            </a:extLst>
          </p:cNvPr>
          <p:cNvSpPr txBox="1"/>
          <p:nvPr/>
        </p:nvSpPr>
        <p:spPr>
          <a:xfrm>
            <a:off x="31028" y="79212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NOV. 5</a:t>
            </a:r>
          </a:p>
        </p:txBody>
      </p:sp>
    </p:spTree>
    <p:extLst>
      <p:ext uri="{BB962C8B-B14F-4D97-AF65-F5344CB8AC3E}">
        <p14:creationId xmlns:p14="http://schemas.microsoft.com/office/powerpoint/2010/main" val="2811867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49C2B08D-054C-D248-043D-01C118953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74"/>
            <a:ext cx="12200201" cy="6862613"/>
          </a:xfrm>
          <a:prstGeom prst="rect">
            <a:avLst/>
          </a:prstGeom>
        </p:spPr>
      </p:pic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4E80531A-542D-484A-8DB9-8E0AA69D5C99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74ADC7-FBEE-4805-8C17-2FD93B6D40C8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2</a:t>
            </a:r>
          </a:p>
        </p:txBody>
      </p:sp>
    </p:spTree>
    <p:extLst>
      <p:ext uri="{BB962C8B-B14F-4D97-AF65-F5344CB8AC3E}">
        <p14:creationId xmlns:p14="http://schemas.microsoft.com/office/powerpoint/2010/main" val="42272514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075E2EB1-6E94-6BB6-71DB-BDF74D6FD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89"/>
            <a:ext cx="12192002" cy="685800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59CC9C37-BB85-4991-B278-A4FEEDB3A0EF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4574D0-E8C0-4C87-BE7F-6D1816A02B94}"/>
              </a:ext>
            </a:extLst>
          </p:cNvPr>
          <p:cNvSpPr txBox="1"/>
          <p:nvPr/>
        </p:nvSpPr>
        <p:spPr>
          <a:xfrm>
            <a:off x="31028" y="79212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NOV. 6</a:t>
            </a:r>
          </a:p>
        </p:txBody>
      </p:sp>
    </p:spTree>
    <p:extLst>
      <p:ext uri="{BB962C8B-B14F-4D97-AF65-F5344CB8AC3E}">
        <p14:creationId xmlns:p14="http://schemas.microsoft.com/office/powerpoint/2010/main" val="36960900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een sign with black text&#10;&#10;Description automatically generated">
            <a:extLst>
              <a:ext uri="{FF2B5EF4-FFF2-40B4-BE49-F238E27FC236}">
                <a16:creationId xmlns:a16="http://schemas.microsoft.com/office/drawing/2014/main" id="{B8D198BE-DA63-6FF9-6096-2EE4334C4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"/>
            <a:ext cx="12200201" cy="686261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1CA66F4C-D24B-4F4F-B216-63BF11A4130B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8613F0-A3D0-48B2-891F-49835A459300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NOV. 7</a:t>
            </a:r>
          </a:p>
        </p:txBody>
      </p:sp>
    </p:spTree>
    <p:extLst>
      <p:ext uri="{BB962C8B-B14F-4D97-AF65-F5344CB8AC3E}">
        <p14:creationId xmlns:p14="http://schemas.microsoft.com/office/powerpoint/2010/main" val="34950691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sign with black text&#10;&#10;Description automatically generated">
            <a:extLst>
              <a:ext uri="{FF2B5EF4-FFF2-40B4-BE49-F238E27FC236}">
                <a16:creationId xmlns:a16="http://schemas.microsoft.com/office/drawing/2014/main" id="{00F72153-0DEB-AD21-EFDE-15AB30239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573"/>
            <a:ext cx="12189173" cy="685641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F710C818-4ECC-45A7-8F97-A40D3CB230C6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39D0AB-8C5B-4CE5-9689-D7B2FB792E4F}"/>
              </a:ext>
            </a:extLst>
          </p:cNvPr>
          <p:cNvSpPr txBox="1"/>
          <p:nvPr/>
        </p:nvSpPr>
        <p:spPr>
          <a:xfrm>
            <a:off x="31028" y="79212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NOV. 8</a:t>
            </a:r>
          </a:p>
        </p:txBody>
      </p:sp>
    </p:spTree>
    <p:extLst>
      <p:ext uri="{BB962C8B-B14F-4D97-AF65-F5344CB8AC3E}">
        <p14:creationId xmlns:p14="http://schemas.microsoft.com/office/powerpoint/2010/main" val="4702796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FBEA5CD3-F5D0-4547-EFE7-1B6AC4436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74"/>
            <a:ext cx="12200201" cy="686261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EF79DD5-8E63-4667-B0AC-BE46BB480D24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2562D6-69F8-4AF2-8E60-0A1013AB86EC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NOV. 9</a:t>
            </a:r>
          </a:p>
        </p:txBody>
      </p:sp>
    </p:spTree>
    <p:extLst>
      <p:ext uri="{BB962C8B-B14F-4D97-AF65-F5344CB8AC3E}">
        <p14:creationId xmlns:p14="http://schemas.microsoft.com/office/powerpoint/2010/main" val="17075812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E794DC8E-37A7-07C2-EA24-F0FF67657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74"/>
            <a:ext cx="12200201" cy="686261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3283B69-46DE-4FDC-BEA1-885709BE9E0E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DD3072-5B77-40DD-8DFF-AE6D8C0EF08D}"/>
              </a:ext>
            </a:extLst>
          </p:cNvPr>
          <p:cNvSpPr txBox="1"/>
          <p:nvPr/>
        </p:nvSpPr>
        <p:spPr>
          <a:xfrm>
            <a:off x="31028" y="79212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NOV. 10</a:t>
            </a:r>
          </a:p>
        </p:txBody>
      </p:sp>
    </p:spTree>
    <p:extLst>
      <p:ext uri="{BB962C8B-B14F-4D97-AF65-F5344CB8AC3E}">
        <p14:creationId xmlns:p14="http://schemas.microsoft.com/office/powerpoint/2010/main" val="24868724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black and white text on a white background&#10;&#10;Description automatically generated">
            <a:extLst>
              <a:ext uri="{FF2B5EF4-FFF2-40B4-BE49-F238E27FC236}">
                <a16:creationId xmlns:a16="http://schemas.microsoft.com/office/drawing/2014/main" id="{9190D663-E4CF-5FAD-2726-485A488EC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2189173" cy="685641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AF859F7-B6CD-4F5F-8FF7-978F04094213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979B68-4329-4FF5-9075-B7B56FC2FAD4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NOV. 11</a:t>
            </a:r>
          </a:p>
        </p:txBody>
      </p:sp>
    </p:spTree>
    <p:extLst>
      <p:ext uri="{BB962C8B-B14F-4D97-AF65-F5344CB8AC3E}">
        <p14:creationId xmlns:p14="http://schemas.microsoft.com/office/powerpoint/2010/main" val="23717730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F292BC1-3811-456B-B1FB-A9C9385FF73E}"/>
              </a:ext>
            </a:extLst>
          </p:cNvPr>
          <p:cNvSpPr/>
          <p:nvPr/>
        </p:nvSpPr>
        <p:spPr>
          <a:xfrm>
            <a:off x="-1587380" y="53202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SATURDAY</a:t>
            </a:r>
            <a:br>
              <a:rPr lang="en-US" b="1" u="sng" dirty="0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en-US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AUGUST</a:t>
            </a:r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3" descr="A white rectangular sign with gold text&#10;&#10;Description automatically generated">
            <a:extLst>
              <a:ext uri="{FF2B5EF4-FFF2-40B4-BE49-F238E27FC236}">
                <a16:creationId xmlns:a16="http://schemas.microsoft.com/office/drawing/2014/main" id="{FF635652-5190-31EC-61CE-963A6550C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3"/>
            <a:ext cx="12189171" cy="6856408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6CE43E19-8D5B-45F2-8078-5918734E4895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701EC5-8A69-4227-BF70-91EAE9A4B5AC}"/>
              </a:ext>
            </a:extLst>
          </p:cNvPr>
          <p:cNvSpPr txBox="1"/>
          <p:nvPr/>
        </p:nvSpPr>
        <p:spPr>
          <a:xfrm>
            <a:off x="31028" y="79212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NOV. 12</a:t>
            </a:r>
          </a:p>
        </p:txBody>
      </p:sp>
    </p:spTree>
    <p:extLst>
      <p:ext uri="{BB962C8B-B14F-4D97-AF65-F5344CB8AC3E}">
        <p14:creationId xmlns:p14="http://schemas.microsoft.com/office/powerpoint/2010/main" val="41626383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DDC3A83E-91B1-C348-120B-32C379CCD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874"/>
            <a:ext cx="12189173" cy="685641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F51D67BD-32BF-4D6A-AE3A-D4D8F81A34F1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BF50DC-E8F1-4EE0-A397-840EDE4D65FC}"/>
              </a:ext>
            </a:extLst>
          </p:cNvPr>
          <p:cNvSpPr txBox="1"/>
          <p:nvPr/>
        </p:nvSpPr>
        <p:spPr>
          <a:xfrm>
            <a:off x="45316" y="50638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NOV. 13</a:t>
            </a:r>
          </a:p>
        </p:txBody>
      </p:sp>
    </p:spTree>
    <p:extLst>
      <p:ext uri="{BB962C8B-B14F-4D97-AF65-F5344CB8AC3E}">
        <p14:creationId xmlns:p14="http://schemas.microsoft.com/office/powerpoint/2010/main" val="10321418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FBA55479-1237-7EA3-5599-F3217F309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" y="-189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260F998D-9F16-475F-807D-EE86BFEF702F}"/>
              </a:ext>
            </a:extLst>
          </p:cNvPr>
          <p:cNvSpPr/>
          <p:nvPr/>
        </p:nvSpPr>
        <p:spPr>
          <a:xfrm rot="5400000">
            <a:off x="77530" y="-5518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007515-0CD0-4D32-900B-3B865F57E62D}"/>
              </a:ext>
            </a:extLst>
          </p:cNvPr>
          <p:cNvSpPr txBox="1"/>
          <p:nvPr/>
        </p:nvSpPr>
        <p:spPr>
          <a:xfrm>
            <a:off x="69172" y="161119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NOV. 14</a:t>
            </a:r>
          </a:p>
        </p:txBody>
      </p:sp>
    </p:spTree>
    <p:extLst>
      <p:ext uri="{BB962C8B-B14F-4D97-AF65-F5344CB8AC3E}">
        <p14:creationId xmlns:p14="http://schemas.microsoft.com/office/powerpoint/2010/main" val="7713771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B10AEF54-E99E-09C4-ED6C-A2E3E545D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74"/>
            <a:ext cx="12192000" cy="6858000"/>
          </a:xfrm>
          <a:prstGeom prst="rect">
            <a:avLst/>
          </a:prstGeom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2D949883-91AA-3DFA-385B-E4E67CDA7A93}"/>
              </a:ext>
            </a:extLst>
          </p:cNvPr>
          <p:cNvSpPr/>
          <p:nvPr/>
        </p:nvSpPr>
        <p:spPr>
          <a:xfrm rot="5400000">
            <a:off x="77530" y="-5518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2D00A5-AD5B-4B61-871D-8B56248C0470}"/>
              </a:ext>
            </a:extLst>
          </p:cNvPr>
          <p:cNvSpPr txBox="1"/>
          <p:nvPr/>
        </p:nvSpPr>
        <p:spPr>
          <a:xfrm>
            <a:off x="50032" y="84853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NOV. 15</a:t>
            </a:r>
          </a:p>
        </p:txBody>
      </p:sp>
    </p:spTree>
    <p:extLst>
      <p:ext uri="{BB962C8B-B14F-4D97-AF65-F5344CB8AC3E}">
        <p14:creationId xmlns:p14="http://schemas.microsoft.com/office/powerpoint/2010/main" val="3345776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een rectangle with black text&#10;&#10;Description automatically generated">
            <a:extLst>
              <a:ext uri="{FF2B5EF4-FFF2-40B4-BE49-F238E27FC236}">
                <a16:creationId xmlns:a16="http://schemas.microsoft.com/office/drawing/2014/main" id="{7B7CAFCE-B877-8DA2-0099-C38E49E95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" y="-8874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2F315178-10AF-4AF8-A78F-961C4D561357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50CCAD-2863-4C75-8B48-B1F21EE8E866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3</a:t>
            </a:r>
          </a:p>
        </p:txBody>
      </p:sp>
    </p:spTree>
    <p:extLst>
      <p:ext uri="{BB962C8B-B14F-4D97-AF65-F5344CB8AC3E}">
        <p14:creationId xmlns:p14="http://schemas.microsoft.com/office/powerpoint/2010/main" val="12038310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een sign with black text&#10;&#10;Description automatically generated">
            <a:extLst>
              <a:ext uri="{FF2B5EF4-FFF2-40B4-BE49-F238E27FC236}">
                <a16:creationId xmlns:a16="http://schemas.microsoft.com/office/drawing/2014/main" id="{B01BD936-3B96-DEAC-7484-81985E4A2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38" y="4573"/>
            <a:ext cx="12228239" cy="6878384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9CDED4D7-F22A-42E6-8912-BF45513C691F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91AE69-342C-437D-B75C-02EC503F7A3B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NOV. 16</a:t>
            </a:r>
          </a:p>
        </p:txBody>
      </p:sp>
    </p:spTree>
    <p:extLst>
      <p:ext uri="{BB962C8B-B14F-4D97-AF65-F5344CB8AC3E}">
        <p14:creationId xmlns:p14="http://schemas.microsoft.com/office/powerpoint/2010/main" val="2783011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23B978F7-DB4E-1B79-83E0-06C3053A0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2192002" cy="685800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9CDED4D7-F22A-42E6-8912-BF45513C691F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91AE69-342C-437D-B75C-02EC503F7A3B}"/>
              </a:ext>
            </a:extLst>
          </p:cNvPr>
          <p:cNvSpPr txBox="1"/>
          <p:nvPr/>
        </p:nvSpPr>
        <p:spPr>
          <a:xfrm>
            <a:off x="31028" y="79212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NOV. 17</a:t>
            </a:r>
          </a:p>
        </p:txBody>
      </p:sp>
    </p:spTree>
    <p:extLst>
      <p:ext uri="{BB962C8B-B14F-4D97-AF65-F5344CB8AC3E}">
        <p14:creationId xmlns:p14="http://schemas.microsoft.com/office/powerpoint/2010/main" val="19070579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10F34D5D-BF01-5CD1-C2E1-71F525CD3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2" y="-8874"/>
            <a:ext cx="12192000" cy="6858000"/>
          </a:xfrm>
          <a:prstGeom prst="rect">
            <a:avLst/>
          </a:prstGeom>
        </p:spPr>
      </p:pic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83C342D4-ABED-4092-B7DF-C070D9365EE4}"/>
              </a:ext>
            </a:extLst>
          </p:cNvPr>
          <p:cNvSpPr/>
          <p:nvPr/>
        </p:nvSpPr>
        <p:spPr>
          <a:xfrm rot="5400000">
            <a:off x="87297" y="-65817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A0C12F-83D9-40C1-8770-07BC3D27F9F5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NOV. 18</a:t>
            </a:r>
          </a:p>
        </p:txBody>
      </p:sp>
    </p:spTree>
    <p:extLst>
      <p:ext uri="{BB962C8B-B14F-4D97-AF65-F5344CB8AC3E}">
        <p14:creationId xmlns:p14="http://schemas.microsoft.com/office/powerpoint/2010/main" val="5486379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rectangular sign with blue and yellow text&#10;&#10;Description automatically generated">
            <a:extLst>
              <a:ext uri="{FF2B5EF4-FFF2-40B4-BE49-F238E27FC236}">
                <a16:creationId xmlns:a16="http://schemas.microsoft.com/office/drawing/2014/main" id="{D1F49508-7306-984B-1956-479714ACE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" y="-8874"/>
            <a:ext cx="12192000" cy="6858000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3D5A287A-62B0-B9BB-F4C2-55B4BB956B58}"/>
              </a:ext>
            </a:extLst>
          </p:cNvPr>
          <p:cNvSpPr/>
          <p:nvPr/>
        </p:nvSpPr>
        <p:spPr>
          <a:xfrm rot="5400000">
            <a:off x="87297" y="-65817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AA8FA6-5191-42B7-A9E7-789A1F078EAC}"/>
              </a:ext>
            </a:extLst>
          </p:cNvPr>
          <p:cNvSpPr txBox="1"/>
          <p:nvPr/>
        </p:nvSpPr>
        <p:spPr>
          <a:xfrm>
            <a:off x="31028" y="79212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NOV. 19</a:t>
            </a:r>
          </a:p>
        </p:txBody>
      </p:sp>
    </p:spTree>
    <p:extLst>
      <p:ext uri="{BB962C8B-B14F-4D97-AF65-F5344CB8AC3E}">
        <p14:creationId xmlns:p14="http://schemas.microsoft.com/office/powerpoint/2010/main" val="41885002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ign with text on it&#10;&#10;Description automatically generated">
            <a:extLst>
              <a:ext uri="{FF2B5EF4-FFF2-40B4-BE49-F238E27FC236}">
                <a16:creationId xmlns:a16="http://schemas.microsoft.com/office/drawing/2014/main" id="{6B1C170B-D1AF-0676-5FB1-C33346C81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8020"/>
            <a:ext cx="12200203" cy="6862614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BA895D70-4678-4DB4-9850-4E37A7A5FCC5}"/>
              </a:ext>
            </a:extLst>
          </p:cNvPr>
          <p:cNvSpPr/>
          <p:nvPr/>
        </p:nvSpPr>
        <p:spPr>
          <a:xfrm>
            <a:off x="-8203" y="5086077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603881-D9B3-4C4B-8F4A-01334F927E35}"/>
              </a:ext>
            </a:extLst>
          </p:cNvPr>
          <p:cNvSpPr txBox="1"/>
          <p:nvPr/>
        </p:nvSpPr>
        <p:spPr>
          <a:xfrm>
            <a:off x="24315" y="6227898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NOV. 20</a:t>
            </a:r>
          </a:p>
        </p:txBody>
      </p:sp>
    </p:spTree>
    <p:extLst>
      <p:ext uri="{BB962C8B-B14F-4D97-AF65-F5344CB8AC3E}">
        <p14:creationId xmlns:p14="http://schemas.microsoft.com/office/powerpoint/2010/main" val="3950369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092A847A-4019-28CA-F0DD-FA4063D15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631"/>
            <a:ext cx="12192002" cy="685800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2F42B1A-B9BD-4E40-8300-E25CA389DF08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550A60-297B-4C74-A04B-F47A92956B36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NOV. 21</a:t>
            </a:r>
          </a:p>
        </p:txBody>
      </p:sp>
    </p:spTree>
    <p:extLst>
      <p:ext uri="{BB962C8B-B14F-4D97-AF65-F5344CB8AC3E}">
        <p14:creationId xmlns:p14="http://schemas.microsoft.com/office/powerpoint/2010/main" val="31882935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8E67C1CB-51C4-EB88-A23F-415902464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2" y="-2"/>
            <a:ext cx="12243064" cy="688672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409BFD0-2F06-495B-BBD3-AA602BE6FA6A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1292A2-074A-490C-B8F8-68B28EB8A8F2}"/>
              </a:ext>
            </a:extLst>
          </p:cNvPr>
          <p:cNvSpPr txBox="1"/>
          <p:nvPr/>
        </p:nvSpPr>
        <p:spPr>
          <a:xfrm>
            <a:off x="31028" y="79212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NOV. 22</a:t>
            </a:r>
          </a:p>
        </p:txBody>
      </p:sp>
    </p:spTree>
    <p:extLst>
      <p:ext uri="{BB962C8B-B14F-4D97-AF65-F5344CB8AC3E}">
        <p14:creationId xmlns:p14="http://schemas.microsoft.com/office/powerpoint/2010/main" val="10116760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een sign with black text&#10;&#10;Description automatically generated">
            <a:extLst>
              <a:ext uri="{FF2B5EF4-FFF2-40B4-BE49-F238E27FC236}">
                <a16:creationId xmlns:a16="http://schemas.microsoft.com/office/drawing/2014/main" id="{F69C5AFC-D361-7B28-E37D-C4F306363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8874"/>
            <a:ext cx="12200203" cy="688672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D70A3B1B-6221-4444-8F41-E6E75E571396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3025CD-6CCE-427A-8CA4-99CA5EF03062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NOV. 23</a:t>
            </a:r>
          </a:p>
        </p:txBody>
      </p:sp>
    </p:spTree>
    <p:extLst>
      <p:ext uri="{BB962C8B-B14F-4D97-AF65-F5344CB8AC3E}">
        <p14:creationId xmlns:p14="http://schemas.microsoft.com/office/powerpoint/2010/main" val="42815611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414F2B11-03CB-89DA-CC70-382FF7F08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" y="-8874"/>
            <a:ext cx="12191687" cy="6857824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39006D5C-9573-475D-9E94-F0051F58F8AE}"/>
              </a:ext>
            </a:extLst>
          </p:cNvPr>
          <p:cNvSpPr/>
          <p:nvPr/>
        </p:nvSpPr>
        <p:spPr>
          <a:xfrm rot="5400000">
            <a:off x="61226" y="-6757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CABAFE-1DEA-41C2-962A-011A96C34023}"/>
              </a:ext>
            </a:extLst>
          </p:cNvPr>
          <p:cNvSpPr txBox="1"/>
          <p:nvPr/>
        </p:nvSpPr>
        <p:spPr>
          <a:xfrm>
            <a:off x="77901" y="138058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NOV. 24</a:t>
            </a:r>
          </a:p>
        </p:txBody>
      </p:sp>
    </p:spTree>
    <p:extLst>
      <p:ext uri="{BB962C8B-B14F-4D97-AF65-F5344CB8AC3E}">
        <p14:creationId xmlns:p14="http://schemas.microsoft.com/office/powerpoint/2010/main" val="12824530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ACDFE1A4-E4B3-7DDF-5C15-B8E7B34AA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999"/>
            <a:ext cx="12186669" cy="6855001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4C426232-024B-4B5E-9FD3-7C3B265CE462}"/>
              </a:ext>
            </a:extLst>
          </p:cNvPr>
          <p:cNvSpPr/>
          <p:nvPr/>
        </p:nvSpPr>
        <p:spPr>
          <a:xfrm>
            <a:off x="0" y="505076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AA3DA4-9065-4DEA-975D-8BA86E3A6EAE}"/>
              </a:ext>
            </a:extLst>
          </p:cNvPr>
          <p:cNvSpPr txBox="1"/>
          <p:nvPr/>
        </p:nvSpPr>
        <p:spPr>
          <a:xfrm>
            <a:off x="5333" y="6200169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NOV. 25</a:t>
            </a:r>
          </a:p>
        </p:txBody>
      </p:sp>
    </p:spTree>
    <p:extLst>
      <p:ext uri="{BB962C8B-B14F-4D97-AF65-F5344CB8AC3E}">
        <p14:creationId xmlns:p14="http://schemas.microsoft.com/office/powerpoint/2010/main" val="1251192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orange sign with black text&#10;&#10;Description automatically generated">
            <a:extLst>
              <a:ext uri="{FF2B5EF4-FFF2-40B4-BE49-F238E27FC236}">
                <a16:creationId xmlns:a16="http://schemas.microsoft.com/office/drawing/2014/main" id="{9E7CA2FA-C1DD-C763-6BBE-EA7C11999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64EF21A-384B-4883-9510-BA8F7E704D39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D70C38-79F2-4643-BAF5-FF44805D99ED}"/>
              </a:ext>
            </a:extLst>
          </p:cNvPr>
          <p:cNvSpPr txBox="1"/>
          <p:nvPr/>
        </p:nvSpPr>
        <p:spPr>
          <a:xfrm>
            <a:off x="31028" y="79212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4</a:t>
            </a:r>
          </a:p>
        </p:txBody>
      </p:sp>
    </p:spTree>
    <p:extLst>
      <p:ext uri="{BB962C8B-B14F-4D97-AF65-F5344CB8AC3E}">
        <p14:creationId xmlns:p14="http://schemas.microsoft.com/office/powerpoint/2010/main" val="4146740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cross with gold text&#10;&#10;Description automatically generated">
            <a:extLst>
              <a:ext uri="{FF2B5EF4-FFF2-40B4-BE49-F238E27FC236}">
                <a16:creationId xmlns:a16="http://schemas.microsoft.com/office/drawing/2014/main" id="{FF21D835-7B4D-4E7C-DBB9-EB1179538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74"/>
            <a:ext cx="12189171" cy="6856408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4C426232-024B-4B5E-9FD3-7C3B265CE462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AA3DA4-9065-4DEA-975D-8BA86E3A6EAE}"/>
              </a:ext>
            </a:extLst>
          </p:cNvPr>
          <p:cNvSpPr txBox="1"/>
          <p:nvPr/>
        </p:nvSpPr>
        <p:spPr>
          <a:xfrm>
            <a:off x="31028" y="79212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NOV. 26</a:t>
            </a:r>
          </a:p>
        </p:txBody>
      </p:sp>
    </p:spTree>
    <p:extLst>
      <p:ext uri="{BB962C8B-B14F-4D97-AF65-F5344CB8AC3E}">
        <p14:creationId xmlns:p14="http://schemas.microsoft.com/office/powerpoint/2010/main" val="24570060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38FD9297-4950-EEE2-5571-CAF03C8A6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89171" cy="6856408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4C426232-024B-4B5E-9FD3-7C3B265CE462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AA3DA4-9065-4DEA-975D-8BA86E3A6EAE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NOV. 27</a:t>
            </a:r>
          </a:p>
        </p:txBody>
      </p:sp>
    </p:spTree>
    <p:extLst>
      <p:ext uri="{BB962C8B-B14F-4D97-AF65-F5344CB8AC3E}">
        <p14:creationId xmlns:p14="http://schemas.microsoft.com/office/powerpoint/2010/main" val="3424284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EFD4B708-B474-C4F0-AAE4-7803F4D85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3"/>
            <a:ext cx="12189171" cy="6856408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4C426232-024B-4B5E-9FD3-7C3B265CE462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AA3DA4-9065-4DEA-975D-8BA86E3A6EAE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NOV. 28</a:t>
            </a:r>
          </a:p>
        </p:txBody>
      </p:sp>
    </p:spTree>
    <p:extLst>
      <p:ext uri="{BB962C8B-B14F-4D97-AF65-F5344CB8AC3E}">
        <p14:creationId xmlns:p14="http://schemas.microsoft.com/office/powerpoint/2010/main" val="6482586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51F6A44E-7075-BD32-D7CF-54063DB28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9" y="-189"/>
            <a:ext cx="12234863" cy="688211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4C426232-024B-4B5E-9FD3-7C3B265CE462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AA3DA4-9065-4DEA-975D-8BA86E3A6EAE}"/>
              </a:ext>
            </a:extLst>
          </p:cNvPr>
          <p:cNvSpPr txBox="1"/>
          <p:nvPr/>
        </p:nvSpPr>
        <p:spPr>
          <a:xfrm>
            <a:off x="31028" y="79212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</a:p>
          <a:p>
            <a:r>
              <a:rPr lang="en-US" b="1" dirty="0">
                <a:solidFill>
                  <a:schemeClr val="bg1"/>
                </a:solidFill>
              </a:rPr>
              <a:t>NOV. 29</a:t>
            </a:r>
          </a:p>
        </p:txBody>
      </p:sp>
    </p:spTree>
    <p:extLst>
      <p:ext uri="{BB962C8B-B14F-4D97-AF65-F5344CB8AC3E}">
        <p14:creationId xmlns:p14="http://schemas.microsoft.com/office/powerpoint/2010/main" val="11292918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een rectangular sign with black text&#10;&#10;Description automatically generated">
            <a:extLst>
              <a:ext uri="{FF2B5EF4-FFF2-40B4-BE49-F238E27FC236}">
                <a16:creationId xmlns:a16="http://schemas.microsoft.com/office/drawing/2014/main" id="{B8092010-EF23-C68B-A391-2F43529E7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200201" cy="6862613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1BCC6C3-0325-4DDE-89DD-898C46F58129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96C231-60B8-4B59-97F7-AB568AA0AD50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NOV. 30</a:t>
            </a:r>
          </a:p>
        </p:txBody>
      </p:sp>
    </p:spTree>
    <p:extLst>
      <p:ext uri="{BB962C8B-B14F-4D97-AF65-F5344CB8AC3E}">
        <p14:creationId xmlns:p14="http://schemas.microsoft.com/office/powerpoint/2010/main" val="27473951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BE9D3906-2326-41A8-81ED-03D3A38FB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A98FDB75-8534-4735-AF49-9D2EAF7DC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C4EF532-641A-4CC5-A071-83BEEC207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8502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896FDC-7192-4DD1-9143-999BAD0C36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35480" y="3218995"/>
            <a:ext cx="7747502" cy="10519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b="1" i="0" dirty="0" err="1">
                <a:latin typeface="Abadi Extra Light" panose="020B0204020104020204" pitchFamily="34" charset="0"/>
              </a:rPr>
              <a:t>december</a:t>
            </a:r>
            <a:r>
              <a:rPr lang="en-US" sz="6600" b="1" i="0" dirty="0">
                <a:latin typeface="Abadi Extra Light" panose="020B0204020104020204" pitchFamily="34" charset="0"/>
              </a:rPr>
              <a:t> 2023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3280B82-CD55-43FD-92C4-F05E2A8D1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0"/>
            <a:ext cx="5857239" cy="1437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0A4F542-D561-4AFB-8321-EB900BAF0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94340" y="-1"/>
            <a:ext cx="1538837" cy="485018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4C10EA2-1BD8-4267-AA7D-AB8CCA53C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37695" y="3096792"/>
            <a:ext cx="4754303" cy="17407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B04B14B-9533-46E5-A48D-58ECB1B40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9202029" y="-12624"/>
            <a:ext cx="2103717" cy="485017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521483B-CE28-412B-9C71-9BE081E9D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498840" y="0"/>
            <a:ext cx="3693158" cy="16533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C95C8D43-BA3E-4DCD-AC73-451C8C2E8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80" y="5295898"/>
            <a:ext cx="9086848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769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sign with black text&#10;&#10;Description automatically generated">
            <a:extLst>
              <a:ext uri="{FF2B5EF4-FFF2-40B4-BE49-F238E27FC236}">
                <a16:creationId xmlns:a16="http://schemas.microsoft.com/office/drawing/2014/main" id="{71DEE999-E2F6-AE83-CDCC-D7BDA6CD7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8020"/>
            <a:ext cx="12189173" cy="6856410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C6B96CF2-946E-4640-AF5F-E5B7C5EE6365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F9F761-AA89-4191-8908-45E3A7A081A0}"/>
              </a:ext>
            </a:extLst>
          </p:cNvPr>
          <p:cNvSpPr txBox="1"/>
          <p:nvPr/>
        </p:nvSpPr>
        <p:spPr>
          <a:xfrm>
            <a:off x="31028" y="79212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1</a:t>
            </a:r>
          </a:p>
        </p:txBody>
      </p:sp>
    </p:spTree>
    <p:extLst>
      <p:ext uri="{BB962C8B-B14F-4D97-AF65-F5344CB8AC3E}">
        <p14:creationId xmlns:p14="http://schemas.microsoft.com/office/powerpoint/2010/main" val="33858121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and black sign&#10;&#10;Description automatically generated">
            <a:extLst>
              <a:ext uri="{FF2B5EF4-FFF2-40B4-BE49-F238E27FC236}">
                <a16:creationId xmlns:a16="http://schemas.microsoft.com/office/drawing/2014/main" id="{1B9FD1F3-3964-509C-A113-B3EBB2C88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37" y="18020"/>
            <a:ext cx="12256131" cy="6894073"/>
          </a:xfrm>
          <a:prstGeom prst="rect">
            <a:avLst/>
          </a:prstGeom>
        </p:spPr>
      </p:pic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E2BEA208-E890-45A5-A491-091575B90616}"/>
              </a:ext>
            </a:extLst>
          </p:cNvPr>
          <p:cNvSpPr/>
          <p:nvPr/>
        </p:nvSpPr>
        <p:spPr>
          <a:xfrm rot="5400000">
            <a:off x="21386" y="-53264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25BAC9-9516-4A31-8E81-1BBCC4A17B90}"/>
              </a:ext>
            </a:extLst>
          </p:cNvPr>
          <p:cNvSpPr txBox="1"/>
          <p:nvPr/>
        </p:nvSpPr>
        <p:spPr>
          <a:xfrm>
            <a:off x="39142" y="138058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9802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sign with purple text&#10;&#10;Description automatically generated">
            <a:extLst>
              <a:ext uri="{FF2B5EF4-FFF2-40B4-BE49-F238E27FC236}">
                <a16:creationId xmlns:a16="http://schemas.microsoft.com/office/drawing/2014/main" id="{6477F12C-B33C-AC94-9064-5F187BC5E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1"/>
          </a:xfrm>
          <a:prstGeom prst="rect">
            <a:avLst/>
          </a:prstGeom>
        </p:spPr>
      </p:pic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8DDF1061-5900-404D-AC30-6B6F3F49BA7B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8111B1-B141-4B5B-B607-1E8B68803FE7}"/>
              </a:ext>
            </a:extLst>
          </p:cNvPr>
          <p:cNvSpPr txBox="1"/>
          <p:nvPr/>
        </p:nvSpPr>
        <p:spPr>
          <a:xfrm>
            <a:off x="31028" y="79212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3</a:t>
            </a:r>
          </a:p>
        </p:txBody>
      </p:sp>
    </p:spTree>
    <p:extLst>
      <p:ext uri="{BB962C8B-B14F-4D97-AF65-F5344CB8AC3E}">
        <p14:creationId xmlns:p14="http://schemas.microsoft.com/office/powerpoint/2010/main" val="23733605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nk sign with black text&#10;&#10;Description automatically generated">
            <a:extLst>
              <a:ext uri="{FF2B5EF4-FFF2-40B4-BE49-F238E27FC236}">
                <a16:creationId xmlns:a16="http://schemas.microsoft.com/office/drawing/2014/main" id="{AB4A9148-1760-B49B-A3B9-952D5DA9D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9837"/>
            <a:ext cx="12192002" cy="6858001"/>
          </a:xfrm>
          <a:prstGeom prst="rect">
            <a:avLst/>
          </a:prstGeom>
        </p:spPr>
      </p:pic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15D78361-0FCA-45F4-894A-86D40197FEC6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42C5A6-7524-4A99-9CC5-458D1861D8B3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4</a:t>
            </a:r>
          </a:p>
        </p:txBody>
      </p:sp>
    </p:spTree>
    <p:extLst>
      <p:ext uri="{BB962C8B-B14F-4D97-AF65-F5344CB8AC3E}">
        <p14:creationId xmlns:p14="http://schemas.microsoft.com/office/powerpoint/2010/main" val="1055598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sign with black text&#10;&#10;Description automatically generated">
            <a:extLst>
              <a:ext uri="{FF2B5EF4-FFF2-40B4-BE49-F238E27FC236}">
                <a16:creationId xmlns:a16="http://schemas.microsoft.com/office/drawing/2014/main" id="{3ABAB773-4A33-3570-D681-C2AE25D80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2200203" cy="6862614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D3CCF25F-1641-43C7-94E0-8932FA5FD37C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AEF0A8-1C0C-4916-88EB-71B4C1CF5892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5</a:t>
            </a:r>
          </a:p>
        </p:txBody>
      </p:sp>
    </p:spTree>
    <p:extLst>
      <p:ext uri="{BB962C8B-B14F-4D97-AF65-F5344CB8AC3E}">
        <p14:creationId xmlns:p14="http://schemas.microsoft.com/office/powerpoint/2010/main" val="25531937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urple rectangular sign with black text&#10;&#10;Description automatically generated">
            <a:extLst>
              <a:ext uri="{FF2B5EF4-FFF2-40B4-BE49-F238E27FC236}">
                <a16:creationId xmlns:a16="http://schemas.microsoft.com/office/drawing/2014/main" id="{2340D71F-9C32-CEE2-4066-240AA1168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74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105F963D-91BC-4930-984D-BDE7AB4BC1F2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D8F24B-47C9-46F6-9704-15635D30923C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5</a:t>
            </a:r>
          </a:p>
        </p:txBody>
      </p:sp>
    </p:spTree>
    <p:extLst>
      <p:ext uri="{BB962C8B-B14F-4D97-AF65-F5344CB8AC3E}">
        <p14:creationId xmlns:p14="http://schemas.microsoft.com/office/powerpoint/2010/main" val="17222850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and black text on a white background&#10;&#10;Description automatically generated">
            <a:extLst>
              <a:ext uri="{FF2B5EF4-FFF2-40B4-BE49-F238E27FC236}">
                <a16:creationId xmlns:a16="http://schemas.microsoft.com/office/drawing/2014/main" id="{4496C27A-97F1-3D20-D100-E216B475E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2" y="4573"/>
            <a:ext cx="12234863" cy="688211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55609A7A-6C97-4B8A-90F5-0DC1FCA74962}"/>
              </a:ext>
            </a:extLst>
          </p:cNvPr>
          <p:cNvSpPr/>
          <p:nvPr/>
        </p:nvSpPr>
        <p:spPr>
          <a:xfrm>
            <a:off x="0" y="4921625"/>
            <a:ext cx="1869141" cy="1958006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5C4F39-6B86-4022-A4B8-126480ABE6E1}"/>
              </a:ext>
            </a:extLst>
          </p:cNvPr>
          <p:cNvSpPr txBox="1"/>
          <p:nvPr/>
        </p:nvSpPr>
        <p:spPr>
          <a:xfrm>
            <a:off x="-26679" y="6222794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6</a:t>
            </a:r>
          </a:p>
        </p:txBody>
      </p:sp>
    </p:spTree>
    <p:extLst>
      <p:ext uri="{BB962C8B-B14F-4D97-AF65-F5344CB8AC3E}">
        <p14:creationId xmlns:p14="http://schemas.microsoft.com/office/powerpoint/2010/main" val="15472367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urple rectangular sign with black text&#10;&#10;Description automatically generated">
            <a:extLst>
              <a:ext uri="{FF2B5EF4-FFF2-40B4-BE49-F238E27FC236}">
                <a16:creationId xmlns:a16="http://schemas.microsoft.com/office/drawing/2014/main" id="{5C3AFF38-D486-9BD2-F905-36B30E43B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573"/>
            <a:ext cx="12189173" cy="685641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1C7BD3B-2572-4C2D-907D-79B5D0B68A8E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7DAF3C-8411-4D23-B2E9-8BF83D96081D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7</a:t>
            </a:r>
          </a:p>
        </p:txBody>
      </p:sp>
    </p:spTree>
    <p:extLst>
      <p:ext uri="{BB962C8B-B14F-4D97-AF65-F5344CB8AC3E}">
        <p14:creationId xmlns:p14="http://schemas.microsoft.com/office/powerpoint/2010/main" val="1882360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urple rectangular sign with black text&#10;&#10;Description automatically generated">
            <a:extLst>
              <a:ext uri="{FF2B5EF4-FFF2-40B4-BE49-F238E27FC236}">
                <a16:creationId xmlns:a16="http://schemas.microsoft.com/office/drawing/2014/main" id="{F81DE32D-0B9A-B62C-D398-C7B29FD0F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3636"/>
            <a:ext cx="12200203" cy="6862614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A29AD257-7FF0-44FE-8884-2F954F9475DB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2AF80B-EEEA-4337-A48C-7114B246B8F2}"/>
              </a:ext>
            </a:extLst>
          </p:cNvPr>
          <p:cNvSpPr txBox="1"/>
          <p:nvPr/>
        </p:nvSpPr>
        <p:spPr>
          <a:xfrm>
            <a:off x="31028" y="79212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8</a:t>
            </a:r>
          </a:p>
        </p:txBody>
      </p:sp>
    </p:spTree>
    <p:extLst>
      <p:ext uri="{BB962C8B-B14F-4D97-AF65-F5344CB8AC3E}">
        <p14:creationId xmlns:p14="http://schemas.microsoft.com/office/powerpoint/2010/main" val="21654376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urple rectangular sign with black text&#10;&#10;Description automatically generated">
            <a:extLst>
              <a:ext uri="{FF2B5EF4-FFF2-40B4-BE49-F238E27FC236}">
                <a16:creationId xmlns:a16="http://schemas.microsoft.com/office/drawing/2014/main" id="{5D3301D0-B862-EC96-D508-E6BE9BA88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79" y="-8874"/>
            <a:ext cx="12251874" cy="6891679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D4BB5A29-0A6A-4B4E-B0EA-B94E520C0CC9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699791-BBC0-4EA9-8777-AC03661B3915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9</a:t>
            </a:r>
          </a:p>
        </p:txBody>
      </p:sp>
    </p:spTree>
    <p:extLst>
      <p:ext uri="{BB962C8B-B14F-4D97-AF65-F5344CB8AC3E}">
        <p14:creationId xmlns:p14="http://schemas.microsoft.com/office/powerpoint/2010/main" val="23644745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sign with purple text&#10;&#10;Description automatically generated">
            <a:extLst>
              <a:ext uri="{FF2B5EF4-FFF2-40B4-BE49-F238E27FC236}">
                <a16:creationId xmlns:a16="http://schemas.microsoft.com/office/drawing/2014/main" id="{0734DA0B-A62F-0894-0ED9-4501722C7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9" y="-2"/>
            <a:ext cx="12232034" cy="6880519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8819C5AD-CA35-4599-9818-9D3990D51BB9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AC91BF-07C7-4809-8305-E4E317B69529}"/>
              </a:ext>
            </a:extLst>
          </p:cNvPr>
          <p:cNvSpPr txBox="1"/>
          <p:nvPr/>
        </p:nvSpPr>
        <p:spPr>
          <a:xfrm>
            <a:off x="31028" y="79212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10</a:t>
            </a:r>
          </a:p>
        </p:txBody>
      </p:sp>
    </p:spTree>
    <p:extLst>
      <p:ext uri="{BB962C8B-B14F-4D97-AF65-F5344CB8AC3E}">
        <p14:creationId xmlns:p14="http://schemas.microsoft.com/office/powerpoint/2010/main" val="31175504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nk rectangular sign with black text&#10;&#10;Description automatically generated">
            <a:extLst>
              <a:ext uri="{FF2B5EF4-FFF2-40B4-BE49-F238E27FC236}">
                <a16:creationId xmlns:a16="http://schemas.microsoft.com/office/drawing/2014/main" id="{ECC236FD-8D6F-B216-1D6F-E985D6BD4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2200203" cy="6862614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C07EF0D2-F17F-4F08-BB71-925FA04AA659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DBCAC9-CE4D-469B-A562-F536041E4CC0}"/>
              </a:ext>
            </a:extLst>
          </p:cNvPr>
          <p:cNvSpPr txBox="1"/>
          <p:nvPr/>
        </p:nvSpPr>
        <p:spPr>
          <a:xfrm>
            <a:off x="31028" y="79212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11</a:t>
            </a:r>
          </a:p>
        </p:txBody>
      </p:sp>
    </p:spTree>
    <p:extLst>
      <p:ext uri="{BB962C8B-B14F-4D97-AF65-F5344CB8AC3E}">
        <p14:creationId xmlns:p14="http://schemas.microsoft.com/office/powerpoint/2010/main" val="442929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urple rectangular sign with black text&#10;&#10;Description automatically generated">
            <a:extLst>
              <a:ext uri="{FF2B5EF4-FFF2-40B4-BE49-F238E27FC236}">
                <a16:creationId xmlns:a16="http://schemas.microsoft.com/office/drawing/2014/main" id="{6453E885-D077-0B36-F590-30430AFC2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9" y="-8874"/>
            <a:ext cx="12234863" cy="688211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91534F03-2A1A-4AAC-ADC4-286F613F5FC3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51AD68-2D57-4451-A989-B4F39231AD52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12</a:t>
            </a:r>
          </a:p>
        </p:txBody>
      </p:sp>
    </p:spTree>
    <p:extLst>
      <p:ext uri="{BB962C8B-B14F-4D97-AF65-F5344CB8AC3E}">
        <p14:creationId xmlns:p14="http://schemas.microsoft.com/office/powerpoint/2010/main" val="6516394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urple sign with black text&#10;&#10;Description automatically generated">
            <a:extLst>
              <a:ext uri="{FF2B5EF4-FFF2-40B4-BE49-F238E27FC236}">
                <a16:creationId xmlns:a16="http://schemas.microsoft.com/office/drawing/2014/main" id="{E6C0005D-39B6-6879-57A3-28D54DE82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201" cy="686261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6F775332-772B-4F85-8AD7-BF7E5B745C21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71AC4F-3B1D-4C00-BBAA-76833E297A14}"/>
              </a:ext>
            </a:extLst>
          </p:cNvPr>
          <p:cNvSpPr txBox="1"/>
          <p:nvPr/>
        </p:nvSpPr>
        <p:spPr>
          <a:xfrm>
            <a:off x="31028" y="79212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13</a:t>
            </a:r>
          </a:p>
        </p:txBody>
      </p:sp>
    </p:spTree>
    <p:extLst>
      <p:ext uri="{BB962C8B-B14F-4D97-AF65-F5344CB8AC3E}">
        <p14:creationId xmlns:p14="http://schemas.microsoft.com/office/powerpoint/2010/main" val="1012042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urple rectangular sign with black text&#10;&#10;Description automatically generated">
            <a:extLst>
              <a:ext uri="{FF2B5EF4-FFF2-40B4-BE49-F238E27FC236}">
                <a16:creationId xmlns:a16="http://schemas.microsoft.com/office/drawing/2014/main" id="{C3AF41E2-37F8-CB54-546A-783417623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874"/>
            <a:ext cx="12189173" cy="685641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44BE910-5E24-4466-8A26-03E6C341A442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D5C28B-D4DC-4A8E-BFD3-D3C8247506B2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14</a:t>
            </a:r>
          </a:p>
        </p:txBody>
      </p:sp>
    </p:spTree>
    <p:extLst>
      <p:ext uri="{BB962C8B-B14F-4D97-AF65-F5344CB8AC3E}">
        <p14:creationId xmlns:p14="http://schemas.microsoft.com/office/powerpoint/2010/main" val="2376797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een sign with black text&#10;&#10;Description automatically generated">
            <a:extLst>
              <a:ext uri="{FF2B5EF4-FFF2-40B4-BE49-F238E27FC236}">
                <a16:creationId xmlns:a16="http://schemas.microsoft.com/office/drawing/2014/main" id="{D7BE0C73-25EC-678B-9B63-B2752C628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2200203" cy="6862614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3335CB55-2067-41F1-8CC3-02C13B1F3CF8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D9227A-F9BC-482E-87FC-BE15D1C469D3}"/>
              </a:ext>
            </a:extLst>
          </p:cNvPr>
          <p:cNvSpPr txBox="1"/>
          <p:nvPr/>
        </p:nvSpPr>
        <p:spPr>
          <a:xfrm>
            <a:off x="31028" y="79212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6</a:t>
            </a:r>
          </a:p>
        </p:txBody>
      </p:sp>
    </p:spTree>
    <p:extLst>
      <p:ext uri="{BB962C8B-B14F-4D97-AF65-F5344CB8AC3E}">
        <p14:creationId xmlns:p14="http://schemas.microsoft.com/office/powerpoint/2010/main" val="18899133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urple sign with black text&#10;&#10;Description automatically generated">
            <a:extLst>
              <a:ext uri="{FF2B5EF4-FFF2-40B4-BE49-F238E27FC236}">
                <a16:creationId xmlns:a16="http://schemas.microsoft.com/office/drawing/2014/main" id="{4195C7EC-3C32-FF18-874A-8FE3C0124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874"/>
            <a:ext cx="12200203" cy="6862614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044BE910-5E24-4466-8A26-03E6C341A442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D5C28B-D4DC-4A8E-BFD3-D3C8247506B2}"/>
              </a:ext>
            </a:extLst>
          </p:cNvPr>
          <p:cNvSpPr txBox="1"/>
          <p:nvPr/>
        </p:nvSpPr>
        <p:spPr>
          <a:xfrm>
            <a:off x="31028" y="79212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15</a:t>
            </a:r>
          </a:p>
        </p:txBody>
      </p:sp>
    </p:spTree>
    <p:extLst>
      <p:ext uri="{BB962C8B-B14F-4D97-AF65-F5344CB8AC3E}">
        <p14:creationId xmlns:p14="http://schemas.microsoft.com/office/powerpoint/2010/main" val="22586928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urple rectangular sign with black text&#10;&#10;Description automatically generated">
            <a:extLst>
              <a:ext uri="{FF2B5EF4-FFF2-40B4-BE49-F238E27FC236}">
                <a16:creationId xmlns:a16="http://schemas.microsoft.com/office/drawing/2014/main" id="{CEA8F103-53CF-9F71-B5A2-23F33FA64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89171" cy="6856408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A89BA30-076E-4ADC-B5B9-EEBD52CE7641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231545-1F37-4288-9E89-F157B3A2BE26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16</a:t>
            </a:r>
          </a:p>
        </p:txBody>
      </p:sp>
    </p:spTree>
    <p:extLst>
      <p:ext uri="{BB962C8B-B14F-4D97-AF65-F5344CB8AC3E}">
        <p14:creationId xmlns:p14="http://schemas.microsoft.com/office/powerpoint/2010/main" val="5901718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sign with purple text&#10;&#10;Description automatically generated">
            <a:extLst>
              <a:ext uri="{FF2B5EF4-FFF2-40B4-BE49-F238E27FC236}">
                <a16:creationId xmlns:a16="http://schemas.microsoft.com/office/drawing/2014/main" id="{6284E015-6CB9-5DA2-3880-F636878F6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874"/>
            <a:ext cx="12192002" cy="6858001"/>
          </a:xfrm>
          <a:prstGeom prst="rect">
            <a:avLst/>
          </a:prstGeom>
        </p:spPr>
      </p:pic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55AF7CDF-81A3-4505-AE1C-F1A8E3267DD1}"/>
              </a:ext>
            </a:extLst>
          </p:cNvPr>
          <p:cNvSpPr/>
          <p:nvPr/>
        </p:nvSpPr>
        <p:spPr>
          <a:xfrm rot="5400000">
            <a:off x="62746" y="-46904"/>
            <a:ext cx="1634810" cy="1754647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919A7B-976F-425A-8929-A8E81614C338}"/>
              </a:ext>
            </a:extLst>
          </p:cNvPr>
          <p:cNvSpPr txBox="1"/>
          <p:nvPr/>
        </p:nvSpPr>
        <p:spPr>
          <a:xfrm>
            <a:off x="31028" y="79212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17</a:t>
            </a:r>
          </a:p>
        </p:txBody>
      </p:sp>
    </p:spTree>
    <p:extLst>
      <p:ext uri="{BB962C8B-B14F-4D97-AF65-F5344CB8AC3E}">
        <p14:creationId xmlns:p14="http://schemas.microsoft.com/office/powerpoint/2010/main" val="10899062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8679CCAA-556B-4C67-3C8C-5D51ED9E2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74"/>
            <a:ext cx="12189171" cy="6856408"/>
          </a:xfrm>
          <a:prstGeom prst="rect">
            <a:avLst/>
          </a:prstGeom>
        </p:spPr>
      </p:pic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4F224DA-25CE-4B98-89A7-540EC25C9747}"/>
              </a:ext>
            </a:extLst>
          </p:cNvPr>
          <p:cNvSpPr/>
          <p:nvPr/>
        </p:nvSpPr>
        <p:spPr>
          <a:xfrm rot="5400000">
            <a:off x="68644" y="-66247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108F8B-C3D6-438D-9371-3C8C752C01EE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18</a:t>
            </a:r>
          </a:p>
        </p:txBody>
      </p:sp>
    </p:spTree>
    <p:extLst>
      <p:ext uri="{BB962C8B-B14F-4D97-AF65-F5344CB8AC3E}">
        <p14:creationId xmlns:p14="http://schemas.microsoft.com/office/powerpoint/2010/main" val="11018853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urple rectangular sign with black text&#10;&#10;Description automatically generated">
            <a:extLst>
              <a:ext uri="{FF2B5EF4-FFF2-40B4-BE49-F238E27FC236}">
                <a16:creationId xmlns:a16="http://schemas.microsoft.com/office/drawing/2014/main" id="{C1CA5F9B-6FA5-6552-0B8D-78FC82664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8874"/>
            <a:ext cx="12200203" cy="6862614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CA4EF52E-8FE6-4930-B9AE-E04D65C3C203}"/>
              </a:ext>
            </a:extLst>
          </p:cNvPr>
          <p:cNvSpPr/>
          <p:nvPr/>
        </p:nvSpPr>
        <p:spPr>
          <a:xfrm rot="5400000">
            <a:off x="58391" y="-42549"/>
            <a:ext cx="1634810" cy="1745937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ADF6A3-4F65-4A69-9BCB-8A81AAC19810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19</a:t>
            </a:r>
          </a:p>
        </p:txBody>
      </p:sp>
    </p:spTree>
    <p:extLst>
      <p:ext uri="{BB962C8B-B14F-4D97-AF65-F5344CB8AC3E}">
        <p14:creationId xmlns:p14="http://schemas.microsoft.com/office/powerpoint/2010/main" val="6013127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urple sign with black text&#10;&#10;Description automatically generated">
            <a:extLst>
              <a:ext uri="{FF2B5EF4-FFF2-40B4-BE49-F238E27FC236}">
                <a16:creationId xmlns:a16="http://schemas.microsoft.com/office/drawing/2014/main" id="{726A0CB2-1BD3-19BD-F99E-244C8A764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5" y="-2"/>
            <a:ext cx="12180425" cy="6851489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C044645-C0E7-4127-B723-7F638F3B80BF}"/>
              </a:ext>
            </a:extLst>
          </p:cNvPr>
          <p:cNvSpPr/>
          <p:nvPr/>
        </p:nvSpPr>
        <p:spPr>
          <a:xfrm rot="5400000">
            <a:off x="96843" y="-53003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54C68D-2870-4CAD-81FE-A4984BBF9ABF}"/>
              </a:ext>
            </a:extLst>
          </p:cNvPr>
          <p:cNvSpPr txBox="1"/>
          <p:nvPr/>
        </p:nvSpPr>
        <p:spPr>
          <a:xfrm>
            <a:off x="31028" y="79212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20</a:t>
            </a:r>
          </a:p>
        </p:txBody>
      </p:sp>
    </p:spTree>
    <p:extLst>
      <p:ext uri="{BB962C8B-B14F-4D97-AF65-F5344CB8AC3E}">
        <p14:creationId xmlns:p14="http://schemas.microsoft.com/office/powerpoint/2010/main" val="8988468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urple sign with black text&#10;&#10;Description automatically generated">
            <a:extLst>
              <a:ext uri="{FF2B5EF4-FFF2-40B4-BE49-F238E27FC236}">
                <a16:creationId xmlns:a16="http://schemas.microsoft.com/office/drawing/2014/main" id="{2AD46583-7384-9492-6102-64768A693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9" y="-3816"/>
            <a:ext cx="12221671" cy="687469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7C044645-C0E7-4127-B723-7F638F3B80BF}"/>
              </a:ext>
            </a:extLst>
          </p:cNvPr>
          <p:cNvSpPr/>
          <p:nvPr/>
        </p:nvSpPr>
        <p:spPr>
          <a:xfrm rot="5400000">
            <a:off x="63287" y="-53003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54C68D-2870-4CAD-81FE-A4984BBF9ABF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21</a:t>
            </a:r>
          </a:p>
        </p:txBody>
      </p:sp>
    </p:spTree>
    <p:extLst>
      <p:ext uri="{BB962C8B-B14F-4D97-AF65-F5344CB8AC3E}">
        <p14:creationId xmlns:p14="http://schemas.microsoft.com/office/powerpoint/2010/main" val="4087461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urple rectangular sign with black text&#10;&#10;Description automatically generated">
            <a:extLst>
              <a:ext uri="{FF2B5EF4-FFF2-40B4-BE49-F238E27FC236}">
                <a16:creationId xmlns:a16="http://schemas.microsoft.com/office/drawing/2014/main" id="{F6A27674-69D1-D34B-A53C-FC92C1278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25A7A1E7-8557-443D-A88E-B9614774E5D0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ABA878-0B83-498C-B948-3D8DCA69478A}"/>
              </a:ext>
            </a:extLst>
          </p:cNvPr>
          <p:cNvSpPr txBox="1"/>
          <p:nvPr/>
        </p:nvSpPr>
        <p:spPr>
          <a:xfrm>
            <a:off x="31028" y="79212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22</a:t>
            </a:r>
          </a:p>
        </p:txBody>
      </p:sp>
    </p:spTree>
    <p:extLst>
      <p:ext uri="{BB962C8B-B14F-4D97-AF65-F5344CB8AC3E}">
        <p14:creationId xmlns:p14="http://schemas.microsoft.com/office/powerpoint/2010/main" val="6994007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urple rectangular sign with black text&#10;&#10;Description automatically generated">
            <a:extLst>
              <a:ext uri="{FF2B5EF4-FFF2-40B4-BE49-F238E27FC236}">
                <a16:creationId xmlns:a16="http://schemas.microsoft.com/office/drawing/2014/main" id="{A17434F4-2D6A-67CD-B3ED-FA9370E7B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74"/>
            <a:ext cx="12189171" cy="6856408"/>
          </a:xfrm>
          <a:prstGeom prst="rect">
            <a:avLst/>
          </a:prstGeom>
        </p:spPr>
      </p:pic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F760B38B-21F3-499F-9312-EDAEACC2FDD8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DDB8F3-1645-4290-9A05-CAA063687596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23</a:t>
            </a:r>
          </a:p>
        </p:txBody>
      </p:sp>
    </p:spTree>
    <p:extLst>
      <p:ext uri="{BB962C8B-B14F-4D97-AF65-F5344CB8AC3E}">
        <p14:creationId xmlns:p14="http://schemas.microsoft.com/office/powerpoint/2010/main" val="2128489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with a sunset behind them&#10;&#10;Description automatically generated">
            <a:extLst>
              <a:ext uri="{FF2B5EF4-FFF2-40B4-BE49-F238E27FC236}">
                <a16:creationId xmlns:a16="http://schemas.microsoft.com/office/drawing/2014/main" id="{98B5BD12-8D56-2A0A-3B1E-46BB4F333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DE599186-C42D-4F77-B724-B984FC02C71C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FA4F9-DE6A-4765-9A80-0CD183942037}"/>
              </a:ext>
            </a:extLst>
          </p:cNvPr>
          <p:cNvSpPr txBox="1"/>
          <p:nvPr/>
        </p:nvSpPr>
        <p:spPr>
          <a:xfrm>
            <a:off x="31028" y="79212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SUNDAY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24</a:t>
            </a:r>
          </a:p>
        </p:txBody>
      </p:sp>
    </p:spTree>
    <p:extLst>
      <p:ext uri="{BB962C8B-B14F-4D97-AF65-F5344CB8AC3E}">
        <p14:creationId xmlns:p14="http://schemas.microsoft.com/office/powerpoint/2010/main" val="1894872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sign with black text&#10;&#10;Description automatically generated">
            <a:extLst>
              <a:ext uri="{FF2B5EF4-FFF2-40B4-BE49-F238E27FC236}">
                <a16:creationId xmlns:a16="http://schemas.microsoft.com/office/drawing/2014/main" id="{333DE55E-DE13-E646-E3EA-5A59E2DEA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2"/>
            <a:ext cx="12189173" cy="6856410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8D41E600-E5E1-468E-8F93-F8A457340BE0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AF9253-35E9-48CE-8C3C-C5B25630BE9F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SATURDAY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OCT. 7</a:t>
            </a:r>
          </a:p>
        </p:txBody>
      </p:sp>
    </p:spTree>
    <p:extLst>
      <p:ext uri="{BB962C8B-B14F-4D97-AF65-F5344CB8AC3E}">
        <p14:creationId xmlns:p14="http://schemas.microsoft.com/office/powerpoint/2010/main" val="99108506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ox with tools on it&#10;&#10;Description automatically generated">
            <a:extLst>
              <a:ext uri="{FF2B5EF4-FFF2-40B4-BE49-F238E27FC236}">
                <a16:creationId xmlns:a16="http://schemas.microsoft.com/office/drawing/2014/main" id="{E42BE22F-D190-3868-001F-A7AEB8D92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31" y="-13636"/>
            <a:ext cx="12221432" cy="6874555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68AEB0CD-E967-4A39-8B57-8E5215AD8050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C3AF5B-4C1C-450C-B813-D0C22A8D233F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MONDAY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25</a:t>
            </a:r>
          </a:p>
        </p:txBody>
      </p:sp>
    </p:spTree>
    <p:extLst>
      <p:ext uri="{BB962C8B-B14F-4D97-AF65-F5344CB8AC3E}">
        <p14:creationId xmlns:p14="http://schemas.microsoft.com/office/powerpoint/2010/main" val="12425374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and black text on a white background&#10;&#10;Description automatically generated">
            <a:extLst>
              <a:ext uri="{FF2B5EF4-FFF2-40B4-BE49-F238E27FC236}">
                <a16:creationId xmlns:a16="http://schemas.microsoft.com/office/drawing/2014/main" id="{E085518A-B498-C5FC-0DED-BAB53DBA3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89171" cy="6856408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5AAA7DFC-C82E-474F-93EC-7060C7D49EF6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DE1A17-FA2E-487C-BAE1-7D7F7BFF54D1}"/>
              </a:ext>
            </a:extLst>
          </p:cNvPr>
          <p:cNvSpPr txBox="1"/>
          <p:nvPr/>
        </p:nvSpPr>
        <p:spPr>
          <a:xfrm>
            <a:off x="31028" y="7921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TUESDAY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26</a:t>
            </a:r>
          </a:p>
        </p:txBody>
      </p:sp>
    </p:spTree>
    <p:extLst>
      <p:ext uri="{BB962C8B-B14F-4D97-AF65-F5344CB8AC3E}">
        <p14:creationId xmlns:p14="http://schemas.microsoft.com/office/powerpoint/2010/main" val="394494304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sign with black text&#10;&#10;Description automatically generated">
            <a:extLst>
              <a:ext uri="{FF2B5EF4-FFF2-40B4-BE49-F238E27FC236}">
                <a16:creationId xmlns:a16="http://schemas.microsoft.com/office/drawing/2014/main" id="{764E885C-8B7E-8823-86BD-4B010F569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3"/>
            <a:ext cx="12189171" cy="6856408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ED17ABD-513E-4FE7-864D-669872BE9BFC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91232C-4B8D-4AA0-BBA8-09B93890D3EA}"/>
              </a:ext>
            </a:extLst>
          </p:cNvPr>
          <p:cNvSpPr txBox="1"/>
          <p:nvPr/>
        </p:nvSpPr>
        <p:spPr>
          <a:xfrm>
            <a:off x="31028" y="79212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WEDNESDAY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27</a:t>
            </a:r>
          </a:p>
        </p:txBody>
      </p:sp>
    </p:spTree>
    <p:extLst>
      <p:ext uri="{BB962C8B-B14F-4D97-AF65-F5344CB8AC3E}">
        <p14:creationId xmlns:p14="http://schemas.microsoft.com/office/powerpoint/2010/main" val="5786203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sign with black text&#10;&#10;Description automatically generated">
            <a:extLst>
              <a:ext uri="{FF2B5EF4-FFF2-40B4-BE49-F238E27FC236}">
                <a16:creationId xmlns:a16="http://schemas.microsoft.com/office/drawing/2014/main" id="{F792F579-CA94-DE73-797D-12A8A4080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573"/>
            <a:ext cx="12200203" cy="6862614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ED17ABD-513E-4FE7-864D-669872BE9BFC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91232C-4B8D-4AA0-BBA8-09B93890D3EA}"/>
              </a:ext>
            </a:extLst>
          </p:cNvPr>
          <p:cNvSpPr txBox="1"/>
          <p:nvPr/>
        </p:nvSpPr>
        <p:spPr>
          <a:xfrm>
            <a:off x="31028" y="79212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THURSDAY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28</a:t>
            </a:r>
          </a:p>
        </p:txBody>
      </p:sp>
    </p:spTree>
    <p:extLst>
      <p:ext uri="{BB962C8B-B14F-4D97-AF65-F5344CB8AC3E}">
        <p14:creationId xmlns:p14="http://schemas.microsoft.com/office/powerpoint/2010/main" val="405919984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39DF014B-FCEF-7B98-DF64-78B40C78C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" y="-2816"/>
            <a:ext cx="12191021" cy="6857449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ED17ABD-513E-4FE7-864D-669872BE9BFC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91232C-4B8D-4AA0-BBA8-09B93890D3EA}"/>
              </a:ext>
            </a:extLst>
          </p:cNvPr>
          <p:cNvSpPr txBox="1"/>
          <p:nvPr/>
        </p:nvSpPr>
        <p:spPr>
          <a:xfrm>
            <a:off x="31028" y="79212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29</a:t>
            </a:r>
          </a:p>
        </p:txBody>
      </p:sp>
    </p:spTree>
    <p:extLst>
      <p:ext uri="{BB962C8B-B14F-4D97-AF65-F5344CB8AC3E}">
        <p14:creationId xmlns:p14="http://schemas.microsoft.com/office/powerpoint/2010/main" val="254903239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hite rectangular sign with black text&#10;&#10;Description automatically generated">
            <a:extLst>
              <a:ext uri="{FF2B5EF4-FFF2-40B4-BE49-F238E27FC236}">
                <a16:creationId xmlns:a16="http://schemas.microsoft.com/office/drawing/2014/main" id="{524E4304-A281-0B3B-BB8A-79EBA5E8E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2" y="-2816"/>
            <a:ext cx="12203835" cy="6864657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ED17ABD-513E-4FE7-864D-669872BE9BFC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91232C-4B8D-4AA0-BBA8-09B93890D3EA}"/>
              </a:ext>
            </a:extLst>
          </p:cNvPr>
          <p:cNvSpPr txBox="1"/>
          <p:nvPr/>
        </p:nvSpPr>
        <p:spPr>
          <a:xfrm>
            <a:off x="31028" y="79212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30</a:t>
            </a:r>
          </a:p>
        </p:txBody>
      </p:sp>
    </p:spTree>
    <p:extLst>
      <p:ext uri="{BB962C8B-B14F-4D97-AF65-F5344CB8AC3E}">
        <p14:creationId xmlns:p14="http://schemas.microsoft.com/office/powerpoint/2010/main" val="229762423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54F98B08-3ABE-37D4-6778-1CEE03510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"/>
            <a:ext cx="12200201" cy="6862613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ED17ABD-513E-4FE7-864D-669872BE9BFC}"/>
              </a:ext>
            </a:extLst>
          </p:cNvPr>
          <p:cNvSpPr/>
          <p:nvPr/>
        </p:nvSpPr>
        <p:spPr>
          <a:xfrm rot="5400000">
            <a:off x="68644" y="-52800"/>
            <a:ext cx="1701485" cy="1833115"/>
          </a:xfrm>
          <a:prstGeom prst="rtTriangl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91232C-4B8D-4AA0-BBA8-09B93890D3EA}"/>
              </a:ext>
            </a:extLst>
          </p:cNvPr>
          <p:cNvSpPr txBox="1"/>
          <p:nvPr/>
        </p:nvSpPr>
        <p:spPr>
          <a:xfrm>
            <a:off x="31028" y="79212"/>
            <a:ext cx="838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FRIDAY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DEC. 31</a:t>
            </a:r>
          </a:p>
        </p:txBody>
      </p:sp>
    </p:spTree>
    <p:extLst>
      <p:ext uri="{BB962C8B-B14F-4D97-AF65-F5344CB8AC3E}">
        <p14:creationId xmlns:p14="http://schemas.microsoft.com/office/powerpoint/2010/main" val="1952618246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Custom 2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2F5496"/>
      </a:accent2>
      <a:accent3>
        <a:srgbClr val="A3A3A3"/>
      </a:accent3>
      <a:accent4>
        <a:srgbClr val="C00000"/>
      </a:accent4>
      <a:accent5>
        <a:srgbClr val="5B9BD5"/>
      </a:accent5>
      <a:accent6>
        <a:srgbClr val="C00000"/>
      </a:accent6>
      <a:hlink>
        <a:srgbClr val="2F5496"/>
      </a:hlink>
      <a:folHlink>
        <a:srgbClr val="C00000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9994</TotalTime>
  <Words>478</Words>
  <Application>Microsoft Office PowerPoint</Application>
  <PresentationFormat>Widescreen</PresentationFormat>
  <Paragraphs>99</Paragraphs>
  <Slides>96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2" baseType="lpstr">
      <vt:lpstr>Abadi Extra Light</vt:lpstr>
      <vt:lpstr>Arial</vt:lpstr>
      <vt:lpstr>Arial Narrow</vt:lpstr>
      <vt:lpstr>Univers Condensed Light</vt:lpstr>
      <vt:lpstr>Walbaum Display Light</vt:lpstr>
      <vt:lpstr>AngleLinesVTI</vt:lpstr>
      <vt:lpstr>Prayer Partnership</vt:lpstr>
      <vt:lpstr>OCTOBER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November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december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Daily Prayer &amp; Mission Moment Calendar</dc:title>
  <dc:creator>Perri Jeffery</dc:creator>
  <cp:lastModifiedBy>Perri Jeffery</cp:lastModifiedBy>
  <cp:revision>832</cp:revision>
  <dcterms:created xsi:type="dcterms:W3CDTF">2021-02-25T01:19:21Z</dcterms:created>
  <dcterms:modified xsi:type="dcterms:W3CDTF">2023-09-11T19:19:31Z</dcterms:modified>
</cp:coreProperties>
</file>