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16.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17.xml" ContentType="application/vnd.openxmlformats-officedocument.presentationml.notesSlide+xml"/>
  <Override PartName="/ppt/ink/ink37.xml" ContentType="application/inkml+xml"/>
  <Override PartName="/ppt/ink/ink38.xml" ContentType="application/inkml+xml"/>
  <Override PartName="/ppt/notesSlides/notesSlide18.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notesSlides/notesSlide19.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6" r:id="rId5"/>
    <p:sldMasterId id="2147483680" r:id="rId6"/>
  </p:sldMasterIdLst>
  <p:notesMasterIdLst>
    <p:notesMasterId r:id="rId73"/>
  </p:notesMasterIdLst>
  <p:sldIdLst>
    <p:sldId id="2622" r:id="rId7"/>
    <p:sldId id="628" r:id="rId8"/>
    <p:sldId id="622" r:id="rId9"/>
    <p:sldId id="2662" r:id="rId10"/>
    <p:sldId id="540" r:id="rId11"/>
    <p:sldId id="305" r:id="rId12"/>
    <p:sldId id="2624" r:id="rId13"/>
    <p:sldId id="2650" r:id="rId14"/>
    <p:sldId id="2640" r:id="rId15"/>
    <p:sldId id="2638" r:id="rId16"/>
    <p:sldId id="304" r:id="rId17"/>
    <p:sldId id="301" r:id="rId18"/>
    <p:sldId id="389" r:id="rId19"/>
    <p:sldId id="2621" r:id="rId20"/>
    <p:sldId id="394" r:id="rId21"/>
    <p:sldId id="2620" r:id="rId22"/>
    <p:sldId id="272" r:id="rId23"/>
    <p:sldId id="2639" r:id="rId24"/>
    <p:sldId id="310" r:id="rId25"/>
    <p:sldId id="361" r:id="rId26"/>
    <p:sldId id="384" r:id="rId27"/>
    <p:sldId id="2623" r:id="rId28"/>
    <p:sldId id="390" r:id="rId29"/>
    <p:sldId id="391" r:id="rId30"/>
    <p:sldId id="377" r:id="rId31"/>
    <p:sldId id="2635" r:id="rId32"/>
    <p:sldId id="2626" r:id="rId33"/>
    <p:sldId id="2641" r:id="rId34"/>
    <p:sldId id="588" r:id="rId35"/>
    <p:sldId id="2637" r:id="rId36"/>
    <p:sldId id="2643" r:id="rId37"/>
    <p:sldId id="2642" r:id="rId38"/>
    <p:sldId id="457" r:id="rId39"/>
    <p:sldId id="2655" r:id="rId40"/>
    <p:sldId id="456" r:id="rId41"/>
    <p:sldId id="2629" r:id="rId42"/>
    <p:sldId id="2653" r:id="rId43"/>
    <p:sldId id="2652" r:id="rId44"/>
    <p:sldId id="2654" r:id="rId45"/>
    <p:sldId id="2632" r:id="rId46"/>
    <p:sldId id="2636" r:id="rId47"/>
    <p:sldId id="307" r:id="rId48"/>
    <p:sldId id="2633" r:id="rId49"/>
    <p:sldId id="2644" r:id="rId50"/>
    <p:sldId id="445" r:id="rId51"/>
    <p:sldId id="451" r:id="rId52"/>
    <p:sldId id="446" r:id="rId53"/>
    <p:sldId id="452" r:id="rId54"/>
    <p:sldId id="447" r:id="rId55"/>
    <p:sldId id="453" r:id="rId56"/>
    <p:sldId id="2646" r:id="rId57"/>
    <p:sldId id="2645" r:id="rId58"/>
    <p:sldId id="2657" r:id="rId59"/>
    <p:sldId id="2656" r:id="rId60"/>
    <p:sldId id="2658" r:id="rId61"/>
    <p:sldId id="408" r:id="rId62"/>
    <p:sldId id="2659" r:id="rId63"/>
    <p:sldId id="403" r:id="rId64"/>
    <p:sldId id="632" r:id="rId65"/>
    <p:sldId id="279" r:id="rId66"/>
    <p:sldId id="2660" r:id="rId67"/>
    <p:sldId id="2661" r:id="rId68"/>
    <p:sldId id="2648" r:id="rId69"/>
    <p:sldId id="2649" r:id="rId70"/>
    <p:sldId id="2647" r:id="rId71"/>
    <p:sldId id="312"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6224" autoAdjust="0"/>
  </p:normalViewPr>
  <p:slideViewPr>
    <p:cSldViewPr snapToGrid="0">
      <p:cViewPr varScale="1">
        <p:scale>
          <a:sx n="66" d="100"/>
          <a:sy n="66" d="100"/>
        </p:scale>
        <p:origin x="732" y="32"/>
      </p:cViewPr>
      <p:guideLst/>
    </p:cSldViewPr>
  </p:slideViewPr>
  <p:outlineViewPr>
    <p:cViewPr>
      <p:scale>
        <a:sx n="33" d="100"/>
        <a:sy n="33" d="100"/>
      </p:scale>
      <p:origin x="0" y="-1506"/>
    </p:cViewPr>
  </p:outlineViewPr>
  <p:notesTextViewPr>
    <p:cViewPr>
      <p:scale>
        <a:sx n="1" d="1"/>
        <a:sy n="1" d="1"/>
      </p:scale>
      <p:origin x="0" y="0"/>
    </p:cViewPr>
  </p:notesTextViewPr>
  <p:sorterViewPr>
    <p:cViewPr varScale="1">
      <p:scale>
        <a:sx n="1" d="1"/>
        <a:sy n="1" d="1"/>
      </p:scale>
      <p:origin x="0" y="-13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s>
</file>

<file path=ppt/diagrams/_rels/data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9.svg"/><Relationship Id="rId1" Type="http://schemas.openxmlformats.org/officeDocument/2006/relationships/image" Target="../media/image68.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24CC1-81F4-4DDC-A28A-C06F6E5D3C3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54ADE62-BDAF-4A8B-B357-E015F40D26C3}">
      <dgm:prSet/>
      <dgm:spPr/>
      <dgm:t>
        <a:bodyPr/>
        <a:lstStyle/>
        <a:p>
          <a:pPr>
            <a:lnSpc>
              <a:spcPct val="100000"/>
            </a:lnSpc>
          </a:pPr>
          <a:r>
            <a:rPr lang="en-US"/>
            <a:t>Zoom or in person consultations with session</a:t>
          </a:r>
        </a:p>
      </dgm:t>
    </dgm:pt>
    <dgm:pt modelId="{CD6E2F4A-9412-4F3A-A3F3-97C1470594C4}" type="parTrans" cxnId="{0216FEB7-6960-4BBD-86BF-F8A5CFF6DB1C}">
      <dgm:prSet/>
      <dgm:spPr/>
      <dgm:t>
        <a:bodyPr/>
        <a:lstStyle/>
        <a:p>
          <a:endParaRPr lang="en-US"/>
        </a:p>
      </dgm:t>
    </dgm:pt>
    <dgm:pt modelId="{260644AE-E0D5-44CE-A99B-9703A3F2E7F8}" type="sibTrans" cxnId="{0216FEB7-6960-4BBD-86BF-F8A5CFF6DB1C}">
      <dgm:prSet/>
      <dgm:spPr/>
      <dgm:t>
        <a:bodyPr/>
        <a:lstStyle/>
        <a:p>
          <a:endParaRPr lang="en-US"/>
        </a:p>
      </dgm:t>
    </dgm:pt>
    <dgm:pt modelId="{52C512DE-00FF-49CA-B383-9D1D37CC7DCE}">
      <dgm:prSet/>
      <dgm:spPr/>
      <dgm:t>
        <a:bodyPr/>
        <a:lstStyle/>
        <a:p>
          <a:pPr>
            <a:lnSpc>
              <a:spcPct val="100000"/>
            </a:lnSpc>
          </a:pPr>
          <a:r>
            <a:rPr lang="en-US"/>
            <a:t>Sunday preaching &amp; workshops</a:t>
          </a:r>
        </a:p>
      </dgm:t>
    </dgm:pt>
    <dgm:pt modelId="{F29ED2C3-CF94-4FB1-9815-286894179EFE}" type="parTrans" cxnId="{A469ED68-3C7E-4332-BCB2-1AD1CD842A78}">
      <dgm:prSet/>
      <dgm:spPr/>
      <dgm:t>
        <a:bodyPr/>
        <a:lstStyle/>
        <a:p>
          <a:endParaRPr lang="en-US"/>
        </a:p>
      </dgm:t>
    </dgm:pt>
    <dgm:pt modelId="{537740AF-C5FA-4AA1-9335-6D9C00A1EEFD}" type="sibTrans" cxnId="{A469ED68-3C7E-4332-BCB2-1AD1CD842A78}">
      <dgm:prSet/>
      <dgm:spPr/>
      <dgm:t>
        <a:bodyPr/>
        <a:lstStyle/>
        <a:p>
          <a:endParaRPr lang="en-US"/>
        </a:p>
      </dgm:t>
    </dgm:pt>
    <dgm:pt modelId="{6958E93B-4431-48DA-B267-D2DDBE58A496}">
      <dgm:prSet/>
      <dgm:spPr/>
      <dgm:t>
        <a:bodyPr/>
        <a:lstStyle/>
        <a:p>
          <a:pPr>
            <a:lnSpc>
              <a:spcPct val="100000"/>
            </a:lnSpc>
          </a:pPr>
          <a:r>
            <a:rPr lang="en-US"/>
            <a:t>Email questions</a:t>
          </a:r>
        </a:p>
      </dgm:t>
    </dgm:pt>
    <dgm:pt modelId="{83227603-8CF9-4B9F-AFBA-1D5E67241737}" type="parTrans" cxnId="{237015EB-A938-473D-8574-A215B79CB37B}">
      <dgm:prSet/>
      <dgm:spPr/>
      <dgm:t>
        <a:bodyPr/>
        <a:lstStyle/>
        <a:p>
          <a:endParaRPr lang="en-US"/>
        </a:p>
      </dgm:t>
    </dgm:pt>
    <dgm:pt modelId="{F0DEF9D5-04F9-4862-9200-7C46FDDB0F31}" type="sibTrans" cxnId="{237015EB-A938-473D-8574-A215B79CB37B}">
      <dgm:prSet/>
      <dgm:spPr/>
      <dgm:t>
        <a:bodyPr/>
        <a:lstStyle/>
        <a:p>
          <a:endParaRPr lang="en-US"/>
        </a:p>
      </dgm:t>
    </dgm:pt>
    <dgm:pt modelId="{CCF40A38-CA09-40CA-B97A-8022172A3D2E}" type="pres">
      <dgm:prSet presAssocID="{2A824CC1-81F4-4DDC-A28A-C06F6E5D3C34}" presName="root" presStyleCnt="0">
        <dgm:presLayoutVars>
          <dgm:dir/>
          <dgm:resizeHandles val="exact"/>
        </dgm:presLayoutVars>
      </dgm:prSet>
      <dgm:spPr/>
    </dgm:pt>
    <dgm:pt modelId="{06CC41BC-C77C-4B12-B6B6-03DCEB65CF24}" type="pres">
      <dgm:prSet presAssocID="{B54ADE62-BDAF-4A8B-B357-E015F40D26C3}" presName="compNode" presStyleCnt="0"/>
      <dgm:spPr/>
    </dgm:pt>
    <dgm:pt modelId="{8A103951-1E4D-4A37-BC43-BB79E19AC0E2}" type="pres">
      <dgm:prSet presAssocID="{B54ADE62-BDAF-4A8B-B357-E015F40D26C3}" presName="bgRect" presStyleLbl="bgShp" presStyleIdx="0" presStyleCnt="3"/>
      <dgm:spPr/>
    </dgm:pt>
    <dgm:pt modelId="{A1D966A0-F0CB-40BA-B815-FD4A4A05C082}" type="pres">
      <dgm:prSet presAssocID="{B54ADE62-BDAF-4A8B-B357-E015F40D26C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50487573-6A98-4457-AD9E-3551BAC03F7A}" type="pres">
      <dgm:prSet presAssocID="{B54ADE62-BDAF-4A8B-B357-E015F40D26C3}" presName="spaceRect" presStyleCnt="0"/>
      <dgm:spPr/>
    </dgm:pt>
    <dgm:pt modelId="{0829FB7D-20F7-447C-B9B1-EBED176F8D19}" type="pres">
      <dgm:prSet presAssocID="{B54ADE62-BDAF-4A8B-B357-E015F40D26C3}" presName="parTx" presStyleLbl="revTx" presStyleIdx="0" presStyleCnt="3">
        <dgm:presLayoutVars>
          <dgm:chMax val="0"/>
          <dgm:chPref val="0"/>
        </dgm:presLayoutVars>
      </dgm:prSet>
      <dgm:spPr/>
    </dgm:pt>
    <dgm:pt modelId="{43A10759-2497-4A4B-85BE-77B0E7A6AF60}" type="pres">
      <dgm:prSet presAssocID="{260644AE-E0D5-44CE-A99B-9703A3F2E7F8}" presName="sibTrans" presStyleCnt="0"/>
      <dgm:spPr/>
    </dgm:pt>
    <dgm:pt modelId="{778F92D8-CDB8-4343-8C00-81D87D532A1D}" type="pres">
      <dgm:prSet presAssocID="{52C512DE-00FF-49CA-B383-9D1D37CC7DCE}" presName="compNode" presStyleCnt="0"/>
      <dgm:spPr/>
    </dgm:pt>
    <dgm:pt modelId="{3FF147D3-6441-4B2F-902D-4042521C0EEE}" type="pres">
      <dgm:prSet presAssocID="{52C512DE-00FF-49CA-B383-9D1D37CC7DCE}" presName="bgRect" presStyleLbl="bgShp" presStyleIdx="1" presStyleCnt="3"/>
      <dgm:spPr/>
    </dgm:pt>
    <dgm:pt modelId="{3CC61D96-38C9-47E0-82D3-C1A37358F5DF}" type="pres">
      <dgm:prSet presAssocID="{52C512DE-00FF-49CA-B383-9D1D37CC7D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B3B5159D-CCC2-4F0E-A734-72DF3A9D1C5F}" type="pres">
      <dgm:prSet presAssocID="{52C512DE-00FF-49CA-B383-9D1D37CC7DCE}" presName="spaceRect" presStyleCnt="0"/>
      <dgm:spPr/>
    </dgm:pt>
    <dgm:pt modelId="{78E9AC6D-8F85-4D78-A663-3CC4DA4B8052}" type="pres">
      <dgm:prSet presAssocID="{52C512DE-00FF-49CA-B383-9D1D37CC7DCE}" presName="parTx" presStyleLbl="revTx" presStyleIdx="1" presStyleCnt="3">
        <dgm:presLayoutVars>
          <dgm:chMax val="0"/>
          <dgm:chPref val="0"/>
        </dgm:presLayoutVars>
      </dgm:prSet>
      <dgm:spPr/>
    </dgm:pt>
    <dgm:pt modelId="{4378FEE3-CB2E-4CD4-A08A-D036DB16BDFB}" type="pres">
      <dgm:prSet presAssocID="{537740AF-C5FA-4AA1-9335-6D9C00A1EEFD}" presName="sibTrans" presStyleCnt="0"/>
      <dgm:spPr/>
    </dgm:pt>
    <dgm:pt modelId="{F6C0788A-888D-48DD-B9E3-F9695463A087}" type="pres">
      <dgm:prSet presAssocID="{6958E93B-4431-48DA-B267-D2DDBE58A496}" presName="compNode" presStyleCnt="0"/>
      <dgm:spPr/>
    </dgm:pt>
    <dgm:pt modelId="{B4726AAB-4257-43FB-85EC-5D28B633D45A}" type="pres">
      <dgm:prSet presAssocID="{6958E93B-4431-48DA-B267-D2DDBE58A496}" presName="bgRect" presStyleLbl="bgShp" presStyleIdx="2" presStyleCnt="3"/>
      <dgm:spPr/>
    </dgm:pt>
    <dgm:pt modelId="{B8E4370E-66CF-49FA-B4D8-050F6E936CAD}" type="pres">
      <dgm:prSet presAssocID="{6958E93B-4431-48DA-B267-D2DDBE58A49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mail"/>
        </a:ext>
      </dgm:extLst>
    </dgm:pt>
    <dgm:pt modelId="{F1BE9EF4-4AD7-4F8E-9ADD-8E72F850A017}" type="pres">
      <dgm:prSet presAssocID="{6958E93B-4431-48DA-B267-D2DDBE58A496}" presName="spaceRect" presStyleCnt="0"/>
      <dgm:spPr/>
    </dgm:pt>
    <dgm:pt modelId="{9F177674-57D6-4CA9-A563-FB53F58F5CF1}" type="pres">
      <dgm:prSet presAssocID="{6958E93B-4431-48DA-B267-D2DDBE58A496}" presName="parTx" presStyleLbl="revTx" presStyleIdx="2" presStyleCnt="3">
        <dgm:presLayoutVars>
          <dgm:chMax val="0"/>
          <dgm:chPref val="0"/>
        </dgm:presLayoutVars>
      </dgm:prSet>
      <dgm:spPr/>
    </dgm:pt>
  </dgm:ptLst>
  <dgm:cxnLst>
    <dgm:cxn modelId="{CADF0A1A-7A6F-4B85-9B2B-47FA367D0493}" type="presOf" srcId="{52C512DE-00FF-49CA-B383-9D1D37CC7DCE}" destId="{78E9AC6D-8F85-4D78-A663-3CC4DA4B8052}" srcOrd="0" destOrd="0" presId="urn:microsoft.com/office/officeart/2018/2/layout/IconVerticalSolidList"/>
    <dgm:cxn modelId="{A469ED68-3C7E-4332-BCB2-1AD1CD842A78}" srcId="{2A824CC1-81F4-4DDC-A28A-C06F6E5D3C34}" destId="{52C512DE-00FF-49CA-B383-9D1D37CC7DCE}" srcOrd="1" destOrd="0" parTransId="{F29ED2C3-CF94-4FB1-9815-286894179EFE}" sibTransId="{537740AF-C5FA-4AA1-9335-6D9C00A1EEFD}"/>
    <dgm:cxn modelId="{B3D6DD69-467B-4833-B2BF-7C184989DF56}" type="presOf" srcId="{2A824CC1-81F4-4DDC-A28A-C06F6E5D3C34}" destId="{CCF40A38-CA09-40CA-B97A-8022172A3D2E}" srcOrd="0" destOrd="0" presId="urn:microsoft.com/office/officeart/2018/2/layout/IconVerticalSolidList"/>
    <dgm:cxn modelId="{6D807C8A-42E9-4D55-96AF-BADFBCB94D08}" type="presOf" srcId="{6958E93B-4431-48DA-B267-D2DDBE58A496}" destId="{9F177674-57D6-4CA9-A563-FB53F58F5CF1}" srcOrd="0" destOrd="0" presId="urn:microsoft.com/office/officeart/2018/2/layout/IconVerticalSolidList"/>
    <dgm:cxn modelId="{0216FEB7-6960-4BBD-86BF-F8A5CFF6DB1C}" srcId="{2A824CC1-81F4-4DDC-A28A-C06F6E5D3C34}" destId="{B54ADE62-BDAF-4A8B-B357-E015F40D26C3}" srcOrd="0" destOrd="0" parTransId="{CD6E2F4A-9412-4F3A-A3F3-97C1470594C4}" sibTransId="{260644AE-E0D5-44CE-A99B-9703A3F2E7F8}"/>
    <dgm:cxn modelId="{3DA27DC9-117D-4BF4-8EE1-C1B1AF04FE26}" type="presOf" srcId="{B54ADE62-BDAF-4A8B-B357-E015F40D26C3}" destId="{0829FB7D-20F7-447C-B9B1-EBED176F8D19}" srcOrd="0" destOrd="0" presId="urn:microsoft.com/office/officeart/2018/2/layout/IconVerticalSolidList"/>
    <dgm:cxn modelId="{237015EB-A938-473D-8574-A215B79CB37B}" srcId="{2A824CC1-81F4-4DDC-A28A-C06F6E5D3C34}" destId="{6958E93B-4431-48DA-B267-D2DDBE58A496}" srcOrd="2" destOrd="0" parTransId="{83227603-8CF9-4B9F-AFBA-1D5E67241737}" sibTransId="{F0DEF9D5-04F9-4862-9200-7C46FDDB0F31}"/>
    <dgm:cxn modelId="{90761644-4661-455C-9CEB-29E4410FBB4E}" type="presParOf" srcId="{CCF40A38-CA09-40CA-B97A-8022172A3D2E}" destId="{06CC41BC-C77C-4B12-B6B6-03DCEB65CF24}" srcOrd="0" destOrd="0" presId="urn:microsoft.com/office/officeart/2018/2/layout/IconVerticalSolidList"/>
    <dgm:cxn modelId="{CA1B2044-10AA-40E4-9E06-DC5FCE8FB9A2}" type="presParOf" srcId="{06CC41BC-C77C-4B12-B6B6-03DCEB65CF24}" destId="{8A103951-1E4D-4A37-BC43-BB79E19AC0E2}" srcOrd="0" destOrd="0" presId="urn:microsoft.com/office/officeart/2018/2/layout/IconVerticalSolidList"/>
    <dgm:cxn modelId="{F9247706-9AB1-4BCC-AB9D-32EFD6BF42DE}" type="presParOf" srcId="{06CC41BC-C77C-4B12-B6B6-03DCEB65CF24}" destId="{A1D966A0-F0CB-40BA-B815-FD4A4A05C082}" srcOrd="1" destOrd="0" presId="urn:microsoft.com/office/officeart/2018/2/layout/IconVerticalSolidList"/>
    <dgm:cxn modelId="{C06FFA4D-B8F2-4D11-867F-656C43819730}" type="presParOf" srcId="{06CC41BC-C77C-4B12-B6B6-03DCEB65CF24}" destId="{50487573-6A98-4457-AD9E-3551BAC03F7A}" srcOrd="2" destOrd="0" presId="urn:microsoft.com/office/officeart/2018/2/layout/IconVerticalSolidList"/>
    <dgm:cxn modelId="{F968DFA7-DD72-4652-AF03-1F25F36A018E}" type="presParOf" srcId="{06CC41BC-C77C-4B12-B6B6-03DCEB65CF24}" destId="{0829FB7D-20F7-447C-B9B1-EBED176F8D19}" srcOrd="3" destOrd="0" presId="urn:microsoft.com/office/officeart/2018/2/layout/IconVerticalSolidList"/>
    <dgm:cxn modelId="{493CBB7F-D023-4991-A2C4-107527517E74}" type="presParOf" srcId="{CCF40A38-CA09-40CA-B97A-8022172A3D2E}" destId="{43A10759-2497-4A4B-85BE-77B0E7A6AF60}" srcOrd="1" destOrd="0" presId="urn:microsoft.com/office/officeart/2018/2/layout/IconVerticalSolidList"/>
    <dgm:cxn modelId="{C3322AC4-10BE-4BBB-8B60-54EF038C1C53}" type="presParOf" srcId="{CCF40A38-CA09-40CA-B97A-8022172A3D2E}" destId="{778F92D8-CDB8-4343-8C00-81D87D532A1D}" srcOrd="2" destOrd="0" presId="urn:microsoft.com/office/officeart/2018/2/layout/IconVerticalSolidList"/>
    <dgm:cxn modelId="{CA545CCB-2238-4676-A4B0-10F680FFAF65}" type="presParOf" srcId="{778F92D8-CDB8-4343-8C00-81D87D532A1D}" destId="{3FF147D3-6441-4B2F-902D-4042521C0EEE}" srcOrd="0" destOrd="0" presId="urn:microsoft.com/office/officeart/2018/2/layout/IconVerticalSolidList"/>
    <dgm:cxn modelId="{793B0360-0DE7-4E25-91A3-280CFFCA8FE8}" type="presParOf" srcId="{778F92D8-CDB8-4343-8C00-81D87D532A1D}" destId="{3CC61D96-38C9-47E0-82D3-C1A37358F5DF}" srcOrd="1" destOrd="0" presId="urn:microsoft.com/office/officeart/2018/2/layout/IconVerticalSolidList"/>
    <dgm:cxn modelId="{C3E4F236-0AAD-4392-A2C6-4D85A38E436F}" type="presParOf" srcId="{778F92D8-CDB8-4343-8C00-81D87D532A1D}" destId="{B3B5159D-CCC2-4F0E-A734-72DF3A9D1C5F}" srcOrd="2" destOrd="0" presId="urn:microsoft.com/office/officeart/2018/2/layout/IconVerticalSolidList"/>
    <dgm:cxn modelId="{75DA071B-E898-4036-AB22-8C5C7AD331AF}" type="presParOf" srcId="{778F92D8-CDB8-4343-8C00-81D87D532A1D}" destId="{78E9AC6D-8F85-4D78-A663-3CC4DA4B8052}" srcOrd="3" destOrd="0" presId="urn:microsoft.com/office/officeart/2018/2/layout/IconVerticalSolidList"/>
    <dgm:cxn modelId="{6A80852A-C6E2-4ACB-8B82-B69B9659E58F}" type="presParOf" srcId="{CCF40A38-CA09-40CA-B97A-8022172A3D2E}" destId="{4378FEE3-CB2E-4CD4-A08A-D036DB16BDFB}" srcOrd="3" destOrd="0" presId="urn:microsoft.com/office/officeart/2018/2/layout/IconVerticalSolidList"/>
    <dgm:cxn modelId="{1CE1DAC8-8927-411F-AC12-111B313A9353}" type="presParOf" srcId="{CCF40A38-CA09-40CA-B97A-8022172A3D2E}" destId="{F6C0788A-888D-48DD-B9E3-F9695463A087}" srcOrd="4" destOrd="0" presId="urn:microsoft.com/office/officeart/2018/2/layout/IconVerticalSolidList"/>
    <dgm:cxn modelId="{0F157B41-B65B-4AB3-838E-E37170D0DACA}" type="presParOf" srcId="{F6C0788A-888D-48DD-B9E3-F9695463A087}" destId="{B4726AAB-4257-43FB-85EC-5D28B633D45A}" srcOrd="0" destOrd="0" presId="urn:microsoft.com/office/officeart/2018/2/layout/IconVerticalSolidList"/>
    <dgm:cxn modelId="{D5DCD6AC-FAB1-4474-8704-B96961ADE3A5}" type="presParOf" srcId="{F6C0788A-888D-48DD-B9E3-F9695463A087}" destId="{B8E4370E-66CF-49FA-B4D8-050F6E936CAD}" srcOrd="1" destOrd="0" presId="urn:microsoft.com/office/officeart/2018/2/layout/IconVerticalSolidList"/>
    <dgm:cxn modelId="{695DA426-ED0A-4FC0-A4F3-7742FC34FA0B}" type="presParOf" srcId="{F6C0788A-888D-48DD-B9E3-F9695463A087}" destId="{F1BE9EF4-4AD7-4F8E-9ADD-8E72F850A017}" srcOrd="2" destOrd="0" presId="urn:microsoft.com/office/officeart/2018/2/layout/IconVerticalSolidList"/>
    <dgm:cxn modelId="{C0BCFC6E-F28C-44DB-9562-89A78792A69A}" type="presParOf" srcId="{F6C0788A-888D-48DD-B9E3-F9695463A087}" destId="{9F177674-57D6-4CA9-A563-FB53F58F5CF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03951-1E4D-4A37-BC43-BB79E19AC0E2}">
      <dsp:nvSpPr>
        <dsp:cNvPr id="0" name=""/>
        <dsp:cNvSpPr/>
      </dsp:nvSpPr>
      <dsp:spPr>
        <a:xfrm>
          <a:off x="0" y="290"/>
          <a:ext cx="7677051" cy="6791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966A0-F0CB-40BA-B815-FD4A4A05C082}">
      <dsp:nvSpPr>
        <dsp:cNvPr id="0" name=""/>
        <dsp:cNvSpPr/>
      </dsp:nvSpPr>
      <dsp:spPr>
        <a:xfrm>
          <a:off x="205428" y="153088"/>
          <a:ext cx="373506" cy="3735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9FB7D-20F7-447C-B9B1-EBED176F8D19}">
      <dsp:nvSpPr>
        <dsp:cNvPr id="0" name=""/>
        <dsp:cNvSpPr/>
      </dsp:nvSpPr>
      <dsp:spPr>
        <a:xfrm>
          <a:off x="784363" y="290"/>
          <a:ext cx="6892687" cy="67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72" tIns="71872" rIns="71872" bIns="71872" numCol="1" spcCol="1270" anchor="ctr" anchorCtr="0">
          <a:noAutofit/>
        </a:bodyPr>
        <a:lstStyle/>
        <a:p>
          <a:pPr marL="0" lvl="0" indent="0" algn="l" defTabSz="1111250">
            <a:lnSpc>
              <a:spcPct val="100000"/>
            </a:lnSpc>
            <a:spcBef>
              <a:spcPct val="0"/>
            </a:spcBef>
            <a:spcAft>
              <a:spcPct val="35000"/>
            </a:spcAft>
            <a:buNone/>
          </a:pPr>
          <a:r>
            <a:rPr lang="en-US" sz="2500" kern="1200"/>
            <a:t>Zoom or in person consultations with session</a:t>
          </a:r>
        </a:p>
      </dsp:txBody>
      <dsp:txXfrm>
        <a:off x="784363" y="290"/>
        <a:ext cx="6892687" cy="679102"/>
      </dsp:txXfrm>
    </dsp:sp>
    <dsp:sp modelId="{3FF147D3-6441-4B2F-902D-4042521C0EEE}">
      <dsp:nvSpPr>
        <dsp:cNvPr id="0" name=""/>
        <dsp:cNvSpPr/>
      </dsp:nvSpPr>
      <dsp:spPr>
        <a:xfrm>
          <a:off x="0" y="849168"/>
          <a:ext cx="7677051" cy="6791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61D96-38C9-47E0-82D3-C1A37358F5DF}">
      <dsp:nvSpPr>
        <dsp:cNvPr id="0" name=""/>
        <dsp:cNvSpPr/>
      </dsp:nvSpPr>
      <dsp:spPr>
        <a:xfrm>
          <a:off x="205428" y="1001966"/>
          <a:ext cx="373506" cy="3735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E9AC6D-8F85-4D78-A663-3CC4DA4B8052}">
      <dsp:nvSpPr>
        <dsp:cNvPr id="0" name=""/>
        <dsp:cNvSpPr/>
      </dsp:nvSpPr>
      <dsp:spPr>
        <a:xfrm>
          <a:off x="784363" y="849168"/>
          <a:ext cx="6892687" cy="67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72" tIns="71872" rIns="71872" bIns="71872" numCol="1" spcCol="1270" anchor="ctr" anchorCtr="0">
          <a:noAutofit/>
        </a:bodyPr>
        <a:lstStyle/>
        <a:p>
          <a:pPr marL="0" lvl="0" indent="0" algn="l" defTabSz="1111250">
            <a:lnSpc>
              <a:spcPct val="100000"/>
            </a:lnSpc>
            <a:spcBef>
              <a:spcPct val="0"/>
            </a:spcBef>
            <a:spcAft>
              <a:spcPct val="35000"/>
            </a:spcAft>
            <a:buNone/>
          </a:pPr>
          <a:r>
            <a:rPr lang="en-US" sz="2500" kern="1200"/>
            <a:t>Sunday preaching &amp; workshops</a:t>
          </a:r>
        </a:p>
      </dsp:txBody>
      <dsp:txXfrm>
        <a:off x="784363" y="849168"/>
        <a:ext cx="6892687" cy="679102"/>
      </dsp:txXfrm>
    </dsp:sp>
    <dsp:sp modelId="{B4726AAB-4257-43FB-85EC-5D28B633D45A}">
      <dsp:nvSpPr>
        <dsp:cNvPr id="0" name=""/>
        <dsp:cNvSpPr/>
      </dsp:nvSpPr>
      <dsp:spPr>
        <a:xfrm>
          <a:off x="0" y="1698047"/>
          <a:ext cx="7677051" cy="6791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4370E-66CF-49FA-B4D8-050F6E936CAD}">
      <dsp:nvSpPr>
        <dsp:cNvPr id="0" name=""/>
        <dsp:cNvSpPr/>
      </dsp:nvSpPr>
      <dsp:spPr>
        <a:xfrm>
          <a:off x="205428" y="1850845"/>
          <a:ext cx="373506" cy="3735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77674-57D6-4CA9-A563-FB53F58F5CF1}">
      <dsp:nvSpPr>
        <dsp:cNvPr id="0" name=""/>
        <dsp:cNvSpPr/>
      </dsp:nvSpPr>
      <dsp:spPr>
        <a:xfrm>
          <a:off x="784363" y="1698047"/>
          <a:ext cx="6892687" cy="67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872" tIns="71872" rIns="71872" bIns="71872" numCol="1" spcCol="1270" anchor="ctr" anchorCtr="0">
          <a:noAutofit/>
        </a:bodyPr>
        <a:lstStyle/>
        <a:p>
          <a:pPr marL="0" lvl="0" indent="0" algn="l" defTabSz="1111250">
            <a:lnSpc>
              <a:spcPct val="100000"/>
            </a:lnSpc>
            <a:spcBef>
              <a:spcPct val="0"/>
            </a:spcBef>
            <a:spcAft>
              <a:spcPct val="35000"/>
            </a:spcAft>
            <a:buNone/>
          </a:pPr>
          <a:r>
            <a:rPr lang="en-US" sz="2500" kern="1200"/>
            <a:t>Email questions</a:t>
          </a:r>
        </a:p>
      </dsp:txBody>
      <dsp:txXfrm>
        <a:off x="784363" y="1698047"/>
        <a:ext cx="6892687" cy="6791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2:39:19.5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3261 10 2048,'4'-2'894,"6"-5"-715,-10 7-159,0 0-1,1 0 1,-1 0-1,0 0 1,1 0-1,-1 0 1,0 0-1,1-1 1,-1 1-1,0 0 0,1 1 1,-1-1-1,0 0 1,1 0-1,-1 0 1,0 0-1,1 0 1,-1 0-1,0 0 0,1 0 1,-1 1-1,0-1 1,1 0-1,-1 0 1,0 0-1,0 1 1,1-1-1,-1 0 1,0 0-1,0 1 0,0-1 1,1 0-1,-1 1 1,0-1-1,0 0 1,0 0-1,0 1 1,1-1-1,-1 0 0,0 1 1,0-1-1,0 0 1,0 1-1,0-1 1,0 1-1,0-1 1,0 0-1,0 1 1,5 62 406,-3-47 939,-2-17-1363,0 0 0,0 1 0,-1-1 0,1 0 0,0 0 0,0 1-1,0-1 1,0 0 0,-1 1 0,1-1 0,0 0 0,0 0 0,-1 1-1,1-1 1,-1 0 0,1 1 0,-1-1 0,1 1 0,-1-1 0,1 1-1,-1-1 1,-1 0 0,-3 1 65,-1 0-1,0 0 0,1 1 1,-1 0-1,0 0 0,1 0 1,-1 1-1,1 0 1,-1 0-1,-5 4 0,-3-1-28,-47 19 188,27-9-88,-1-2 0,-66 15 0,5-8-60,-112 17 79,94-27-157,-404 47 0,225-24 21,192-26 57,1 3 1,-136 33-1,-254 62 199,446-94-179,0 1 0,1 2 0,0 2 1,-45 24-1,79-34-98,0 0 0,0 1 0,0 1 0,1-1 0,-10 13 0,-10 9 0,20-21 5,-1 0 1,2 1-1,-1 1 1,2-1-1,-1 1 1,-5 11-1,-25 65 62,10-20-44,-5 16-23,-29 111 0,40-121 0,-43 161-64,-62 467 0,101-344-292,17-193 93,2 50-206,31 315-1,-14-449 244,3 0 0,3 0 0,4-2 0,36 91 0,-47-142 274,-7-14 29,1-1 1,0 0 0,1 0-1,1-1 1,-1 1 0,2-1-1,-1 0 1,14 14-1,-11-13-17,1-2-1,0 1 0,1-1 0,0-1 0,0 0 0,1-1 0,-1 0 0,2 0 0,-1-2 0,1 1 0,0-1 0,25 5 0,28 2 69,3 3 57,2-4 0,104 3 0,653 43 562,-642-30-747,79 7 0,647-17-111,-879-17 115,315-23 66,-4 1-33,372 62 91,-665-35-128,284 30 0,-313-30 25,34 10 0,-42-11-10,1 1 1,0-2 0,0 0-1,27 2 1,1-3 20,-27-1-5,0-1-1,29-2 1,-42 2-23,-1-1 1,1 1-1,-1-1 0,1 1 1,-1-1-1,0 0 1,1 0-1,-1 0 1,0 0-1,0 0 1,4-2-1,-5 0 4,1 1 0,0 0 0,-1-1 1,1 1-1,-1 0 0,0-1 0,0 0 0,0 1 0,0-1 0,1-5 0,14-70 124,-10 45-118,10-36-1,39-177 269,-47 198-209,7-47 139,2-126 0,-16-100 239,-2 166-318,-38-561 494,34 660-622,-7-79-9,10-239 0,10 285 0,3 1 0,24-91 0,-11 72 0,12-41 0,-25 107-15,-2 0 1,-2-1 0,1-42 0,-3-130-55,-5 178 67,-4-35 2,-18-106 0,19 162-15,0 0 1,-1 0 0,-1 1 0,0-1 0,-1 1-1,0 0 1,-1 1 0,-10-14 0,11 17 3,-1 1 0,-1 1 1,1-1-1,-1 1 0,-1 1 1,1-1-1,-1 1 0,-1 1 1,1 0-1,-1 0 0,-14-6 1,6 5-6,1 0 0,-1 1 0,0 1 0,0 0 0,-1 1 0,0 1 0,-26 0 0,-6 0-6,-1-2 1,1-2 0,0-2-1,-69-23 1,40 13-60,-112-13 1,152 27 70,-199-19-61,15 1 36,181 18 11,-56-11-80,-33-2 104,110 16-24,0 0 1,0 2-1,-24 2 1,-10 0-11,-32-2-27,-169 4-262,84-5 138,68-2-206,75 2-676,8-5-106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0.31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6777 0 3200,'-12'3'294,"0"-1"0,0 2 0,0-1 0,0 2-1,1-1 1,0 2 0,0 0 0,-13 9 0,-230 169-1382,231-166 1067,-145 122 512,-159 212 362,204-200-941,-78 102-379,122-146 277,-86 115-153,41-64 65,-537 676-191,661-835 469,-273 343 128,224-276-88,-412 559-464,60-124 160,312-394 251,-703 754 1549,566-624-989,-26 23-177,127-144-229,-158 145 102,-91 98 279,174-162-169,111-110-236,-115 106 256,-144 140 289,88-88-975,193-185-761,25-23 29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4.856"/>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245 1073 3200,'-11'11'4629,"11"-12"-4603,0 0-1,1 0 1,-1 0 0,0 0-1,1 0 1,-1 0 0,0 0-1,1 0 1,-1 0-1,1 0 1,0 0 0,-1 0-1,1 1 1,1-2 0,0 0 9,-1 0 1,1 0-1,-1-1 1,1 1-1,-1 0 1,0-1-1,0 1 1,1-4-1,-11 46-109,2 0-1,-2 46 1,0-7-23,-54 626-52,58-642 597,-24 116 0,29-178-440,-13 37 349,12-36-335,1-1 1,-1 0-1,0 0 0,1 1 1,-1-1-1,0 0 0,0 0 0,0 0 1,0 0-1,0 0 0,-2 1 0,3-2-10,-1 0 0,0 0 0,1 0 0,-1 0 0,1 1 0,-1-1 1,1 0-1,-1 0 0,1 0 0,-1 0 0,0 0 0,1 0 0,-1 0 0,1-1 0,-1 1 0,1 0 0,-1 0 0,0 0 0,1 0 0,-1-1 0,1 1 0,-1 0 0,1-1 0,0 1 0,-1 0 0,1-1 0,-1 1 0,0-1 0,-3-3 7,0-1 0,0 0 0,1 0 0,-1 0 0,1 0 0,0 0 0,0-1 0,-3-10 0,-13-50-20,14 43 23,-3-12 62,1-1-1,3 0 1,-2-52 0,13-110 349,0 31-177,-11-20-52,2-78 231,5 191-317,18-113 0,-9 133-145,2 0 0,3 1 1,26-58-1,-36 94-3,2 0 0,18-28-1,-23 39 26,0 1 1,0 0-1,1 0 0,-1 0 0,1 0 0,0 1 0,1 0 0,-1 0 0,1 0 0,-1 1 1,8-4-1,-11 7 2,0-1 1,-1 1 0,1-1-1,0 1 1,0 0 0,0 0-1,1 0 1,-1 0 0,0 0-1,0 0 1,0 0-1,-1 1 1,1-1 0,0 1-1,0 0 1,0-1 0,0 1-1,0 0 1,0 0 0,-1 0-1,1 0 1,0 0 0,-1 1-1,3 2 1,2 2-16,-1 0 0,0 0 0,0 1-1,5 10 1,4 9-47,-1 1 0,-2 0-1,-1 1 1,9 43-1,8 19 9,-18-64 17,61 156-156,-59-160 211,0-1 1,1 0-1,1-1 1,1-1-1,1 0 1,21 20-1,-29-32 1,0-1-1,1 1 0,0-2 0,11 8 0,-17-12-4,1 1 0,0-1-1,-1 0 1,1 0-1,0 0 1,0 0 0,0 0-1,-1-1 1,1 0-1,0 1 1,0-1 0,0 0-1,0 0 1,0 0-1,0-1 1,0 1-1,0-1 1,5-1 0,2-5 18,1 0 0,-1 0 1,-1-1-1,1-1 1,-1 1-1,13-18 0,-15 19 0,17-22-40,-2-1-1,24-39 0,31-70-59,-74 133 71,160-359 234,-20 71-84,-130 269-182,2 1 0,0 1 0,20-23 0,-29 39 23,-1 1 1,1 0-1,0 1 1,1 0-1,-1 0 0,1 0 1,0 1-1,0-1 1,0 2-1,1-1 1,0 1-1,-1 0 1,1 1-1,15-3 1,-20 5 8,1 0 0,0 0 0,-1 0 0,1 1 0,0-1 0,-1 1 0,1 0 0,0 0 0,-1 1 0,1-1 0,-1 1 0,0-1 0,1 1 0,-1 0 0,0 0 0,0 1 0,0-1 0,-1 1 0,1-1 0,-1 1 0,1 0 0,-1 0 0,0 0 0,0 0 0,2 4 0,5 8 0,-1 1 0,-1 1 0,10 32 0,-1 9 1,-3 0 0,-3 0 1,5 94-1,-12 182-17,-5-260 5,-6 209-175,1 191 31,9-381 112,6 189 174,22-3-219,-29-270 62,1 1-165,-1 1-1,1-1 1,1 0-1,0 0 1,0 0 0,1-1-1,6 10 1,7 5-1217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5.85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761 5 4480,'24'-4'5077,"-20"25"-4650,-6-11-472,-1 1 1,0-1 0,0 0-1,-1-1 1,0 1-1,-7 12 1,-5 10-72,-75 222-839,49-125 566,-344 781 880,272-701 317,39-78-251,41-74-386,34-57-171,0 1 0,0-1 0,0 0 0,0 0 0,0 1 0,0-1 0,0 0 0,0 0 0,0 1 0,0-1 0,0 0 0,0 0 0,1 1 0,-1-1 0,0 0 0,0 0 0,0 1 0,0-1 0,1 0 0,-1 0 0,0 0 0,0 0 0,0 1 0,1-1 0,-1 0 0,0 0 0,0 0 0,1 0 0,-1 0 0,0 0 0,0 1 0,1-1 0,-1 0 0,0 0 0,0 0 0,1 0 0,-1 0 0,0 0 0,0 0 0,1 0 0,-1 0 0,0 0 0,0 0 0,1 0 0,-1-1 0,0 1 0,0 0 0,1 0 0,-1 0 0,0 0 0,0 0 0,1 0 0,-1-1 0,18-3 0,-3 0 91,-1 0 0,1 1 1,0 1-1,0 1 0,0 0 1,0 0-1,20 4 0,9-2 75,-32-2-119,-1 0 1,0-1 0,14-3 0,6-1 38,77-16 277,-83 16-151,-19 4-182,1 0 0,0 1 0,0-1 0,10 1 0,62 4 154,-1 3-1,0 3 1,0 4-1,113 35 1,-48-11-251,57 17-144,-171-45-436,1-2 0,51 7 0,-59-15-846,-5-8-171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6.392"/>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51 221 3968,'-17'13'708,"12"-10"-452,1 0-1,0 0 0,0 1 1,0 0-1,0 0 0,-4 8 838,16-17-208,10-9 102,-5 3-970,1 1 1,0 1-1,0 0 0,1 1 1,29-12-1,82-19 139,-100 31-139,48-10 77,113-13 0,78 8-26,-206 20-142,29-2-1019,150-28-1,-173 13-79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6.867"/>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1 461 4736,'9'-4'1784,"-9"4"-1734,14-1 176,-8 0 114,1 1 0,-1-1 0,0 0-1,1-1 1,-1 0 0,0 0 0,9-4-1,223-82 108,-118 47-531,181-60-247,10 25 1,441-23-97,-635 90 184,32-4-1114,-84 0 312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7.427"/>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873 63 4608,'2'-8'1834,"-1"2"-1632,-1 2 44,1 1 1,-1-1-1,1 1 0,0 0 0,0-1 0,0 1 0,0 0 0,1 0 1,-1 0-1,1 0 0,0 0 0,0 0 0,3-3 0,-5 6-248,0 0 0,0 0 0,0 0 0,0 0 0,0 0 0,0 1 0,0-1 0,0 0 0,0 0-1,0 0 1,0 0 0,1 0 0,-1 0 0,0 1 0,0-1 0,0 0 0,0 0 0,0 0 0,0 0 0,0 0-1,0 0 1,1 0 0,-1 0 0,0 1 0,0-1 0,0 0 0,0 0 0,0 0 0,0 0 0,1 0 0,-1 0-1,0 0 1,0 0 0,0 0 0,0 0 0,0 0 0,1 0 0,-1 0 0,0 0 0,0 0 0,0 0 0,0 0-1,1 0 1,-2 1-12,-7 31-235,-15 37 1,7-25 83,-145 381-719,52-147 510,-65 233 1111,-27 68 254,159-467-931,-95 216-2360,108-278 1020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7.89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1 128,'0'4'0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9.215"/>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179 126 3584,'-3'0'1643,"3"0"-1565,-1 0 0,0 0 0,0-1 0,1 1 0,-1 0 0,0 0 0,0-1 0,1 1 1,-1 0-1,0-1 0,1 1 0,-1-1 0,0 1 0,1-1 0,-1 1 0,1-1 1,-1 1-1,1-1 0,-1 1 0,1-1 0,-1 0 0,1 1 0,0-1 0,-1 0 1,1 0-1,0 1 0,0-1 0,-1 0 0,1 0 0,0 1 0,0-1 0,0 0 0,0 0 1,0 1-1,0-1 0,0-1 0,-5-17 637,-2 0-715,6 14 0,-1 0 0,1 0 0,-1 1 0,0-1 0,-1 1 0,1 0 0,-5-6 0,6 9 0,0 0 0,0 0 0,-1 0 0,1 0 0,0 0 0,-1 1 0,1-1 0,-1 0 0,1 1 0,-1-1 0,1 1 0,-1 0 0,1-1 0,-1 1 0,0 0 0,1 0 0,-1 0 0,1 0 0,-1 0 0,1 0 0,-1 1 0,0-1 0,1 0 0,-1 1 0,1 0 0,-1-1 0,-1 2 0,-2 1-2,0 0 0,0 0 1,0 0-1,0 0 0,1 1 1,0 0-1,-1 0 0,2 0 1,-1 1-1,0-1 0,1 1 1,0 0-1,0 0 0,0 0 1,-2 6-1,2-3 3,0 0-1,0 0 1,0 0-1,1 0 1,1 0-1,-1 1 1,1-1-1,1 0 1,0 16-1,0-23 8,0 0-1,0 1 1,1-1-1,-1 0 1,0 0-1,1 0 1,-1 0-1,0 0 0,1 1 1,0-1-1,-1 0 1,1 0-1,0 0 1,-1-1-1,1 1 1,0 0-1,0 0 0,0 0 1,0 0-1,0-1 1,-1 1-1,2 0 1,0 0-1,1 0 15,-1-1-1,0 1 0,1-1 1,-1 1-1,1-1 1,-1 0-1,0 0 1,1 0-1,-1 0 1,1 0-1,2-1 0,1-1 34,1 0 0,-1 0 0,0 0 0,0 0 0,0-1-1,0 0 1,10-8 0,29-34 78,-15 14-74,-26 27-46,-1 1 0,1-1 0,-1 0 0,0-1 0,0 1 0,0 0 0,0-1 0,-1 0 0,0 0 0,0 1 0,0-1 0,-1 0 1,1-1-1,-1 1 0,0 0 0,-1 0 0,1-10 0,-1 15-13,0-1 1,0 0 0,0 1-1,0-1 1,0 0-1,0 1 1,0-1 0,0 0-1,0 1 1,-1-1-1,1 0 1,0 1 0,0-1-1,0 0 1,-1 1-1,1-1 1,-1 1 0,1-1-1,0 1 1,-1-1-1,1 1 1,-1-1 0,1 1-1,-1-1 1,1 1-1,-1-1 1,1 1 0,-1 0-1,0-1 1,1 1-1,-1 0 1,0-1 0,-1 1 2,0 0 1,0 0 0,0 0-1,0 1 1,0-1 0,0 0-1,0 1 1,0-1 0,0 1-1,1-1 1,-3 2 0,-5 2 8,1 1 1,0-1 0,0 1 0,-8 7 0,1 2-39,0 1 0,1 0 1,0 1-1,-11 17 1,20-25 14,0 0 0,0 0 1,1 0-1,0 1 0,1-1 1,0 1-1,0 0 0,1 0 1,0 0-1,1 0 0,-1 12 1,1-20 12,1 0-1,0 0 1,0 0 0,0 0 0,0 0 0,0 0 0,0 0-1,0 0 1,0 0 0,1 0 0,-1 0 0,0 0 0,1-1 0,-1 1-1,0 0 1,1 0 0,-1 0 0,1 0 0,0 0 0,-1-1-1,1 1 1,-1 0 0,1-1 0,0 1 0,1 1 0,-1-2 4,0 0 0,0 0 0,1 0 1,-1 0-1,0 0 0,0 0 0,0 0 0,0 0 1,1-1-1,-1 1 0,0 0 0,0-1 1,0 1-1,0-1 0,0 1 0,0-1 0,1-1 1,4-2 30,0 0 0,-1 0 1,0-1-1,0 0 0,6-8 1,-6 6 24,-1 0 0,0 0 0,0 0 0,-1-1 0,0 1 0,4-14 0,-7 19-71,1 0-1,-1 0 1,1 0-1,-1 0 1,0-1-1,0 1 1,0 0-1,0 0 1,0 0-1,-1 0 1,1 0-1,-1 0 1,1 0-1,-1 0 1,0 0-1,1 0 1,-1 0-1,0 0 1,0 0-1,-1 0 1,1 1-1,0-1 1,0 0-1,-1 1 1,1-1-1,-1 1 1,0 0-1,1-1 1,-4-1-1,2 3-134,0-1 0,0 0 0,-1 1 1,1-1-1,0 1 0,0 0 0,0 0 0,-1 0 0,-4 1 1,5 0-104,-19 2-1161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10.752"/>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 2630 2560,'10'36'1601,"-9"-31"-1338,0-1 0,0 1 0,0-1 0,1 1 0,-1-1 0,1 0 0,0 0 0,0 1 0,1-1 0,-1-1 0,5 6 0,-6-8-250,-1-1-1,0 0 0,1 1 1,-1-1-1,1 0 1,-1 1-1,0-1 0,1 0 1,-1 0-1,1 0 1,-1 1-1,1-1 1,-1 0-1,1 0 0,-1 0 1,1 0-1,-1 0 1,1 0-1,-1 0 0,1 0 1,-1 0-1,1 0 1,-1 0-1,1 0 0,-1 0 1,1-1-1,-1 1 1,1 0-1,-1 0 1,1 0-1,-1-1 0,0 1 1,1 0-1,-1-1 1,1 1-1,0-1 0,15-18 178,-8 8 36,11-13 7,-1 0 1,-1-1 0,-1-1 0,-1 0-1,21-54 1,-13 27 6,37-73 125,133-308 316,-18-13-319,-65 166-234,55-151 171,-108 272-202,31-91 41,-60 167-69,25-79 118,-53 161-187,2-4 2,-1 0 1,1 0 0,0 0-1,1 0 1,0 0 0,0 1-1,3-6 1,-6 11-1,1 0 0,-1 0 0,0-1 0,0 1 0,0 0 0,1 0 0,-1 0 0,0 0 0,0 0 0,0 0 0,1 0 0,-1 0 0,0 0 0,0 0 0,0 0 0,1 0 0,-1 0 0,0 0 0,0 0 0,0 0 0,1 0 0,-1 0 0,0 0 0,0 0 0,0 0 0,1 0 0,-1 0 0,0 1 1,0-1-1,0 0 0,1 0 0,-1 0 0,0 0 0,0 0 0,0 0 0,0 1 0,0-1 0,1 0 0,-1 0 0,0 0 0,0 1 0,0-1 0,0 0 0,0 0 0,0 0 0,0 1 0,0-1 0,0 0 0,0 0 0,0 0 0,0 1 0,0-1 0,0 0 0,4 14 13,-4-14-11,9 49-30,-3 1 1,-1 62-1,-2-45-25,50 690-610,41-100 255,-32-381 301,-13-62 82,17 43-1150,-55-229-43,0-13-85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11.137"/>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29 4 3840,'-28'9'3733,"66"-3"-2602,-4-6-1195,56-10 0,-43 5-232,0 2 1,0 2-1,90 10 1,-127-8 261,41 4-399,-20-1-163,0-1 1,48-3 0,-12-9-322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20:14:59.496"/>
    </inkml:context>
    <inkml:brush xml:id="br0">
      <inkml:brushProperty name="width" value="0.35" units="cm"/>
      <inkml:brushProperty name="height" value="0.35" units="cm"/>
      <inkml:brushProperty name="color" value="#E71224"/>
    </inkml:brush>
  </inkml:definitions>
  <inkml:trace contextRef="#ctx0" brushRef="#br0">153 11 3968,'-9'-2'817,"1"1"-1,0 0 1,-27 1 2258,23-4-2995,6 2-4,5 10-40,42 395-399,-32 172 363,-14-395 86,-41 263-1,36-389-398,-2 0 0,-39 103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11.88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663 1 4736,'16'17'5300,"-16"-15"-5203,1 2-108,-1-1 0,0 1 0,0 0 0,0 0 0,-1 0-1,1 0 1,-2 4 0,-1 9-49,-95 464-1759,86-428 1611,-31 134-327,-104 372 67,-100 12 2751,181-458-1584,6-14-289,60-99-409,0 1-1,0-1 1,0 0-1,0 0 1,0 0-1,0 1 1,0-1-1,0 0 1,0 1-1,0-1 1,-1 0-1,1 0 1,0 1-1,0-1 1,1 0-1,-1 0 0,0 1 1,0-1-1,0 0 1,0 0-1,0 1 1,0-1-1,0 0 1,0 0-1,0 0 1,1 1-1,-1-1 1,0 0-1,0 0 1,0 1-1,0-1 1,1 0-1,-1 0 1,0 0-1,0 0 1,0 0-1,1 1 1,-1-1-1,0 0 1,0 0-1,1 0 0,-1 0 1,0 0-1,0 0 1,1 0-1,-1 0 1,0 0-1,0 0 1,1 0-1,-1 0 1,0 0-1,0 0 1,1 0-1,-1 0 1,19-1-5,-16 0 3,26-1-4,24-4-36,1 3 0,59 3 0,77 9 75,-11-2 60,880 43-734,-886-55-1515,-103 0 854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12.780"/>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819 1 4736,'-1'1'222,"1"1"0,0 0-1,-1 0 1,1 0 0,0 0 0,0 0 0,0 0 0,1 0 0,-1 0-1,0 0 1,1-1 0,-1 1 0,1 0 0,-1 0 0,1 0 0,1 1 0,4 17 742,-5 5-1068,0 1 1,-1 0 0,-2-1 0,-8 43-1,-30 100-738,27-121 686,-31 130-445,-92 302-163,-111 142 2769,222-565-1685,-3-1 0,-2 0 0,-2-3 0,-73 92 0,-8-11-256,112-132-64,1-1-1,-1 0 1,1 1-1,0-1 1,-1 1-1,1-1 0,0 0 1,-1 1-1,1-1 1,0 1-1,-1-1 1,1 1-1,0-1 1,0 1-1,0-1 1,0 1-1,-1-1 1,1 1-1,0-1 1,0 1-1,0-1 1,0 1-1,0-1 1,0 1-1,0 0 1,0-1-1,0 1 1,1-1-1,-1 1 1,0-1-1,0 1 1,0-1-1,1 1 1,-1-1-1,0 1 1,1-1-1,-1 0 1,0 1-1,1-1 1,-1 1-1,0-1 1,1 0-1,-1 1 1,1-1-1,-1 0 1,1 1-1,-1-1 1,0 0-1,1 0 1,-1 0-1,2 1 1,34 8 3,-25-7-1,40 10 30,55 10 64,247 39 2,11 1 38,-281-50-93,580 99 42,-586-93-144,-2 0-679,102 12-1,-121-29-498,-12-7-64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8:59:58.817"/>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12 12 3072,'-5'4'486,"-2"0"320,12-12-285,-5 8-491,1-1 1,-1 0-1,1 0 0,-1 1 1,1-1-1,-1 0 0,1 1 1,-1-1-1,1 1 0,-1-1 1,1 1-1,0-1 0,-1 1 0,1-1 1,0 1-1,0-1 0,-1 1 1,1 0-1,0-1 0,0 1 1,-1 0-1,1 0 0,0 0 1,0 0-1,0 0 0,0 0 1,-1 0-1,1 0 0,0 0 0,0 0 1,0 0-1,-1 0 0,1 0 1,0 1-1,0-1 0,0 0 1,-1 1-1,1-1 0,0 0 1,-1 1-1,1-1 0,0 1 0,-1-1 1,1 1-1,0 0 0,0 1 1,4 1 59,25 19-138,39 34 1,-19-14 14,332 279 11,-228-185 13,50 47 40,268 236-31,-318-306 0,88 72 0,-113-75 0,83 77 0,-115-98 64,143 100 0,82 78-64,-215-174 0,30 9 32,1 1 64,330 318 266,-404-367-217,78 51-1,-15-12-27,77 54-117,78 54-38,-11 20-31,-95-57 122,-140-128-106,113 134 99,-27-26 15,-60-73-51,91 138 1,-127-166 66,-2 1 0,34 87 0,2 7 33,-36-89-24,3 0-1,61 84 0,37 44 65,-53-75-1,-32-49-64,55 58 100,-24-32 14,5 11-176,60 76 82,-76-77 97,20 27 108,23 22-288,-60-80 32,66 117 1,-64-99-36,3 10 18,-26-44 8,46 66 1,-61-99-71,0 0-133,0 0 0,0 0 0,0-1 0,1 0 0,12 9 0,-19-16 119,1 1-1,0-1 1,0 0 0,0 0 0,0 0 0,0 0 0,0-1 0,0 1-1,0 0 1,1-1 0,-1 0 0,0 1 0,0-1 0,0 0 0,1 0-1,-1 0 1,0 0 0,0-1 0,0 1 0,0-1 0,1 1-1,-1-1 1,0 0 0,0 0 0,0 0 0,0 0 0,0 0 0,-1 0-1,1 0 1,0-1 0,0 1 0,-1 0 0,2-3 0,0 0-153,0 1 0,0-1 0,0-1 0,-1 1 0,4-7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0.318"/>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6777 0 3200,'-12'3'294,"0"-1"0,0 2 0,0-1 0,0 2-1,1-1 1,0 2 0,0 0 0,-13 9 0,-230 169-1382,231-166 1067,-145 122 512,-159 212 362,204-200-941,-78 102-379,122-146 277,-86 115-153,41-64 65,-537 676-191,661-835 469,-273 343 128,224-276-88,-412 559-464,60-124 160,312-394 251,-703 754 1549,566-624-989,-26 23-177,127-144-229,-158 145 102,-91 98 279,174-162-169,111-110-236,-115 106 256,-144 140 289,88-88-975,193-185-761,25-23 29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9:00:07.893"/>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1 128,'0'4'0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29.832"/>
    </inkml:context>
    <inkml:brush xml:id="br0">
      <inkml:brushProperty name="width" value="0.2" units="cm"/>
      <inkml:brushProperty name="height" value="0.2" units="cm"/>
      <inkml:brushProperty name="color" value="#E71224"/>
    </inkml:brush>
  </inkml:definitions>
  <inkml:trace contextRef="#ctx0" brushRef="#br0">0 2774 4352,'4'0'1813,"1"1"-1709,-1 0-1,1-1 1,0 1-1,0-1 1,0 0-1,-1-1 1,1 1-1,0-1 1,0 0-1,-1 0 1,1 0-1,0-1 1,-1 1-1,1-1 1,-1 0-1,0-1 1,0 1-1,0-1 1,0 0-1,0 0 1,-1 0-1,1 0 1,-1-1-1,0 1 1,0-1-1,5-8 1,9-28-30,-2-2 0,-2 0 0,13-72 1,-11 42 12,55-221 649,96-441 42,-147 636-761,89-408-12,33 93-5,-99 318 0,10-27 0,-41 88 49,2 0 1,26-48 0,-39 82-46,0 0-1,0 0 1,0 1-1,0-1 1,0 0 0,0 0-1,0 0 1,0 0 0,0 1-1,0-1 1,0 0-1,0 0 1,0 0 0,0 0-1,0 1 1,0-1-1,1 0 1,-1 0 0,0 0-1,0 0 1,0 0-1,0 1 1,0-1 0,0 0-1,0 0 1,1 0 0,-1 0-1,0 0 1,0 0-1,0 0 1,0 0 0,0 1-1,1-1 1,-1 0-1,0 0 1,0 0 0,0 0-1,0 0 1,0 0-1,1 0 1,-1 0 0,0 0-1,0 0 1,0 0 0,0 0-1,1 0 1,-1 0-1,0 0 1,0 0 0,0 0-1,0 0 1,1-1-1,-1 1 1,0 0 0,0 0-1,0 0 1,0 0 0,0 0-1,1 0 1,-1 0-1,0 0 1,0-1 0,0 1-1,0 0 1,0 0-1,0 0 1,0 0 0,1-1-1,1 13-17,4 43-114,-2-33 94,11 37 0,5 19-26,163 1094-196,-64-436 256,-83-530 0,26 112 38,33 244 52,-94-547-100,1-7-25,-1-1-1,-1 1 1,0-1 0,0 1 0,0-1-1,-1 1 1,0-1 0,0 1-1,-5 13 1,6-20 8,0-1-1,0 0 1,0 1 0,0-1 0,-1 0-1,1 1 1,0-1 0,0 0 0,0 1-1,-1-1 1,1 0 0,0 1-1,0-1 1,-1 0 0,1 1 0,0-1-1,-1 0 1,1 0 0,0 0-1,-1 1 1,1-1 0,0 0 0,-1 0-1,1 0 1,0 0 0,-1 0 0,1 1-1,-1-1 1,1 0 0,0 0-1,-1 0 1,1 0 0,-1 0 0,1 0-1,0 0 1,-1 0 0,1-1-1,0 1 1,-1 0 0,1 0 0,-1 0-1,1 0 1,0 0 0,-1-1 0,1 1-1,0 0 1,-1 0 0,1-1-1,0 1 1,0 0 0,-1 0 0,1-1-1,0 1 1,0 0 0,-1-1-1,1 1 1,0 0 0,0-1 0,0 1-1,-1-1 1,-7-13-1274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0.535"/>
    </inkml:context>
    <inkml:brush xml:id="br0">
      <inkml:brushProperty name="width" value="0.2" units="cm"/>
      <inkml:brushProperty name="height" value="0.2" units="cm"/>
      <inkml:brushProperty name="color" value="#E71224"/>
    </inkml:brush>
  </inkml:definitions>
  <inkml:trace contextRef="#ctx0" brushRef="#br0">53 168 4352,'-8'6'1291,"6"-4"-1006,0-1-1,0 1 1,0 0 0,0-1-1,0 1 1,0-1 0,-1 0-1,1 0 1,0 0 0,-1 0-1,1 0 1,-6 1 0,8-3-284,-1 1-1,1 0 1,-1 0 0,1 0 0,-1 0 0,1-1-1,-1 1 1,1 0 0,-1-1 0,1 1 0,-1 0 0,1-1-1,-1 1 1,1 0 0,0-1 0,-1 1 0,1-1 0,0 1-1,-1-1 1,1 1 0,0-1 0,-1 1 0,1-1-1,0 1 1,0-1 0,0 1 0,0-1 0,0 1 0,-1-1-1,1 1 1,0-1 0,0 0 0,0 1 0,0-1 0,1 1-1,-1-1 1,0 1 0,0-1 0,0 0 0,0-1-13,1-3 11,-1 0 1,0 0-1,1 1 0,0-1 0,0 0 0,0 1 1,1-1-1,-1 1 0,1-1 0,0 1 1,1 0-1,-1-1 0,1 1 0,4-5 0,-2 3 22,1 0 0,0 1 0,1 0 0,-1 0 0,1 0 0,0 1 0,14-7 0,1 2 35,0 2 0,0 0 0,1 1-1,0 1 1,25-1 0,-2 3 9,1 3-1,0 2 1,54 8 0,-44-3-68,80 13 2,-74-9 12,69 2 0,-15-14 104,-103 0-98,0-1 0,0 0 0,0-1 0,0-1 1,0 0-1,14-7 0,81-33-337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1.214"/>
    </inkml:context>
    <inkml:brush xml:id="br0">
      <inkml:brushProperty name="width" value="0.2" units="cm"/>
      <inkml:brushProperty name="height" value="0.2" units="cm"/>
      <inkml:brushProperty name="color" value="#E71224"/>
    </inkml:brush>
  </inkml:definitions>
  <inkml:trace contextRef="#ctx0" brushRef="#br0">73 16 3328,'-28'-16'4693,"28"16"-4629,-7 23-24,2-6 9,0 0 0,1 0-1,-2 27 1,-11 701-711,39 497 556,-27-795 1684,5-436-1575,-1-6-33,1 0 1,0 0-1,0 0 0,1-1 1,0 1-1,-1 0 0,4 7 1,14-48-3235,-9-6 2112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2.039"/>
    </inkml:context>
    <inkml:brush xml:id="br0">
      <inkml:brushProperty name="width" value="0.2" units="cm"/>
      <inkml:brushProperty name="height" value="0.2" units="cm"/>
      <inkml:brushProperty name="color" value="#E71224"/>
    </inkml:brush>
  </inkml:definitions>
  <inkml:trace contextRef="#ctx0" brushRef="#br0">257 144 2304,'-2'-14'752,"0"0"1,1-1-1,0 1 0,1-1 1,2-14-1,-1-9-402,-1 38-344,0 0 0,0-1 0,0 1 0,0 0 0,0 0 0,0 0-1,0 0 1,0 0 0,0 0 0,0-1 0,0 1 0,0 0 0,0 0 0,0 0 0,0 0 0,0 0 0,0 0 0,0 0 0,0-1 0,0 1 0,0 0 0,0 0 0,0 0 0,0 0 0,0 0 0,0 0 0,0 0 0,0 0-1,0-1 1,0 1 0,-1 0 0,1 0 0,0 0 0,0 0 0,0 0 0,0 0 0,0 0 0,0 0 0,0 0 0,0 0 0,-1 0 0,1 0 0,0 0 0,0 0 0,0 0 0,0 0 0,0 0 0,0 0 0,0 0 0,-1 0-1,1 0 1,0 0 0,0 0 0,0 0 0,0 0 0,0 0 0,0 0 0,-1 0 0,1 0 0,0 0 0,0 0 0,0 0 0,0 0 0,0 0 0,-6 8 119,-3 21-22,1 1 1,1 0-1,2 1 1,-2 34 0,4 131-109,1-40 110,-20 551 37,4-88 250,-3-259 126,-21-8 350,38-329-876,-18 82 315,19-94-472,0 0 1,-1 0-1,-1 0 1,0 0-1,-1-1 1,-10 16-1,16-25 55,-1 0 1,0 0-1,1 0 0,-1 0 0,1 0 1,-1-1-1,0 1 0,0 0 1,0-1-1,1 1 0,-1 0 1,0-1-1,0 1 0,0-1 0,0 0 1,0 1-1,0-1 0,0 1 1,0-1-1,-2 0 0,-10-2-1191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3.205"/>
    </inkml:context>
    <inkml:brush xml:id="br0">
      <inkml:brushProperty name="width" value="0.2" units="cm"/>
      <inkml:brushProperty name="height" value="0.2" units="cm"/>
      <inkml:brushProperty name="color" value="#E71224"/>
    </inkml:brush>
  </inkml:definitions>
  <inkml:trace contextRef="#ctx0" brushRef="#br0">2 1761 3072,'-2'32'1293,"2"-30"-1187,0 0 0,1-1 0,-1 1 0,0-1 0,1 1 0,-1-1 0,1 1 0,0-1 0,-1 1 0,1-1 0,0 0 0,0 1-1,0-1 1,0 0 0,0 0 0,0 0 0,0 0 0,2 1 0,-3-1-74,1-1 0,0 1 0,0-1 0,0 0 0,0 1 0,0-1-1,0 0 1,0 0 0,0 0 0,0 0 0,0 0 0,-1 0-1,1 0 1,0 0 0,0 0 0,0-1 0,0 1 0,0 0-1,0 0 1,0-1 0,0 1 0,-1-1 0,1 1 0,0-1 0,1 0-1,16-16-48,-6-1 208,-1-2 0,0 1 0,-2-1 0,0-1 0,9-33 0,-12 36-78,37-130 603,6-18-131,228-505 191,-124 320-549,-63 149-249,-48 109-84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20:15:00.852"/>
    </inkml:context>
    <inkml:brush xml:id="br0">
      <inkml:brushProperty name="width" value="0.35" units="cm"/>
      <inkml:brushProperty name="height" value="0.35" units="cm"/>
      <inkml:brushProperty name="color" value="#E71224"/>
    </inkml:brush>
  </inkml:definitions>
  <inkml:trace contextRef="#ctx0" brushRef="#br0">1223 1 2816,'0'13'4416,"0"-13"-4395,0-1 1,0 1 0,0-1 0,0 1-1,0-1 1,0 1 0,0 0-1,-1-1 1,1 1 0,0-1-1,0 1 1,0 0 0,-1-1 0,1 1-1,0 0 1,-1-1 0,1 1-1,0 0 1,-1-1 0,1 1-1,0 0 1,-1 0 0,1-1-1,0 1 1,-1 0 0,1 0 0,-1 0-1,1 0 1,0-1 0,-1 1-1,1 0 1,-1 0 0,1 0-1,-1 0 1,0 0 0,-19 2 374,14-1-336,-194 3 836,30-2-1045,36 6-18,-144 15-29,252-20 269,0 2-1,0 0 1,0 2-1,-30 13 1,54-19-76,0 0 0,0 1 1,0-1-1,0 1 0,0-1 1,0 1-1,0 0 0,1 0 0,-1 0 1,1 0-1,-1 0 0,1 0 1,0 0-1,0 0 0,0 0 0,-1 4 1,-9 43-68,7-28 58,-19 64-21,-54 132 0,44-132 2,-31 121 0,63-202 38,0-1-1,0 1 1,1-1 0,-1 1 0,1-1 0,0 1 0,0-1 0,1 1-1,-1-1 1,1 1 0,0-1 0,0 0 0,1 5 0,-1-6-1,0-1 1,0 1 0,1 0-1,-1-1 1,0 1 0,1-1-1,-1 1 1,1-1 0,0 1-1,-1-1 1,1 0 0,0 0-1,0 0 1,0 0 0,0 0-1,0-1 1,0 1 0,0 0-1,0-1 1,0 0 0,0 1-1,0-1 1,3 0 0,6 1 15,7 0 25,1 0 0,0-1-1,0 0 1,33-6 0,-10-5-48,9-3-13,0 2 0,91-9 0,-125 20 9,0 1 0,0 0 0,0 2 0,0 0 0,0 1 1,0 0-1,-1 1 0,1 1 0,-1 1 0,0 0 0,-1 1 0,25 16 0,-24-12-7,0 1-1,-1 1 1,-1 1-1,0 0 1,-1 0-1,0 2 1,10 17-1,68 124-179,-87-149 185,8 18-77,-1 0 1,-2 1-1,0 0 0,-2 0 0,-1 1 0,-1 0 0,-1 1 0,-2-1 0,-1 1 0,-1-1 0,-1 0 0,-2 1 1,0-1-1,-11 37 0,11-54 62,-1-1 0,0 1 0,0-1 0,-1 0 0,0 0 0,-1 0 1,0 0-1,-1-1 0,0 0 0,0-1 0,-1 0 0,0 0 0,-1 0 0,-14 10 0,-7 1 105,-1-1-1,-1-2 0,-44 17 0,29-17 174,-1-2 0,0-2 0,-99 10 0,66-15 143,-99-6 0,87-2-536,85 1 84,6 0-26,-1 1-1,1-1 0,-1 0 0,0 0 1,1 0-1,-1 0 0,1-1 1,-1 1-1,1-1 0,-1 1 0,1-1 1,0 0-1,-1 0 0,1 0 1,0 0-1,-3-2 0,2-9-1093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5.048"/>
    </inkml:context>
    <inkml:brush xml:id="br0">
      <inkml:brushProperty name="width" value="0.2" units="cm"/>
      <inkml:brushProperty name="height" value="0.2" units="cm"/>
      <inkml:brushProperty name="color" value="#E71224"/>
    </inkml:brush>
  </inkml:definitions>
  <inkml:trace contextRef="#ctx0" brushRef="#br0">95 101 3200,'-8'-15'1536,"-1"35"-1408,-1-28 1664,6-4-1792,-4 3 0,3-3 768,-9 0 128,5 0-896,4 0 0,0 0 384,-4 4 384,1-1-256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6.653"/>
    </inkml:context>
    <inkml:brush xml:id="br0">
      <inkml:brushProperty name="width" value="0.2" units="cm"/>
      <inkml:brushProperty name="height" value="0.2" units="cm"/>
      <inkml:brushProperty name="color" value="#E71224"/>
    </inkml:brush>
  </inkml:definitions>
  <inkml:trace contextRef="#ctx0" brushRef="#br0">23 95 3328,'-16'9'1239,"16"-9"-1212,-1 0 1,1 0-1,0 0 1,-1 0-1,1-1 1,0 1-1,-1 0 0,1 0 1,0 0-1,-1-1 1,1 1-1,0 0 1,0 0-1,-1-1 1,1 1-1,0 0 1,0-1-1,-1 1 1,1 0-1,0-1 1,0 1-1,0 0 1,0-1-1,0 1 1,-1-1-1,1 1 1,0 0-1,0-1 1,0 1-1,0-1 1,3-8 437,1 0 1,-1 1 0,1-1 0,1 1-1,8-13 1,-11 18-428,0 1-1,0-1 0,1 1 1,-1 0-1,0-1 1,1 1-1,0 0 1,-1 1-1,1-1 1,0 0-1,0 1 1,0-1-1,5 0 1,-6 1-17,0 1 1,0 0 0,0 0-1,0 0 1,0 0 0,0 0 0,0 0-1,1 0 1,-1 1 0,0-1-1,0 1 1,0-1 0,-1 1 0,1 0-1,0 0 1,0 0 0,0 0-1,0 0 1,-1 0 0,1 1 0,0-1-1,1 3 1,23 26 61,-1 1 0,-2 2 0,35 65 0,-22-37-31,110 215 450,-85-154-364,-23-44-15,24 43 117,-18-39-27,-2 2 0,54 162 1,-31-79-181,-40-110 89,31 105 0,-12-30 16,-3-9-41,-33-98-170,0 0 1,2 0-1,1-1 1,20 35-1,-30-58-162,5-10-1109,2 0-21,0-6-64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7.433"/>
    </inkml:context>
    <inkml:brush xml:id="br0">
      <inkml:brushProperty name="width" value="0.2" units="cm"/>
      <inkml:brushProperty name="height" value="0.2" units="cm"/>
      <inkml:brushProperty name="color" value="#E71224"/>
    </inkml:brush>
  </inkml:definitions>
  <inkml:trace contextRef="#ctx0" brushRef="#br0">0 124 3584,'25'-9'5013,"-14"5"-4966,1 0-1,-1-1 1,0-1 0,-1 0-1,12-8 1,28-15 142,-35 23-175,0 0 0,1 1 0,0 1 0,24-4 0,68-2 53,-52 6-54,-4 1 26,103 7-1,47 20 119,31 3-29,-173-23-177,78 3 185,-118-8-328,1 0 0,-1-1-1,0-1 1,33-10 0,-30 7-2880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8.157"/>
    </inkml:context>
    <inkml:brush xml:id="br0">
      <inkml:brushProperty name="width" value="0.2" units="cm"/>
      <inkml:brushProperty name="height" value="0.2" units="cm"/>
      <inkml:brushProperty name="color" value="#E71224"/>
    </inkml:brush>
  </inkml:definitions>
  <inkml:trace contextRef="#ctx0" brushRef="#br0">22 0 3328,'-1'16'4612,"2"-13"-4282,2 20 488,-16 94-784,2 119 1,18 119-117,-2-187 223,7 83 151,-3-84-72,14 140 399,-18-257-598,-2-25-320,0 0 0,14 44 1,-17-68 252,0-1-1,0 1 1,0-1 0,0 0 0,0 1 0,1-1 0,-1 1 0,0-1-1,0 1 1,0-1 0,0 0 0,1 1 0,-1-1 0,0 0 0,0 1-1,1-1 1,-1 0 0,0 1 0,1-1 0,-1 0 0,0 0 0,1 1 0,-1-1-1,0 0 1,1 0 0,-1 1 0,1-1 0,-1 0 0,0 0 0,1 0-1,-1 0 1,1 0 0,-1 0 0,1 0 0,-1 0 0,0 0 0,1 0-1,-1 0 1,1 0 0,-1 0 0,0 0 0,1 0 0,-1 0 0,1 0-1,-1-1 1,1 1 0,14-15-1988,-5-4 861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9.006"/>
    </inkml:context>
    <inkml:brush xml:id="br0">
      <inkml:brushProperty name="width" value="0.2" units="cm"/>
      <inkml:brushProperty name="height" value="0.2" units="cm"/>
      <inkml:brushProperty name="color" value="#E71224"/>
    </inkml:brush>
  </inkml:definitions>
  <inkml:trace contextRef="#ctx0" brushRef="#br0">318 239 3456,'-13'-2'700,"1"0"1,-1-1-1,1-1 1,0 0-1,-22-10 0,27 10-707,0 0 0,0 1 0,0 0 0,0 0 0,-1 1 0,1-1 0,-15-1 0,18 4 23,1 0-1,-1 0 1,1 1 0,-1-1 0,1 1 0,-1-1 0,1 1 0,0 0 0,-1 1 0,1-1 0,0 0 0,0 1-1,0 0 1,0 0 0,0 0 0,0 0 0,1 0 0,-1 0 0,1 1 0,-3 3 0,-3 4 46,1 0 1,0 1-1,1 0 1,0 0-1,1 0 1,0 1-1,1 0 1,-5 21-1,1 6 116,-3 54-1,7-40-57,3 1-1,2 0 0,3 0 1,19 99-1,-18-133-78,1 0-1,1-1 1,1 0 0,1 0-1,0-1 1,2 0-1,0 0 1,0-2-1,17 19 1,-19-25-15,1-1 0,0 0 0,0 0 0,1-1 0,0-1-1,0 0 1,1 0 0,13 5 0,-5-4-15,0-1 0,0-1 0,1-1-1,30 4 1,3-5-45,1-2-1,-1-2 1,55-9-1,-77 5 5,-1-1 1,-1-1-1,1-2 1,-1-2-1,-1 0 0,1-2 1,-2-1-1,49-31 1,-52 28 15,-1-1 0,-1-2 0,-1 0 0,0-1 0,-2-1 0,0-2 0,-1 1 0,-2-2 1,23-39-1,-30 43 4,-1 0 0,-1-1 0,-1 0 1,-1 0-1,-1-1 0,-1 0 0,0 1 1,-2-2-1,-1 1 0,0 0 0,-4-31 1,0 28-14,-1 1 1,-1 0 0,-1 0-1,0 1 1,-2 0 0,-1 0-1,-1 0 1,-1 1 0,-1 1-1,-18-26 1,29 46 21,-57-72-25,49 64 27,0 0 0,0 1 0,0 0 0,-1 0 0,-18-10 0,-1 3 15,0 2 1,-1 1-1,-1 1 1,1 1 0,-2 2-1,1 1 1,-1 1-1,-56-2 1,58 7-24,0 2 1,-1 1-1,1 2 1,1 0-1,-1 2 1,1 2-1,0 0 1,0 2-1,1 1 0,0 1 1,1 2-1,-36 23 1,58-34-89,1 1 1,-1-1-1,1 1 1,0 0-1,0 0 1,0 1-1,0-1 1,1 1-1,-1-1 1,1 1 0,1 0-1,-1 1 1,1-1-1,-1 0 1,2 1-1,-1-1 1,1 1-1,-1 0 1,1-1-1,0 11 1,4 35-1058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39.824"/>
    </inkml:context>
    <inkml:brush xml:id="br0">
      <inkml:brushProperty name="width" value="0.2" units="cm"/>
      <inkml:brushProperty name="height" value="0.2" units="cm"/>
      <inkml:brushProperty name="color" value="#E71224"/>
    </inkml:brush>
  </inkml:definitions>
  <inkml:trace contextRef="#ctx0" brushRef="#br0">8 313 4224,'-7'-6'3560,"7"5"-3482,0-20 2369,1 3-3007,3 106 623,16 101 0,29 104 881,-40-241-755,-3-7-75,-5-30-60,1-1 0,0 0 0,1 0 0,7 19 0,-10-32-54,0 0 0,0-1 0,0 1 0,0-1 0,1 1 0,-1 0 0,0-1 1,0 1-1,1-1 0,-1 1 0,0-1 0,1 1 0,-1-1 0,1 1 0,-1-1 0,0 0 0,1 1 1,-1-1-1,1 1 0,-1-1 0,1 0 0,0 0 0,-1 1 0,1-1 0,-1 0 0,2 0 1,-2 0-4,1 0 0,0-1 0,-1 1 0,1 0 0,0-1 0,-1 1 1,1-1-1,-1 1 0,1-1 0,-1 1 0,1-1 0,-1 0 1,1 1-1,-1-1 0,1 0 0,-1 1 0,1-2 0,12-39-84,-12 36 95,34-137-8,17-64 9,-36 155 31,2 0-1,26-47 1,-7 31 18,3 2 1,2 1 0,55-59-1,-88 110-29,1 2 0,1 0 0,0 0-1,1 0 1,0 2 0,1 0-1,19-12 1,-26 18-8,0 1-1,0-1 1,1 1-1,-1 0 1,1 1-1,-1-1 1,1 1-1,-1 1 1,1-1-1,0 1 1,-1 0-1,1 1 1,-1-1-1,1 1 1,-1 1-1,1-1 1,-1 1-1,1 0 1,10 6-1,-7-3-6,0 1-1,-1 1 0,0-1 0,0 1 1,0 1-1,-1 0 0,0 0 1,-1 0-1,8 11 0,4 10 49,26 51-1,-10-2-62,-3 1 0,35 140-1,-38-116-79,4 14 17,-11-32-352,64 154 0,-82-231 356,-1-1-91,0 1 0,1-1 0,0 0 0,6 7 0,-10-14 88,1 1 0,0 0 1,-1 0-1,1 0 0,0 0 1,0-1-1,0 1 0,-1 0 1,1-1-1,0 1 0,0 0 1,0-1-1,0 0 0,0 1 0,0-1 1,0 1-1,0-1 0,0 0 1,0 0-1,0 0 0,1 1 1,-1-1-1,0 0 0,0 0 1,0-1-1,0 1 0,0 0 1,0 0-1,0 0 0,0-1 0,0 1 1,0 0-1,0-1 0,0 1 1,2-2-1,3-3-495,0 0 0,0 0 0,9-11 1,-8 8 100,20-21-844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36:40.881"/>
    </inkml:context>
    <inkml:brush xml:id="br0">
      <inkml:brushProperty name="width" value="0.2" units="cm"/>
      <inkml:brushProperty name="height" value="0.2" units="cm"/>
      <inkml:brushProperty name="color" value="#E71224"/>
    </inkml:brush>
  </inkml:definitions>
  <inkml:trace contextRef="#ctx0" brushRef="#br0">343 730 3584,'-12'-2'644,"1"0"0,0-1 1,0 0-1,0 0 0,0-2 0,0 1 1,1-1-1,0-1 0,-18-12 0,26 17-645,1 0 0,0 1-1,0-1 1,0 0 0,1 0-1,-1 0 1,0 0 0,0 0-1,0 0 1,1 0-1,-1 0 1,1-1 0,-1 1-1,1 0 1,-1 0 0,1 0-1,-1-1 1,1 1 0,0 0-1,0-1 1,0 1 0,0 0-1,0-2 1,0 1 20,1 0-1,0 1 1,0-1 0,0 0 0,0 1 0,0-1-1,0 1 1,0-1 0,0 1 0,0-1-1,1 1 1,-1 0 0,0 0 0,3-2 0,5-3 71,1 1 1,0 0 0,0 0 0,14-3 0,10-2 73,1 2-1,57-6 0,-26 5 115,23-6-100,-2-4 0,97-35 0,-160 45-203,-1 0 1,0-2-1,-1 0 1,23-16-1,-36 21 13,-1 0 0,0-1 0,0 0 0,-1 0 0,1-1 1,-2 0-1,1 0 0,-1-1 0,0 0 0,-1 0 0,0 0 0,4-12 0,-6 14 3,-1-1-1,0 1 1,0-1-1,-1 1 1,0-1-1,0 0 1,0 0-1,-1 1 1,-1-1-1,1 0 1,-3-11-1,1 13 9,0 1 0,0-1 1,0 0-1,-1 1 0,1-1 0,-1 1 0,-1 0 0,1 0 0,-1 0 1,0 1-1,0-1 0,0 1 0,0 0 0,-1 0 0,-6-4 0,-10-4-43,0 0 0,-1 1 0,0 2-1,-1 0 1,0 1 0,0 1 0,-32-4-1,-9 1-76,-96-1-1,127 10 138,0 2 0,0 1 1,0 1-1,1 2 0,0 1 0,0 2 0,-61 23 1,75-23 5,1 0 1,0 2 0,0-1-1,1 2 1,0 0 0,1 1-1,1 1 1,0 0-1,0 1 1,1 0 0,1 1-1,1 1 1,0 0 0,-17 34-1,17-27 10,1 1 0,1 1 0,1 0 0,1 0 0,2 0 0,0 1 0,2 0 0,0-1 0,2 1 0,1 0 0,1 0 0,2 0 0,0 0 0,2 0 0,13 43 0,-4-31-13,1 0 0,2-2-1,1 0 1,2-1 0,2-1-1,1-1 1,43 48 0,-30-41 4,2-2 0,1-2 0,2-1 0,2-3 0,1-1 0,1-2 0,1-2 1,1-2-1,2-2 0,0-3 0,67 19 0,-73-28-10,153 36 49,-156-40-51,1-1-1,79-1 1,-67-9-81,0-1 1,92-23 0,99-43-299,-212 61 203,-9 4-668,-1-1 0,1-1 0,-2-1 0,1-1 0,20-14 0,-19 6-596</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1:34.621"/>
    </inkml:context>
    <inkml:brush xml:id="br0">
      <inkml:brushProperty name="width" value="0.35" units="cm"/>
      <inkml:brushProperty name="height" value="0.35" units="cm"/>
      <inkml:brushProperty name="color" value="#E71224"/>
    </inkml:brush>
  </inkml:definitions>
  <inkml:trace contextRef="#ctx0" brushRef="#br0">260 1 3968,'-61'12'1163,"-46"8"447,103-20-1367,0 1 0,0-1-1,0 0 1,0 0 0,0-1 0,1 1-1,-1-1 1,0 0 0,-5-2 0,-13-1-47,20 4-187,1 0-1,-1 0 0,1 0 1,-1 0-1,1 1 1,-1-1-1,1 0 1,-1 1-1,1-1 1,-1 1-1,-1 0 1,3 0-8,-1-1 0,1 0 0,-1 1 1,1-1-1,0 1 0,-1-1 0,1 1 1,0-1-1,-1 1 0,1-1 0,0 0 0,0 1 1,-1 0-1,1-1 0,0 1 0,0-1 0,0 1 1,0-1-1,0 1 0,0-1 0,0 2 1,0 2 1,1 0 1,0 0 0,0 0 0,1 0 0,-1-1 0,1 1 0,2 4 0,2 4 49,185 473-26,-35 17-32,-136-435 5,39 122 0,9-2 0,7-3 0,176 305 0,119 92 0,-122-197 0,-42-75 0,-108-166 0,129 171-37,-23-33-23,-25 14 29,131 423 248,-218-485-200,-91-232-21,30 68-108,-28-63 33,1 0 0,0 1 1,0-1-1,1-1 0,0 1 0,0-1 1,9 8-1,-13-12 52,-1 0 0,1-1 0,0 1 1,-1-1-1,1 1 0,0-1 0,0 0 1,-1 1-1,1-1 0,0 0 0,0 0 0,0 1 1,-1-1-1,1 0 0,0 0 0,0 0 1,0 0-1,-1 0 0,1 0 0,0 0 0,0 0 1,0 0-1,1-1 0,-1 0-37,0 1 0,0-1 1,0 0-1,0 0 0,0 0 0,0 0 0,0-1 0,0 1 1,0 0-1,0 0 0,-1 0 0,1-1 0,-1 1 0,1 0 1,0-2-1,12-42-1088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1:35.523"/>
    </inkml:context>
    <inkml:brush xml:id="br0">
      <inkml:brushProperty name="width" value="0.35" units="cm"/>
      <inkml:brushProperty name="height" value="0.35" units="cm"/>
      <inkml:brushProperty name="color" value="#E71224"/>
    </inkml:brush>
  </inkml:definitions>
  <inkml:trace contextRef="#ctx0" brushRef="#br0">4551 1 3840,'-90'71'2026,"78"-62"-1468,1 0 0,1 1 0,-19 22 0,9-9-464,-27 32-94,-16 18 0,-112 116 149,-175 247 264,158-184-314,-86 82 66,62-76-74,-518 575 16,634-723-86,-411 497 89,301-348-7,-422 527-60,407-480 24,-13 15-27,174-238-14,-92 104 76,53-69-170,49-53-120,28-33-431,21-21 204,11-12-311,-4 0 639,-1 0 1,0 0-1,0-1 1,0 1-1,0-1 1,0 1-1,0 0 1,1-3-1,23-47-1086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1:09.685"/>
    </inkml:context>
    <inkml:brush xml:id="br0">
      <inkml:brushProperty name="width" value="0.05" units="cm"/>
      <inkml:brushProperty name="height" value="0.05" units="cm"/>
      <inkml:brushProperty name="color" value="#E71224"/>
    </inkml:brush>
  </inkml:definitions>
  <inkml:trace contextRef="#ctx0" brushRef="#br0">260 195 2560,'-26'-8'591,"-81"-31"951,102 37-1397,1 0 0,0 0 0,0-1 0,0 1 0,0-1 0,0 0 0,1 0 0,-1-1 0,1 1 0,0-1 1,0 0-1,-4-6 0,-2-3-47,-12-12 160,13 17-195,1-1 1,0 1-1,-11-20 1,14 17 61,7 11 156,-1 1-249,-1 1 0,1-1 0,-1 1 0,0 0-1,1-1 1,-1 1 0,0 0 0,0 0 0,1 2 0,14 42 141,18 74 0,-22-70-92,156 517 538,26-87-414,39-15-48,20-1-130,-34-63-32,-216-396 5,235 428 0,-151-287 0,199 321 0,388 530 149,-139-263 576,-510-700-634,12 12-395,-35-45-144,-2-4-661,0-12-171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20:15:01.756"/>
    </inkml:context>
    <inkml:brush xml:id="br0">
      <inkml:brushProperty name="width" value="0.35" units="cm"/>
      <inkml:brushProperty name="height" value="0.35" units="cm"/>
      <inkml:brushProperty name="color" value="#E71224"/>
    </inkml:brush>
  </inkml:definitions>
  <inkml:trace contextRef="#ctx0" brushRef="#br0">114 106 3456,'-1'0'80,"0"0"0,0-1 0,0 1 1,0 0-1,0 0 0,0 0 0,0 0 0,0-1 1,0 1-1,0-1 0,0 1 0,0-1 0,0 1 1,0-1-1,0 1 0,1-1 0,-1 0 0,0 1 1,0-1-1,1 0 0,-1 0 0,0 1 0,1-1 1,-1 0-1,1 0 0,-1-1 0,0 1-22,1-1 0,-1 1 1,0 0-1,1 0 0,-1 0 0,0 0 0,0 0 0,1 0 1,-1 1-1,0-1 0,0 0 0,0 0 0,0 0 0,0 1 0,0-1 1,0 1-1,-1-1 0,1 1 0,0-1 0,0 1 0,0 0 0,-1-1 1,1 1-1,0 0 0,0 0 0,-1 0 0,1 0 0,0 0 0,0 0 1,-2 1-1,-1 0-36,0 1 1,1 1 0,-1-1-1,0 0 1,1 1 0,0 0-1,0 0 1,0 0 0,0 0-1,0 0 1,1 1 0,-1-1-1,1 1 1,0 0 0,0-1-1,0 1 1,1 0 0,-1 0-1,1 0 1,0 0 0,0 1-1,0-1 1,1 6 0,-1-5 9,1 1 0,1-1 0,-1 0 0,1 1 0,0-1 0,0 0 0,0 0 0,1 0 0,0 0 0,0 0 0,0 0 0,1 0 0,-1 0 0,1-1 0,0 1 0,0-1 0,1 0 0,5 5 0,-5-6-20,0 0 0,1 0 1,-1-1-1,1 1 0,0-1 1,-1 0-1,1-1 0,0 1 1,0-1-1,1 0 0,-1 0 0,10 0 1,3 0 19,-1-2 0,24-2 0,14-7 26,-1-1 1,0-4 0,65-25-1,-85 28-23,-2-1-1,0-2 0,0-1 0,52-37 0,-80 50-17,-1 0 0,1 0 1,-1 0-1,0 0 0,0-1 0,2-3 0,-5 6-10,1 1-1,-1-1 0,1 0 0,-1 1 0,0-1 1,1 0-1,-1 0 0,0 0 0,0 1 0,0-1 1,1 0-1,-1 0 0,0 0 0,0 0 1,0 1-1,0-1 0,-1 0 0,1 0 0,0 0 1,0 1-1,0-1 0,-1 0 0,1 0 0,0 1 1,-1-1-1,1 0 0,-1 0 0,1 1 1,-1-1-1,1 0 0,-1 1 0,1-1 0,-1 1 1,1-1-1,-1 1 0,0-1 0,1 1 0,-3-1 1,-8-4 27,0 1 1,0 0 0,-1 0-1,1 2 1,-1-1-1,-16 0 1,6 0-21,-8-2-66,0 2 1,0 0-1,0 3 0,0 0 1,-51 8-1,65-5-37,-1 1-1,1 1 0,0 0 0,0 1 0,1 0 1,0 1-1,0 1 0,0 1 0,1 0 1,0 0-1,-21 21 0,31-26-40,0 0 1,1 1-1,-1-1 0,1 1 0,0 0 0,0 0 1,1 0-1,-1 0 0,1 0 0,0 0 1,-2 9-1,-2 23-1022</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1:15.302"/>
    </inkml:context>
    <inkml:brush xml:id="br0">
      <inkml:brushProperty name="width" value="0.35" units="cm"/>
      <inkml:brushProperty name="height" value="0.35" units="cm"/>
      <inkml:brushProperty name="color" value="#E71224"/>
    </inkml:brush>
  </inkml:definitions>
  <inkml:trace contextRef="#ctx0" brushRef="#br0">33 103 1664,'-32'-34'1685,"32"33"-1608,0 0 0,0 1 0,0-1 1,0 0-1,0 1 0,0-1 0,0 0 0,0 1 0,0-1 0,0 0 0,1 1 0,1-5 540,-1 3-540,0 0 75,1-2-42,-1-1 0,0 1 1,0 0-1,-1-1 0,1-7 0,0-5 1014,6 22-883,-1-1-131,1 1 1,-1-1-1,0 1 0,0 0 0,0 0 0,-1 1 0,0 0 0,0 0 0,7 11 0,7 8 69,12 16-72,-1 1 0,-2 1-1,-2 2 1,39 95 0,30 122-107,71 172 0,95 89 64,43-24 0,-234-395-64,71 140 0,87 219 106,-179-367-20,75 111-1,255 300 299,-330-447-324,-4 3 1,-2 1-1,-3 2 1,-2 1-1,35 92 1,160 567 835,-179-443-565,-23 5-126,-19-154-336,17 158-381,-28-283 485,4 29-186,-4-35 163,-1-1-1,1 0 1,-1 0-1,1 0 1,0 0-1,0 0 1,0 0-1,0 0 1,0 0-1,1 0 1,-1-1-1,2 3 1,-2-3 31,-1-1 0,1 0-1,-1 0 1,0 0 0,1 1 0,-1-1-1,0 0 1,1 0 0,-1 0 0,1 0-1,-1 0 1,1 0 0,-1 0 0,0 0-1,1 0 1,-1 0 0,1 0 0,-1 0-1,0 0 1,1 0 0,-1 0-1,1-1 1,-1 1 0,0 0 0,1 0-1,-1 0 1,1-1 0,-1 1 0,0 0-1,1 0 1,-1-1 0,0 1 0,0 0-1,1-1 1,-1 1 0,0 0 0,0-1-1,1 1 1,-1 0 0,0-1 0,4-4-195,-1 0 1,0 0 0,-1 0-1,1-1 1,2-7 0,16-60-1195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1:16.073"/>
    </inkml:context>
    <inkml:brush xml:id="br0">
      <inkml:brushProperty name="width" value="0.35" units="cm"/>
      <inkml:brushProperty name="height" value="0.35" units="cm"/>
      <inkml:brushProperty name="color" value="#E71224"/>
    </inkml:brush>
  </inkml:definitions>
  <inkml:trace contextRef="#ctx0" brushRef="#br0">3966 0 3328,'-34'22'555,"1"2"-1,1 1 1,2 1-1,0 1 1,-32 40 0,-34 39-485,6-9-12,-14 26-39,-109 130 95,13 22-13,-359 594 144,378-588-191,-208 344 121,-152 232-94,109-196 154,-56 34 639,171-288-404,200-256-1409,105-137 596,6-10-20,9-33-1768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49.649"/>
    </inkml:context>
    <inkml:brush xml:id="br0">
      <inkml:brushProperty name="width" value="0.35" units="cm"/>
      <inkml:brushProperty name="height" value="0.35" units="cm"/>
      <inkml:brushProperty name="color" value="#E71224"/>
    </inkml:brush>
  </inkml:definitions>
  <inkml:trace contextRef="#ctx0" brushRef="#br0">35 92 3072,'-8'-14'804,"6"10"-480,-1-1 1,1 1-1,0-1 1,0 0-1,0 1 1,1-1-1,-1 0 1,1 0-1,1 0 1,-1-7-1,1 11-284,0 0 0,0 0-1,0 0 1,0 1 0,0-1 0,0 0-1,-1 0 1,1 0 0,0 1 0,0-1-1,0 0 1,-1 0 0,1 1 0,0-1-1,-1 0 1,1 1 0,-1-1 0,1 0-1,-4-2 465,6 3-632,0 0 130,0 0 0,0 1 1,0-1-1,0 1 0,0-1 1,-1 1-1,1 0 0,0 0 1,0 0-1,-1 0 0,1 0 1,0 0-1,-1 0 0,1 1 1,-1-1-1,1 1 0,-1-1 1,0 1-1,0-1 0,2 4 1,19 41 199,-20-41-197,259 604-411,-96-190 214,36 81 128,37-34 5,-49-101 118,-162-311-113,151 338 151,-171-372-51,0 2 0,5 31 0,-10-45-61,-1 1 0,-1 0-1,1 0 1,-2 0-1,1 0 1,-1 0 0,0 0-1,-4 14 1,-3-7-209,8-16 201,0 0 1,0 1-1,-1-1 0,1 0 1,0 0-1,0 1 1,-1-1-1,1 0 0,0 0 1,0 1-1,-1-1 1,1 0-1,0 0 0,-1 0 1,1 0-1,0 0 1,0 1-1,-1-1 0,1 0 1,0 0-1,-1 0 1,1 0-1,0 0 0,-1 0 1,1 0-1,0 0 1,-1 0-1,1 0 0,0 0 1,-1 0-1,1-1 1,0 1-1,-1 0 1,1 0-1,0 0 0,-1 0 1,1 0-1,0-1 1,0 1-1,-1 0 0,1-1 1,-9-14-1002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0.253"/>
    </inkml:context>
    <inkml:brush xml:id="br0">
      <inkml:brushProperty name="width" value="0.35" units="cm"/>
      <inkml:brushProperty name="height" value="0.35" units="cm"/>
      <inkml:brushProperty name="color" value="#E71224"/>
    </inkml:brush>
  </inkml:definitions>
  <inkml:trace contextRef="#ctx0" brushRef="#br0">1982 46 3584,'-2'1'92,"1"0"-1,0-1 1,-1 1 0,1 0 0,-1-1 0,1 1-1,-1-1 1,1 0 0,-1 1 0,0-1 0,1 0-1,-1 0 1,1 0 0,-1 0 0,0 0 0,1 0-1,-1-1 1,1 1 0,-1 0 0,1-1 0,-3 0-1,1-2 86,-1 0 0,1 0 0,0 0 0,0-1 0,0 1 0,1-1 0,-4-5-1,6 8-177,-1 0 0,0-1-1,0 1 1,0 0-1,0 0 1,0 0-1,0 0 1,0 0 0,0 0-1,0 1 1,0-1-1,0 0 1,-1 1 0,1-1-1,0 0 1,-1 1-1,1 0 1,0-1-1,-1 1 1,1 0 0,-2-1-1,1 2-1,-1-1 1,1 0-1,0 1 0,0-1 1,-1 1-1,1 0 1,0-1-1,0 1 0,0 0 1,0 1-1,-4 1 0,-4 5-7,0 1-1,0 0 1,-14 19-1,16-19 10,-55 67-62,-61 97 1,-41 94-69,160-257 131,-129 234 0,33-56 0,-153 221 64,-20-20 0,106-162 40,-131 190 197,212-288-137,69-105-301,-1-1 0,-1-1 0,-23 20 0,23-24-482,20-19 606,0 1-1,0 0 0,0 0 1,0 0-1,0 0 0,0 0 1,0-1-1,0 1 0,0 0 1,0 0-1,0 0 0,0 0 0,0 0 1,-1 0-1,1-1 0,0 1 1,0 0-1,0 0 0,0 0 1,0 0-1,-1-1-150,1 1 150,-1 0 0,1 0 1,0 0-1,0 0 0,0 0 1,0 0-1,0 0 0,-1 0 0,1 0 1,0 0-1,0 0 0,0 0 1,0 0-1,0 0 0,0 0 1,-1 0-1,1 0 0,0 0 1,0 0-1,0 0 0,0 0 0,0 0 1,0 0-1,-1 1-123,4-27-780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3.116"/>
    </inkml:context>
    <inkml:brush xml:id="br0">
      <inkml:brushProperty name="width" value="0.35" units="cm"/>
      <inkml:brushProperty name="height" value="0.35" units="cm"/>
      <inkml:brushProperty name="color" value="#E71224"/>
    </inkml:brush>
  </inkml:definitions>
  <inkml:trace contextRef="#ctx0" brushRef="#br0">6 788 2816,'-5'-6'2940,"15"12"-2552,-7-2-393,0-1 1,-1 1 0,1-1 0,-1 1-1,0 0 1,0 0 0,-1 0-1,1 1 1,0 5 0,9 43-77,-8-34 55,31 212-443,-30-193 442,-3-29 61,0 0-1,0 0 0,4 11 1,-4-9 202,0-23-67,37-279 303,-9 48-456,-19 182 20,3 2 1,22-62-1,-16 65 57,3 0-1,45-82 1,-66 137-91,64-99 139,-57 89-121,1 1-1,1-1 0,0 1 0,0 1 0,1 0 0,16-10 0,-23 16-8,0 1 0,0 1 0,-1-1 1,1 1-1,1-1 0,-1 1 0,0 0 0,0 0 0,0 1 0,1-1 0,4 1 0,-7 0-7,-1 0-1,1 1 1,0-1-1,0 0 0,-1 1 1,1-1-1,0 1 0,0-1 1,-1 1-1,1 0 1,-1 0-1,1-1 0,-1 1 1,1 0-1,-1 1 0,1-1 1,-1 0-1,0 0 1,0 1-1,0-1 0,0 0 1,0 1-1,0-1 1,0 1-1,0-1 0,0 1 1,-1 0-1,1-1 0,0 4 1,0 2-4,0-1 0,0 1 0,-1-1 0,0 1 0,-1-1 0,1 0 0,-1 1 0,-1-1 0,1 1 0,-4 9 0,-5 9 0,-16 30 0,16-35 0,-26 48 32,-52 74 0,-54 55 32,127-177-61,-1-1 1,0 0-1,-1-1 1,-1 0 0,-24 16-1,79-60-25,-28 18 36,0 1-1,1 0 1,0 0-1,0 1 0,1 1 1,-1-1-1,21-5 0,-6 5-7,0 1-1,0 1 0,0 1 1,41 1-1,-48 3-6,1 1 1,-1 0-1,0 1 0,0 2 1,-1-1-1,1 2 0,21 10 1,-22-8 0,1 2 0,-1 0 0,-1 1 0,0 0 0,0 1 0,-1 1 0,-1 1 0,20 23 0,-25-25 0,0 1 0,-1-1 0,0 1 0,-1 1 0,-1-1 0,0 1 0,-1 0 0,0 1 0,-1-1 0,-1 1 0,3 27 0,-5-26-19,0 0 0,-2 0 1,1-1-1,-2 1 0,0 0 1,-1-1-1,-1 1 0,0-1 1,-8 18-1,7-21 1,-2 0 0,1-1-1,-2 0 1,1 0 0,-1 0 0,-1-1 0,0 0-1,-1 0 1,1-1 0,-2-1 0,-11 8-1,10-7 14,-1-2-1,0 0 1,-1 0-1,1-1 1,-1-1-1,0 0 1,-1-1-1,1-1 1,-1 0-1,-15 0 0,10-2 49,1-1-1,-1 0 0,0-2 1,1 0-1,-1-2 0,1 0 0,-21-7 1,-21-7 74,28 9-291,0-2 0,-39-18-1,52 16-678,6-10-64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3.865"/>
    </inkml:context>
    <inkml:brush xml:id="br0">
      <inkml:brushProperty name="width" value="0.35" units="cm"/>
      <inkml:brushProperty name="height" value="0.35" units="cm"/>
      <inkml:brushProperty name="color" value="#E71224"/>
    </inkml:brush>
  </inkml:definitions>
  <inkml:trace contextRef="#ctx0" brushRef="#br0">63 144 2048,'0'0'23,"0"0"0,0 1 1,0-1-1,-1 0 0,1 0 0,0 0 0,0 0 1,-1 0-1,1 1 0,0-1 0,0 0 1,-1 0-1,1 0 0,0 0 0,-1 0 0,1 0 1,0 0-1,0 0 0,-1 0 0,1 0 0,0 0 1,-1 0-1,1 0 0,0 0 0,0 0 1,-1-1-1,1 1 0,0 0 0,0 0 0,-1 0 1,1 0-1,0 0 0,0 0 0,0-1 1,-1 1-1,-5-12 1269,-2-4 265,7 16-1532,1-1 1,-1 1-1,1-1 0,-1 1 1,0 0-1,1-1 0,-1 1 1,1 0-1,-1-1 0,0 1 1,1 0-1,-1 0 0,0 0 1,1 0-1,-1 0 0,0 0 1,1 0-1,-1 0 0,0 0 1,1 0-1,-1 0 0,0 0 1,1 0-1,-1 0 0,0 1 1,1-1-1,-2 1 0,1 0-15,-1 0 0,1 0 0,0 0 0,0 0 0,-1 1-1,1-1 1,0 0 0,0 1 0,0-1 0,0 1 0,0-1-1,1 1 1,-1 0 0,0-1 0,1 1 0,-1 0-1,1-1 1,0 1 0,-1 0 0,1 2 0,-2 44 244,2-41-245,1 86-41,15 97 0,-10-146 19,2-1 0,1 0 0,3-1 1,25 60-1,-30-86 13,1-1 0,1 0 0,0 0 0,1-1 0,0 0 0,1-1 0,1 0 0,25 22 0,-28-28 0,2 1 0,-1-1 0,1-1 0,0 0 0,1-1 0,0 0 0,-1 0 0,1-1 0,1-1 0,-1 0 0,0-1 0,22 1 0,-23-2 7,1-1 1,0 0 0,0-1-1,0 0 1,0-1 0,0 0-1,-1-1 1,1-1-1,-1 0 1,0 0 0,0-1-1,-1 0 1,17-11-1,-2-1 26,-1 0-1,0-2 0,33-35 0,-43 39 29,-1-1 0,0-1 0,-1 0-1,-1-1 1,-1 0 0,9-23 0,-11 21 32,-2-1-1,0 0 1,-1 0 0,-2 0-1,0-1 1,-1 0 0,-1-28-1,-19-156 813,10 144-823,-11-42-457,11 60 25,7 43 259,1-1 1,-1 0 0,1 1-1,-1-1 1,1 0 0,0 1-1,0-1 1,0 0 0,0 1-1,0-1 1,0 0 0,0 1-1,1-1 1,-1 0-1,1 1 1,-1-1 0,1 1-1,-1-1 1,1 1 0,0-1-1,0 1 1,0-1 0,0 1-1,0 0 1,0-1 0,0 1-1,0 0 1,1 0 0,-1 0-1,0 0 1,1 0 0,-1 0-1,3-1 1,24-11-1062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4.235"/>
    </inkml:context>
    <inkml:brush xml:id="br0">
      <inkml:brushProperty name="width" value="0.35" units="cm"/>
      <inkml:brushProperty name="height" value="0.35" units="cm"/>
      <inkml:brushProperty name="color" value="#E71224"/>
    </inkml:brush>
  </inkml:definitions>
  <inkml:trace contextRef="#ctx0" brushRef="#br0">0 13 3840,'13'-13'3840,"0"26"-3968,-5 5 128,5 6-384,-5 20 128,5 11 256,-5 12 0,5 1-256,-5 15 0,5-2 128,-6 0 0,6-3-128,-5-5 0,-3-19-512,11-15 128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4.783"/>
    </inkml:context>
    <inkml:brush xml:id="br0">
      <inkml:brushProperty name="width" value="0.35" units="cm"/>
      <inkml:brushProperty name="height" value="0.35" units="cm"/>
      <inkml:brushProperty name="color" value="#E71224"/>
    </inkml:brush>
  </inkml:definitions>
  <inkml:trace contextRef="#ctx0" brushRef="#br0">8 274 2944,'0'0'63,"-1"-1"0,1 1 1,-2-2 125,2 2-126,-1-1 1,1 1-1,-1-1 0,1 1 0,0-1 0,-1 0 1,1 1-1,0-1 0,0 0 0,-1 1 1,1-1-1,0 0 0,0 1 0,0-1 0,0 0 1,0 1-1,0-1 0,0 0 0,0 0 0,8-23 1579,23-24-283,-28 45-1502,11-14 186,1 0-1,0 2 1,2 0 0,0 0-1,0 2 1,1 0 0,1 1-1,28-13 1,-33 18-35,0 1-1,1 0 0,0 1 1,0 1-1,0 0 1,0 1-1,1 1 1,-1 0-1,1 1 1,-1 1-1,1 0 1,18 4-1,-11-1-24,-2 2-1,1 0 1,-1 1-1,0 2 1,0 0-1,0 1 1,34 21-1,-38-19-16,0 0 0,-1 1 0,0 0 0,-1 2 0,0 0 0,-1 0 0,-1 1-1,0 1 1,15 25 0,-16-21-15,-2 1 0,0 0 0,-1 1 0,-1 0-1,-1 0 1,-1 1 0,-1-1 0,2 29 0,-6-31-4,-1-1 0,0 0 0,-1 0 0,-2 1 0,0-1 1,-1-1-1,0 1 0,-2 0 0,0-1 0,-13 26 0,3-16-36,0 0 0,-2-2 0,0 0 1,-2-1-1,-37 36 0,31-35 27,2 0 51,-2-1 0,0-2-1,-44 30 1,44-37 31,-1-2-1,-1 0 1,0-2-1,-1 0 1,0-2-1,-1-2 1,0-1 0,0-1-1,-1-1 1,0-2-1,-33 0 1,43-5-639,6-7-42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5.808"/>
    </inkml:context>
    <inkml:brush xml:id="br0">
      <inkml:brushProperty name="width" value="0.35" units="cm"/>
      <inkml:brushProperty name="height" value="0.35" units="cm"/>
      <inkml:brushProperty name="color" value="#E71224"/>
    </inkml:brush>
  </inkml:definitions>
  <inkml:trace contextRef="#ctx0" brushRef="#br0">865 0 2176,'8'5'4948,"-16"-2"-5267,-6-2 365,0 0 1,0 1-1,-20 6 1,-23 3 2,18-6-36,0 2-1,0 1 1,0 2 0,1 1 0,1 3 0,0 0-1,1 3 1,0 1 0,-48 33 0,55-29-13,0 0 0,1 3 0,2 0 0,1 1 0,0 2 0,2 0 0,-31 52 0,43-59 0,1 1 0,0 0 0,2 1 0,1-1 0,1 1 0,0 1 0,2-1 0,1 1 0,1 0 0,1 0 0,2 30 0,2-24 0,1 0 0,2-1 0,1 1 0,1-1 0,1-1 0,2 0 0,1 0 0,22 37 0,-25-49 1,15 27 30,50 66 0,-64-98-22,0 1-1,0-1 1,1-1 0,0 0-1,1 0 1,0-1-1,1-1 1,0 0 0,25 12-1,-24-15 1,0 1 0,1-2 1,0 0-1,0 0 0,0-2 0,0 0 0,0-1 0,1 0 0,-1-1 1,0-1-1,1 0 0,-1-1 0,23-6 0,-2-4 18,-1-1-1,-1-2 1,0-1 0,54-36-1,-36 16 8,-2-2 0,47-47 0,-64 51 8,-1-2 1,48-71 0,-78 106-37,-1-1 0,0 1 0,0-1 0,0 0 0,0 1 0,0-1 0,0 0 0,0 0 0,-1 0 0,1 0 0,-1 1 0,1-1 0,-1 0 0,0 0 0,0 0 0,0 0 0,0 0 0,0 0 0,0 0 0,0 0 0,-1 0 0,1 0 0,-1 0 0,0 0 0,1 1 1,-1-1-1,0 0 0,0 0 0,0 1 0,0-1 0,0 1 0,0-1 0,-1 1 0,1-1 0,0 1 0,-1-1 0,1 1 0,-1 0 0,0 0 0,1 0 0,-1 0 0,0 0 0,0 0 0,1 1 0,-4-2 0,-7 0 42,0-1 0,0 1-1,0 1 1,0 0 0,0 1 0,-1 0-1,-16 3 1,20-2-46,-99 16 188,78-11-218,0-1 1,-47 2-1,70-7 13,0 1-75,-1-1 0,1 0-1,-1 0 1,1-1 0,-1 0-1,1-1 1,0 1 0,-1-1 0,-8-4-1,15 5 30,0 1 0,0-1-1,0 1 1,1-1 0,-1 0-1,0 1 1,0-1 0,0 0-1,0 0 1,1 1 0,-1-1-1,0 0 1,1 0 0,-1 0-1,0-2 1,-1-20-984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6.341"/>
    </inkml:context>
    <inkml:brush xml:id="br0">
      <inkml:brushProperty name="width" value="0.35" units="cm"/>
      <inkml:brushProperty name="height" value="0.35" units="cm"/>
      <inkml:brushProperty name="color" value="#E71224"/>
    </inkml:brush>
  </inkml:definitions>
  <inkml:trace contextRef="#ctx0" brushRef="#br0">318 1 3840,'-8'23'3677,"8"-19"-3461,0-2-151,0 1 0,0-1 0,0 1 0,0-1 0,-1 1 0,1-1 0,-1 1 0,0-1 0,0 0 0,-1 4 0,-19 35-73,3 0 0,-16 53 0,12-31-11,4-15 15,-85 244-111,72-193 68,-16 102 0,46-196 50,-2 9-5,1 1-1,0 0 1,1 17 0,1-29 7,0 1 0,0-1 1,0 0-1,1 1 1,0-1-1,0 0 0,0 0 1,0 1-1,0-1 0,0 0 1,1 0-1,-1 0 0,1-1 1,0 1-1,0 0 1,0-1-1,1 1 0,-1-1 1,0 1-1,4 1 0,-1-1-6,1 0 0,0 0-1,0-1 1,0 0-1,0 0 1,1 0 0,-1-1-1,1 0 1,-1 0-1,1-1 1,7 1 0,13-3-48,37-5 1,-40 3 55,230-37-132,-145 21-6,71-9-616,-162 26 235,0 0 0,0-1 0,0-1 0,28-12 0,-11 0-405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20:15:02.354"/>
    </inkml:context>
    <inkml:brush xml:id="br0">
      <inkml:brushProperty name="width" value="0.35" units="cm"/>
      <inkml:brushProperty name="height" value="0.35" units="cm"/>
      <inkml:brushProperty name="color" value="#E71224"/>
    </inkml:brush>
  </inkml:definitions>
  <inkml:trace contextRef="#ctx0" brushRef="#br0">1989 0 4480,'-21'11'724,"17"-8"-606,-1-1 1,0 1-1,0-1 1,0 0-1,0-1 0,0 1 1,0-1-1,-1 0 1,1 0-1,-11 0 0,12-1 225,0 1 0,-1-1 0,1 1 0,0 0 0,0 0 0,-5 2 0,-35 20-974,41-21 696,-46 30-197,2 1 0,2 3-1,1 2 1,-70 76 0,-432 521 1284,481-557-985,-165 191 391,-66 79-380,172-200-185,-80 104 7,193-239 5,2-2-28,0 0 1,1 0-1,-11 19 0,18-28-180,1-2 191,0 0 0,0 0 0,0 0 0,0 1 0,0-1 0,0 0 0,0 0 0,0 0 0,0 0 0,1 0 0,-1 0 0,0 0 0,0 1 1,0-1-1,0 0 0,2 1-204,6-2-236,11-7-448,12-10-252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6.727"/>
    </inkml:context>
    <inkml:brush xml:id="br0">
      <inkml:brushProperty name="width" value="0.35" units="cm"/>
      <inkml:brushProperty name="height" value="0.35" units="cm"/>
      <inkml:brushProperty name="color" value="#E71224"/>
    </inkml:brush>
  </inkml:definitions>
  <inkml:trace contextRef="#ctx0" brushRef="#br0">4 268 3328,'-3'23'1118,"4"-23"-1089,-1 0 0,1 0 0,-1 0 1,1 1-1,-1-1 0,1 0 0,0 0 1,-1 0-1,1 0 0,-1 0 0,1 0 1,-1-1-1,1 1 0,0 0 0,-1 0 1,1 0-1,-1 0 0,1-1 0,-1 1 0,1 0 1,-1-1-1,1 1 0,0-1 0,17-5 1650,12-3-1196,-5 2-372,44-19-1,-66 24-106,34-16 5,72-25 0,199-49-351,-287 86-50,0-2-1,-1-1 1,0 0-1,30-20 1,-8 5-504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7.191"/>
    </inkml:context>
    <inkml:brush xml:id="br0">
      <inkml:brushProperty name="width" value="0.35" units="cm"/>
      <inkml:brushProperty name="height" value="0.35" units="cm"/>
      <inkml:brushProperty name="color" value="#E71224"/>
    </inkml:brush>
  </inkml:definitions>
  <inkml:trace contextRef="#ctx0" brushRef="#br0">0 302 3584,'50'-13'1792,"38"-31"-2560,-54 26 3456,8-5-2816,7-1 128,11-2-128,3 8 128,7-6-128,5-7 128,-7 8-640,-6 5 128,-7-3-384,7 3 128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7.576"/>
    </inkml:context>
    <inkml:brush xml:id="br0">
      <inkml:brushProperty name="width" value="0.35" units="cm"/>
      <inkml:brushProperty name="height" value="0.35" units="cm"/>
      <inkml:brushProperty name="color" value="#E71224"/>
    </inkml:brush>
  </inkml:definitions>
  <inkml:trace contextRef="#ctx0" brushRef="#br0">125 0 3072,'-1'6'99,"-1"0"260,0 0 0,0 1-1,1-1 1,0 0 0,1 1 0,-1-1-1,1 1 1,1 11 0,2 10-359,-2-1 0,-1 1 0,-2 0 0,-5 35 0,0-7 0,-68 467-512,49-405-640,23-80 384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2:57.962"/>
    </inkml:context>
    <inkml:brush xml:id="br0">
      <inkml:brushProperty name="width" value="0.35" units="cm"/>
      <inkml:brushProperty name="height" value="0.35" units="cm"/>
      <inkml:brushProperty name="color" value="#E71224"/>
    </inkml:brush>
  </inkml:definitions>
  <inkml:trace contextRef="#ctx0" brushRef="#br0">8 531 3200,'-7'-5'3045,"30"-14"-2378,-3 7-598,1 1 0,1 1 0,37-12 0,72-15 9,-122 35-48,256-75 238,-117 31-174,-30 10-72,264-66 84,-329 93-92,113-26-113,8-14-1138,-92 24 298,-5-9 22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1T23:03:01.386"/>
    </inkml:context>
    <inkml:brush xml:id="br0">
      <inkml:brushProperty name="width" value="0.35" units="cm"/>
      <inkml:brushProperty name="height" value="0.35" units="cm"/>
      <inkml:brushProperty name="color" value="#E71224"/>
    </inkml:brush>
  </inkml:definitions>
  <inkml:trace contextRef="#ctx0" brushRef="#br0">9044 99 2688,'-2'1'87,"0"1"-1,0-1 1,-1 0 0,1 0 0,0 0-1,0-1 1,-1 1 0,1 0-1,0-1 1,-1 1 0,1-1 0,-1 0-1,1 0 1,0 0 0,-1 0 0,1 0-1,-1-1 1,1 1 0,0-1 0,-1 1-1,1-1 1,0 0 0,-1 0-1,-1-2 1,-1 1 10,0 1 0,1-1 0,-1 1 0,0 0 0,0 0 0,0 0 0,-6 0 0,-119 0-41,18-2 97,-135 16 0,-30 22-3,-25-15-180,49-7 38,198-8 35,0-2 0,-75-6-1,-365-28 342,242 15-313,-130-11 8,-227-17 28,401 32-86,-891-11-43,686 56 17,0 32 32,-161 72-149,490-115 116,-113 39-112,-277 124 1,348-125 147,-232 148 0,-84 129 273,334-238-218,5 4 0,-172 225 1,179-190-96,-93 180 0,186-312 8,-160 319-126,96-137 93,8 2-1,-52 290 1,89-336 72,7 1 0,6 0 1,6 0-1,28 266 0,6-193 36,11-3 0,102 322 0,-71-328 172,158 320 1,-130-356-82,-44-78-94,195 293 100,-190-310-98,2-2-1,124 113 0,167 99 79,-285-242-68,111 57 1,84 16 136,-158-81-146,2-5-1,116 19 1,-49-12-14,203 36 51,-253-53-113,1411 240 3,-1436-247 0,729 98 105,-520-75-82,62 7 7,350 50 89,-578-73-65,380 56 153,3-28 1,-18-33-58,158-9-28,5 0 33,-30-27-27,-1-50-21,308-26 262,-895 90-354,681-89 218,-5-44-165,-531 98-7,417-121-18,222-145 64,-687 240-107,222-111 0,-222 87 0,-5-6 0,146-125 0,-187 130 0,-5-5 0,-3-4 0,96-129 0,-149 170-16,-3-1 0,-2-2 0,-3-2 0,-3-1 0,-3-1 0,-2-2 0,18-70 0,28-221 53,-64 279-14,-2 0 0,-7-128 0,-7 116-23,-4 0 0,-4 1 0,-4 1 0,-4 1 0,-4 0 0,-56-124 0,-111-174-213,82 203 163,-8 5 0,-219-249 1,-26 41 27,353 375 14,-259-234-112,208 194 81,-370-284-284,-307-153-189,-115 24 147,599 344 345,-391-123-1,324 149-126,48 16 60,-749-190-276,750 202 342,-46-9-86,-389-114-320,176 76-307,508 109 700,-445-43-508,2 38-942,352 9 588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42.774"/>
    </inkml:context>
    <inkml:brush xml:id="br0">
      <inkml:brushProperty name="width" value="0.2" units="cm"/>
      <inkml:brushProperty name="height" value="0.2" units="cm"/>
      <inkml:brushProperty name="color" value="#E71224"/>
    </inkml:brush>
  </inkml:definitions>
  <inkml:trace contextRef="#ctx0" brushRef="#br0">5 1157 3968,'5'-21'5030,"-6"16"-4573,2-36-1128,-1 36 975,-10 68-304,15 334 0,-2-352 18,2 0 1,2-1 0,2 0-1,2 0 1,2-1 0,2 0-1,36 73 1,-45-105 12,1 0 0,0 0 0,1 0 0,0-1 0,0 0-1,1 0 1,1-1 0,0-1 0,0 1 0,20 11 0,-24-16-6,1-1 1,0 0-1,0 0 1,0-1-1,0 0 1,0 0-1,0-1 1,1 0-1,-1 0 1,0-1-1,1 0 1,-1 0-1,1 0 0,-1-1 1,0-1-1,1 1 1,-1-1-1,0 0 1,0 0-1,8-5 1,-5 2-3,1-1 0,-1 0 0,-1-1 0,1-1 0,-1 1 1,10-11-1,46-58 155,-28 32-134,38-44-77,-34 38-15,71-66 1,-105 109 41,1 1 0,0 0 0,0 0 1,0 1-1,1 0 0,11-4 0,-16 7 1,1 1-1,0-1 0,0 1 0,-1 0 0,1 0 0,0 1 0,0 0 1,0 0-1,0 0 0,0 0 0,0 1 0,0 0 0,-1 0 1,7 1-1,27 12-9,-19-7 38,1 0 0,22 3 0,-33-8-3,-1-1 0,1-1 0,0 1 0,0-1 0,-1-1 0,1 0 0,0 0 0,10-4 0,-7 2-11,-1-1 0,0 0 1,0-1-1,0-1 0,-1 1 0,0-2 0,0 1 0,0-2 0,13-12 0,-17 14-5,0-1 0,0 1 0,-1-1 0,0 0 0,0 0-1,-1 0 1,0-1 0,0 1 0,-1-1 0,0 0 0,0 0 0,-1-1 0,0 1 0,1-11 0,-1-10-4,-2 0 0,-2 0 0,0 0 0,-2 0 0,-1 0 0,-1 1 0,-21-56 0,24 76-8,1 5-1,1-1 0,-1 1 0,1-1-1,0 0 1,0 0 0,0 1-1,0-1 1,1 0 0,0 0 0,-1 0-1,1 0 1,2-7 0,-2 11 7,0 0 1,0 0 0,0-1 0,0 1 0,1 0-1,-1 0 1,0 0 0,0 0 0,0 0-1,1 0 1,-1-1 0,0 1 0,0 0-1,1 0 1,-1 0 0,0 0 0,0 0 0,0 0-1,1 0 1,-1 0 0,0 0 0,0 0-1,1 0 1,-1 0 0,0 0 0,0 0-1,1 0 1,-1 0 0,0 1 0,0-1 0,1 0-1,-1 0 1,0 0 0,0 0 0,0 0-1,0 0 1,1 1 0,-1-1 0,0 0-1,0 0 1,0 0 0,0 1 0,1-1 0,-1 0-1,0 0 1,0 0 0,0 1 0,0-1-1,0 0 1,0 0 0,0 1 0,8 10-63,-6-8 64,0 0 0,0 0 0,0-1 0,0 1 0,0-1 0,1 1 0,-1-1 0,1 0 0,-1 0 0,1 0 0,0 0 0,0 0 0,0-1 0,0 1 0,0-1 0,4 1 0,-1 0 0,0-1 0,0 0 0,0-1 0,1 1 0,-1-1 0,0-1 0,0 1 0,9-3 0,3-1 0,1-2 0,-1 0 0,0-1 0,29-16 0,-3-2 25,-1-1 1,-2-3-1,0-2 1,70-68 0,-89 74-34,-1-1 0,-1-1 0,-1-1 0,-2-1 0,0 0 0,-2-1 0,19-57 0,-16 32-8,-3 0 0,-3-1 0,10-100 0,-18 81 16,-9-123 0,5 195 2,0 0 0,0 0 1,-1 1-1,1-1 1,-1 0-1,0 1 0,0-1 1,-2-4-1,-7 15-2,2-1 4,1 2 0,0-1 0,1 1 0,0 0 0,0 0 0,-8 18 0,-21 66-53,35-93 49,-11 37 0,2-1 1,2 2-1,1-1 0,-1 39 1,6 155-110,49 379-40,21-79 277,-61-478-128,-5-49 1,-1-14-4,2-22 26,12-132-36,-11 130 10,2 0 1,21-59-1,-23 79-9,1 0 0,1 1-1,0 0 1,1 1 0,0-1 0,1 1 0,0 1 0,1 0 0,19-17 0,-25 24 12,1 1-1,-1-1 1,1 1 0,0 0 0,-1 1-1,1-1 1,0 1 0,1 0 0,-1 0-1,0 1 1,1-1 0,-1 1 0,0 0-1,1 1 1,-1-1 0,1 1 0,0 0-1,-1 1 1,1-1 0,-1 1 0,0 0-1,1 1 1,-1-1 0,0 1 0,1 0-1,-1 0 1,0 1 0,5 3 0,15 10 0,-1 2 0,-1 0 0,22 23 0,57 68 0,-21-20 0,-69-77 4,0 0 1,1-1 0,0-1-1,1 0 1,0-1 0,1 0-1,21 9 1,-29-15 1,0-1-1,0 0 1,0 0-1,1 0 1,-1 0 0,0-1-1,1-1 1,-1 1-1,0-1 1,1 0 0,-1-1-1,1 0 1,-1 0-1,0-1 1,0 1 0,1-2-1,-1 1 1,-1-1-1,9-4 1,-4 0 2,1-1 1,-2-1-1,1 0 0,-1 0 1,-1-1-1,0 0 0,0-1 1,-1 0-1,0 0 0,-1-1 1,0 0-1,-1 0 0,-1 0 1,0-1-1,7-26 0,-6 16 4,-2 0-1,0-1 0,-1 0 0,-2 1 1,0-1-1,-2 0 0,0 0 0,-7-32 1,6 48-12,0-1 0,-1 1 0,1 0 0,-2 0 0,1 0 0,-1 1 0,0-1 0,-1 1 0,-5-8 0,8 13 0,0 0 0,0 0 0,0 0 0,0 0 0,0 0 0,0 0 0,0 1 0,-1-1 0,1 1 0,0-1 0,-1 1 0,1 0 0,-1 0 0,0 0 0,1 1 0,-1-1 0,0 0 0,0 1 0,1 0 0,-1 0 0,0 0 0,0 0 0,0 0 0,1 0 0,-1 1 0,0-1 0,0 1 0,1 0 0,-1 0 0,-3 1 0,0 2-4,1-1 1,0 1-1,0 0 0,0 0 1,0 0-1,0 1 1,1 0-1,0 0 1,0 0-1,0 0 1,1 0-1,-1 1 0,1 0 1,1 0-1,-1-1 1,1 2-1,-2 8 1,-2 6-13,2 1 0,1-1 0,-2 41 0,5-45 15,0 0 0,1 0-1,1 0 1,1 0 0,0 0 0,1 0 0,1-1 0,0 0 0,1 0 0,1 0 0,1-1 0,0 0 0,1 0 0,0-1 0,1 0 0,1-1 0,0 0-1,1-1 1,24 20 0,-29-27 4,1 0-1,0-1 0,0 0 0,1 0 0,-1-1 1,1 0-1,-1 0 0,1-1 0,12 2 0,3-2 34,1 0-1,28-3 0,-41 0-22,-1 0 0,1-1 1,-1-1-1,0 1 0,0-2 0,0 0 0,0 0 0,0-1 0,12-8 0,-5 2-5,0-1 0,-1-1 0,-1-1 0,18-18 0,-22 18 8,0-1 0,-1 0 0,-1 0-1,0-1 1,13-31 0,-1 2-4,-2 8-7,0-2 31,1 1 0,2 1 0,53-66 0,-70 98-5,-3 6 0,-4 8 12,1-8-41,-61 408 91,54-364-80,-3 1 53,7-30 5,-1 1-1,-1 29 1,19-61 78,-1-11-70,-1 0 0,16-52-1,0-1-58,-5 23 1,2 0 1,3 2-1,2 1 0,2 1 1,44-54-1,-47 71-103,11-13-112,52-48 0,-78 83-140,0 1-1,1 1 1,1 0 0,-1 1 0,1 0 0,1 2 0,0 0 0,24-8 0,0 8-1074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43.391"/>
    </inkml:context>
    <inkml:brush xml:id="br0">
      <inkml:brushProperty name="width" value="0.2" units="cm"/>
      <inkml:brushProperty name="height" value="0.2" units="cm"/>
      <inkml:brushProperty name="color" value="#E71224"/>
    </inkml:brush>
  </inkml:definitions>
  <inkml:trace contextRef="#ctx0" brushRef="#br0">0 684 5248,'5'3'191,"1"-1"1,0 0-1,-1 0 1,1 0-1,0-1 0,0 1 1,0-1-1,0-1 1,0 1-1,0-1 1,0 0-1,6-1 0,-3 1 94,-2-1 460,0 0 1,1 0-1,13-3 0,-12 0-781,1 0 0,-1 0 1,1-1-1,-1 0 0,0-1 0,10-8 1,20-20-267,-1-2-1,-1-1 1,47-64 0,-55 65 103,11-14-57,59-94 0,-93 132 309,0 1-1,-1-1 1,0-1 0,-1 1 0,0-1 0,-1 0 0,2-15 0,-5 23-19,0 0 0,1 1 0,-2-1 0,1 0 0,-1 0 0,1 0 0,-1 1 0,0-1 0,-1 0 0,-1-4 1,1 6-11,1 1 0,-1-1 1,0 0-1,1 1 1,-1 0-1,0-1 0,0 1 1,-1 0-1,1 0 1,0 0-1,-1 1 1,1-1-1,-1 0 0,0 1 1,1 0-1,-1 0 1,-4-2-1,0 2-11,1 0 0,-1 0 0,0 1 0,1-1 0,-1 1 1,0 1-1,1-1 0,-1 1 0,1 1 0,-1-1 0,1 1 0,-1 0 0,1 0 0,-9 5 0,-6 4 29,1 0-1,-35 26 0,27-15-19,1 1 1,1 1-1,1 1 1,1 2-1,2 0 1,-38 60-1,45-61-11,1 0 0,1 2 0,1-1 0,2 2 0,0-1 0,2 2 0,2-1 0,-6 48 0,11-66 12,1 1 0,0-1 0,0 0 0,1 1 0,0-1 0,1 0 0,1 0 0,0 0 0,0 0 0,1 0 0,0 0 0,1-1 0,0 0 0,1 0 0,0 0 0,0-1 0,1 0 0,0 0 0,1-1-1,0 1 1,0-2 0,1 1 0,0-1 0,0-1 0,11 7 0,-1-4-23,0 0 0,0-1 1,1-1-1,-1-1 0,2 0 0,-1-2 0,26 3 0,10-2-438,84-4 1,24-12-1611,-87 3 640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44.996"/>
    </inkml:context>
    <inkml:brush xml:id="br0">
      <inkml:brushProperty name="width" value="0.2" units="cm"/>
      <inkml:brushProperty name="height" value="0.2" units="cm"/>
      <inkml:brushProperty name="color" value="#E71224"/>
    </inkml:brush>
  </inkml:definitions>
  <inkml:trace contextRef="#ctx0" brushRef="#br0">504 505 3712,'4'-3'299,"0"0"1,0-1-1,-1 1 1,1-1-1,-1 0 1,0 0-1,0 0 1,0 0-1,2-6 1,23-49 704,-15 31-1313,-9 19 288,0-1 0,0 0 0,-1 0-1,-1 0 1,4-19 0,-6 26 27,1 0 1,-1 0 0,0 0-1,0 0 1,0 0-1,0 0 1,-1 1-1,1-1 1,-1 0-1,1 0 1,-1 0-1,0 0 1,0 1 0,0-1-1,-1 1 1,1-1-1,0 1 1,-1-1-1,0 1 1,0 0-1,0-1 1,0 1-1,0 0 1,0 0 0,-5-3-1,0 2 90,-1 0-1,-1 1 1,1-1 0,0 1-1,0 1 1,-1 0 0,1 0-1,-1 0 1,1 1 0,-1 1-1,1-1 1,-13 3 0,2 1 5,0 1 0,0 0 0,1 1 0,-24 12 0,21-7-84,1 1 0,0 0 0,1 2 0,1 0 0,0 2 0,1 0 0,1 0 0,0 2 0,1 0 0,-15 25 0,11-14-4,2 0 0,2 2 0,0 0 0,2 1 0,2 0 0,-11 45 0,17-52 9,1 0 1,1 0-1,2 0 0,0 0 1,1 0-1,2 0 1,1 0-1,0 0 0,9 26 1,-8-37-2,1 0 1,0-1-1,1 1 1,0-2-1,1 1 1,1-1-1,13 17 1,-14-21-12,0 0 1,1-1-1,0 0 1,0 0-1,0-1 1,1 0 0,0 0-1,1-1 1,-1 0-1,20 6 1,-18-7 15,-1-1-1,1 0 1,0-1 0,0-1 0,0 1 0,0-2-1,0 1 1,1-2 0,-1 1 0,0-2 0,0 1 0,0-1-1,-1-1 1,1 0 0,0-1 0,-1 0 0,0 0 0,13-8-1,7-7-2,-1-1 0,-1-2 0,-1 0 0,-1-2 0,-1-1 0,-1-1 0,-1-1 0,-2-1 0,0-1 0,-2-1 0,-2 0 0,22-52 0,19-82 110,-51 138-112,-1-2-1,-1 1 0,-1 0 0,0-35 1,-4 56-16,0 4 2,1 0 1,-1 0 0,0 0 0,0-1 0,-1 1 0,1 0-1,0 0 1,-1 0 0,1 0 0,-1 0 0,1 0-1,-3-3 1,3 5-7,-1 0-1,1 0 1,0-1-1,0 1 1,-1 0-1,1 0 1,0 0-1,0 0 1,-1 0-1,1 0 1,0 0-1,-1 1 1,1-1-1,0 0 1,0 0-1,-1 0 1,1 0-1,0 0 1,0 0-1,-1 0 1,1 1-1,0-1 1,0 0-1,-1 0 1,1 0-1,0 0 1,0 1-1,0-1 1,0 0-1,-1 0 1,1 1-1,0-1 1,0 0-1,0 0 1,0 1-1,0-1 1,0 0-1,0 0 1,0 1-1,-1-1 1,1 0-1,0 0 1,0 1-1,0-1 1,0 0-1,1 1 1,-7 16-4,6-16 4,-2 12-25,-1 1 0,2 0 0,0-1 0,2 24 0,9 57 4,-8-76 10,2 11-7,2-1 1,0 0-1,2 0 0,1 0 0,2-1 0,19 37 0,-23-51 20,1 0 0,1-1-1,0 0 1,0-1 0,1 0 0,15 12-1,-18-17-1,0 0 1,1-1-1,0 0 0,0 0 0,1-1 1,-1 0-1,1-1 0,0 0 1,0 0-1,16 2 0,-13-3 11,1-2 1,-1 0-1,0 0 1,1-1-1,-1 0 1,0-2-1,0 1 1,17-6-1,-4-1 22,0-2 0,41-22-1,-37 16-8,0-1 0,-2-1 0,0-2 0,-1 0 0,23-27 0,160-198 124,-205 240-130,13-16 111,-13 22-38,-6 13 8,-7 24-120,1 0 0,-4 70 0,8 78 26,4-159 48,0-17-37,1-4-13,-1 0 0,0 0-1,-1 0 1,1 0 0,-1 0-1,-2 8 1,0-12 89,0-9-50,0-8 56,4-19-42,2 1 1,1 0-1,2 0 1,14-49 0,56-127 166,-63 180-324,2-1 1,1 2 0,1 0-1,2 1 1,0 1 0,2 1-1,46-46 1,-23 34-252,0 2 1,3 2-1,88-50 0,-64 47-1142,-7 14-64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45.635"/>
    </inkml:context>
    <inkml:brush xml:id="br0">
      <inkml:brushProperty name="width" value="0.2" units="cm"/>
      <inkml:brushProperty name="height" value="0.2" units="cm"/>
      <inkml:brushProperty name="color" value="#E71224"/>
    </inkml:brush>
  </inkml:definitions>
  <inkml:trace contextRef="#ctx0" brushRef="#br0">7 660 5120,'0'2'125,"-1"-1"0,0 0 0,0 0 0,1 1 0,-1-1 0,1 1 1,-1-1-1,1 0 0,0 1 0,-1-1 0,1 1 0,0-1 0,0 1 0,0-1 0,0 1 0,0-1 1,0 1-1,1-1 0,-1 1 0,0-1 0,1 0 0,-1 1 0,1-1 0,0 0 0,-1 1 1,1-1-1,1 2 0,0-2 20,-1 0 1,1 1 0,1-1 0,-1 0-1,0 0 1,0 0 0,0 0 0,0-1-1,1 1 1,-1-1 0,0 1 0,1-1-1,-1 0 1,0 0 0,1 0-1,-1 0 1,0 0 0,3-1 0,6-1-154,-1-1 1,1 0 0,-1-1 0,0 0 0,-1 0-1,1-1 1,-1-1 0,14-9 0,29-16-78,-18 13-8,-1-2 0,-1-1 0,50-43 0,-5 3 124,-52 43 81,-1-1-1,-1-2 1,39-44 0,-53 54-72,-1 0 1,0-1 0,0-1 0,-1 1 0,-1-1 0,0 0 0,-1 0-1,0-1 1,-1 0 0,4-24 0,-8 30-32,0-1 0,0 0-1,0 1 1,-1-1 0,0 0 0,-1 1 0,0-1 0,0 1 0,-7-15-1,8 19-17,-1 0 0,0 1-1,0-1 1,0 0-1,0 1 1,0 0 0,-1-1-1,1 1 1,-1 0-1,0 0 1,0 1-1,0-1 1,0 0 0,-1 1-1,1 0 1,-1 0-1,1 0 1,-1 0 0,0 1-1,0-1 1,0 1-1,-6-1 1,4 2 2,1 0 0,0 1 0,0 0 1,0 0-1,0 1 0,0-1 0,0 1 0,1 0 0,-1 0 1,0 1-1,1-1 0,0 1 0,-1 0 0,1 1 0,0-1 1,-6 8-1,2-4-5,-13 13 9,0 1-1,2 1 1,0 1-1,1 0 1,2 2-1,0 0 1,2 0-1,-13 34 1,12-24 38,3 0 0,1 1 0,1 1 0,3-1-1,0 2 1,0 37 0,6-53-5,1 0-1,1 0 1,1 1 0,1-1-1,1-1 1,0 1-1,2 0 1,1-1-1,12 27 1,-13-35-22,1-1 0,0 1 1,1-1-1,1-1 0,0 1 0,0-1 0,1-1 1,1 0-1,-1 0 0,2-1 0,-1 0 0,1-1 0,0-1 1,1 0-1,20 8 0,10 0-252,0-2-1,1-2 1,0-2 0,0-2-1,1-2 1,0-2-1,0-2 1,0-2 0,0-1-1,57-12 1,-28 0-1057,2 2-107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47.519"/>
    </inkml:context>
    <inkml:brush xml:id="br0">
      <inkml:brushProperty name="width" value="0.2" units="cm"/>
      <inkml:brushProperty name="height" value="0.2" units="cm"/>
      <inkml:brushProperty name="color" value="#E71224"/>
    </inkml:brush>
  </inkml:definitions>
  <inkml:trace contextRef="#ctx0" brushRef="#br0">166 594 4352,'-8'4'448,"-1"-1"0,0 0 0,0-1 0,-12 2 0,19-4-320,0 1 1,1 0-1,-1-1 1,1 1-1,-1 0 1,1 0-1,-1 0 1,1 0-1,-1 0 1,1 0-1,0 1 1,0-1-1,-1 0 1,1 1-1,0-1 1,0 1-1,0 1 1,-4 4 32,-5 4-137,1 1 0,0 0-1,1 1 1,0 0 0,1 0 0,-8 21-1,12-24-34,0 0 0,1 0 0,0 0-1,0 0 1,1 0 0,1 1 0,-1-1 0,2 0-1,-1 1 1,4 13 0,-1-9 26,2 0 0,0 0 0,1 0 0,0-1 1,1 0-1,1 0 0,0 0 0,1-1 0,0 0 0,1-1 0,0 0 0,1-1 0,23 19 0,-20-19 45,0-1-1,1 0 0,0-1 0,0 0 1,1-2-1,0 0 0,1 0 0,0-2 0,0 0 1,0-1-1,0 0 0,23 0 0,-23-4-31,0 0 1,0-2-1,0 0 0,0-1 0,0-1 0,-1-1 0,0 0 0,0-1 0,0 0 0,-1-2 0,1 1 0,-2-2 0,1 0 0,-1-1 0,-1-1 0,0 0 1,0 0-1,15-20 0,-14 13-20,-1 0 0,0-1 1,-2-1-1,0 0 1,-1-1-1,13-40 0,-19 45 1,0 0-1,-1 0 0,-1-1 0,0 0 1,-1 1-1,-1-1 0,-1 0 0,0 0 1,-2 1-1,-4-20 0,2 18 16,0 0 1,-1 1-1,-1-1 0,-1 2 0,0-1 1,-1 1-1,-1 1 0,-15-20 1,17 25-7,-1 0-1,0 1 1,-1 1 0,0 0 0,0 0 0,-1 1 0,0 0 0,0 0 0,0 1 0,-1 1 0,0 0 0,0 1-1,-14-3 1,15 5-16,1 1 1,-1 0-1,0 1 0,1 0 0,-1 1 0,0 0 0,1 1 0,-1 0 0,1 1 0,-19 7 1,17-5-4,-1 0 1,1 1 0,0 0 0,0 1-1,0 1 1,1 0 0,0 1 0,-9 9 0,14-11 0,1-1 0,1 1 0,-1 0 0,1 0 0,1 0 0,-1 0 0,1 1 0,0 0 0,1 0 0,0-1 0,0 1 0,1 0 0,0 1 0,0-1 0,1 0 0,0 0 0,0 0 0,1 0 0,0 0 0,0 1 0,1-2 0,0 1 0,1 0 0,-1 0 0,2-1 0,-1 1 0,1-1 0,0 0 0,0 0 0,9 10 0,-5-7 7,0 0 1,1-1 0,0 0-1,0-1 1,1 0-1,0 0 1,1-1 0,0 0-1,0-1 1,0 0-1,1-1 1,-1 0 0,25 6-1,-11-6 1,-1-2 0,1 0-1,0-2 1,0 0 0,30-4-1,124-24 118,-148 20-124,0-2 0,-1 0 0,0-2 0,43-23 0,105-73-27,-123 66 21,-40 29 10,0 0 1,1 1-1,0 0 0,21-9 0,-35 20-3,0-1 1,0 0-1,0 0 0,1 0 1,-1 1-1,0 0 0,0-1 1,0 1-1,1 0 1,-1 0-1,0 0 0,0 0 1,4 1-1,-4-1 0,-1 1-1,0-1 1,0 1 0,0 0 0,0-1-1,0 1 1,0 0 0,0-1 0,0 1-1,0 0 1,0 0 0,0 0 0,-1 0-1,1 0 1,0 0 0,-1 0 0,1 0-1,0 2 1,1 3 4,0 1 0,-1 0-1,0 0 1,0 0 0,-1 0 0,0 12-1,0-13-4,0 2-1,8 179-6,-5-163 11,1-1-1,1 0 1,1 0-1,1-1 1,20 43-1,-24-59 21,0-1 0,0 1 0,0-1 0,1 0 0,0 0 0,0-1 0,7 8 0,-8-10-8,-1 0 0,1-1 0,0 1 0,0 0 0,0-1 0,0 0 1,0 1-1,0-1 0,0 0 0,1-1 0,-1 1 0,0-1 0,0 1 0,1-1 0,-1 0 1,5 0-1,2-2-2,1 0 1,0 0 0,-1-1 0,0 0-1,1-1 1,-1 0 0,-1 0 0,1-1-1,-1-1 1,1 0 0,-1 0 0,-1 0 0,0-1-1,0-1 1,0 1 0,12-16 0,3-9 44,-1-1 0,-2-1 0,20-45 0,-29 58-56,7-10 17,-18 31-18,0 0 1,1 0-1,-1 0 0,0 0 0,0 0 1,0 0-1,1 0 0,-1 0 0,0 0 1,0 0-1,0 0 0,1 1 1,-1-1-1,0 0 0,0 0 0,0 0 1,0 0-1,1 0 0,-1 1 1,0-1-1,0 0 0,0 0 0,0 0 1,0 1-1,0-1 0,0 0 1,0 0-1,1 0 0,-1 1 0,0-1 1,0 0-1,0 0 0,0 1 1,0-1-1,0 0 0,0 0 0,0 0 1,-1 1-1,4 49 116,-3-35-80,0-1-1,4 19 1,-1-20-59,0 1 0,2-1 1,0 1-1,0-1 0,1-1 0,0 1 1,1-1-1,1 0 0,0 0 1,1-1-1,0 0 0,15 14 1,-17-19 7,-1-1 0,1 1 1,0-1-1,1-1 0,-1 1 1,1-1-1,-1 0 1,1-1-1,1 0 0,-1 0 1,0-1-1,1 0 0,-1 0 1,1-1-1,-1 0 0,1-1 1,0 0-1,-1 0 1,1-1-1,0 0 0,11-3 1,5-4 28,0-1 0,0-2 0,-1 0 0,0-1 0,-1-2 0,-1 0 0,0-2 0,-1 0 0,-1-1 0,0-2 0,-1 0 0,-1 0 0,-1-2 1,17-26-1,-15 19-12,74-101 96,-79 109-46,-13 18-44,0-1 1,0 1 0,1 0-1,0-1 1,-1 1 0,1 0-1,0 0 1,0 0-1,2-2 1,-3 4-9,-1 0-1,0 0 1,0 0 0,0 0-1,0 0 1,1 0 0,-1 0-1,0 0 1,0 0 0,0 0 0,0 0-1,1 0 1,-1 0 0,0 0-1,0 0 1,0 0 0,0 0-1,1 0 1,-1 1 0,0-1-1,0 0 1,0 0 0,0 0-1,0 0 1,1 0 0,-1 0 0,0 0-1,0 1 1,0-1 0,0 0-1,0 0 1,0 0 0,0 0-1,0 0 1,0 1 0,0-1-1,0 0 1,1 0 0,-1 0-1,0 0 1,0 1 0,0-1 0,0 0-1,0 0 1,0 0 0,0 1-1,0-1 1,-1 0 0,1 0-1,0 0 1,0 0 0,0 0-1,0 1 1,0 13 50,-1-12-38,1 1-12,-4 43-40,2 0 1,5 58 0,-3-104 36,14 188 256,4-225 0,-10 11-251,7-23 67,31-69 0,-22 70-51,2 1 1,1 1-1,3 2 0,57-67 1,-43 64-62,84-72 0,-100 98-8,0 1 0,1 1 0,1 1 0,59-25 0,41-9-615,174-66-3581,-226 91 2559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20:15:02.913"/>
    </inkml:context>
    <inkml:brush xml:id="br0">
      <inkml:brushProperty name="width" value="0.35" units="cm"/>
      <inkml:brushProperty name="height" value="0.35" units="cm"/>
      <inkml:brushProperty name="color" value="#E71224"/>
    </inkml:brush>
  </inkml:definitions>
  <inkml:trace contextRef="#ctx0" brushRef="#br0">148 89 3072,'-5'-6'586,"1"-1"1,0 1-1,1-1 0,0 0 1,-4-12-1,5 13-136,2 5-423,-1-1-1,1 1 1,-1-1 0,0 0 0,1 1 0,-1-1 0,0 1 0,0 0-1,0-1 1,0 1 0,0 0 0,0-1 0,0 1 0,-1 0-1,1 0 1,0 0 0,-1 0 0,1 0 0,-1 0 0,1 1 0,-1-1-1,1 0 1,-1 1 0,1-1 0,-1 1 0,0-1 0,1 1-1,-1 0 1,0 0 0,-1 0 0,0 0-23,1 1 1,-1 0-1,1-1 0,-1 1 0,1 0 1,0 1-1,-1-1 0,1 0 0,0 1 1,0-1-1,0 1 0,0-1 0,0 1 1,0 0-1,0 0 0,1 0 0,-1 0 1,1 0-1,-2 4 0,-3 4 19,1 0 0,0 1-1,0 0 1,1 0 0,1 0 0,0 0-1,1 1 1,0-1 0,0 1 0,1-1-1,1 1 1,0 0 0,1-1 0,3 18-1,-4-27-19,1 0 0,-1 0 0,1 0 0,0 0 0,0 0 0,-1 0 0,2 0 0,-1 0 0,0-1 0,0 1 0,0 0-1,1-1 1,-1 1 0,1-1 0,-1 1 0,1-1 0,0 0 0,0 0 0,-1 0 0,4 2 0,-2-2 5,0-1-1,1 1 1,-1 0 0,0-1 0,1 0-1,-1 0 1,1 0 0,-1 0 0,0 0 0,1-1-1,4-1 1,7-2 17,-1-1-1,-1-1 1,1 0-1,22-15 1,-23 13 51,0-1 0,0 0 0,-1-1 0,0 0 1,-1-1-1,17-22 0,-26 32-54,-1-1-1,0 1 1,0-1-1,0 0 1,-1 1-1,1-1 1,0 0 0,-1 0-1,1 0 1,-1 1-1,1-1 1,-1 0-1,0 0 1,0 0 0,0 0-1,0 0 1,0-3-1,-1 4-12,1 0 0,-1 0-1,0 0 1,1 0 0,-1 0-1,0 0 1,1 0 0,-1 0-1,0 0 1,0 0 0,0 0-1,0 0 1,0 1 0,0-1-1,0 0 1,0 1 0,-1-1 0,1 1-1,0-1 1,0 1 0,0 0-1,-1-1 1,1 1 0,0 0-1,0 0 1,-1 0 0,1 0-1,-1 0 1,-13 1-182,0 0 0,0 1 0,1 1 0,-1 0 0,1 1 0,0 0 0,0 1 0,-24 13 0,5-2-1107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49.075"/>
    </inkml:context>
    <inkml:brush xml:id="br0">
      <inkml:brushProperty name="width" value="0.2" units="cm"/>
      <inkml:brushProperty name="height" value="0.2" units="cm"/>
      <inkml:brushProperty name="color" value="#E71224"/>
    </inkml:brush>
  </inkml:definitions>
  <inkml:trace contextRef="#ctx0" brushRef="#br0">9 128 3968,'-3'15'739,"1"0"-1,0 0 1,1 0 0,1 1 0,0-1-1,2 15 1,20 93-1840,-11-75 1489,5 70-596,-4-20 310,-6-60 38,-3-16 505,9 40-1,-8-75-420,-1 0 0,0 0 0,1-22 0,-1-18-215,-1 5-10,1 0-1,3 1 0,18-72 0,-20 106 1,0 0 0,1 0-1,0 1 1,1-1 0,1 1-1,0 1 1,0-1 0,1 1-1,1 1 1,0-1 0,0 1 0,1 1-1,0 0 1,1 0 0,-1 1-1,2 0 1,13-6 0,-18 10 3,0 2 1,0-1-1,0 1 1,0 0-1,1 0 1,-1 1-1,1 0 1,-1 0-1,1 1 1,-1 0-1,1 0 0,-1 0 1,1 1-1,-1 1 1,1-1-1,-1 1 1,0 0-1,0 1 1,0 0-1,13 7 1,7 7 14,0 1 1,-1 1 0,41 39-1,-30-25-11,14 12-2,91 76 23,-110-96-30,1-1-1,56 29 1,-78-48 12,0-1 0,0 1 1,0-2-1,0 0 0,0 0 0,1-1 0,-1 0 1,1-1-1,0-1 0,21-1 0,-26 0-1,1 0 0,0 0 0,0-1 0,-1 0 0,1-1-1,-1 1 1,1-2 0,-1 1 0,0-1 0,-1 0 0,1 0-1,-1-1 1,1 0 0,-1 0 0,-1 0 0,10-11 0,-3-2 1,0-1 0,-1 0 0,-1-1 0,-1 0 0,-1-1 1,-1 0-1,0 0 0,-2 0 0,0-1 0,-2 0 0,0 0 0,-1 0 1,-2-24-1,-8-53-11,6 86 6,-1-1 0,0 1-1,-1-1 1,-1 1 0,-7-15 0,11 25 2,-1 0-1,1 0 1,-1 0-1,0 1 1,0-1 0,0 1-1,0-1 1,-1 1 0,1 0-1,-1 0 1,1 0-1,-1 0 1,0 0 0,1 1-1,-1-1 1,0 1 0,-6-2-1,6 3 0,0-1 0,0 1 0,1 0 0,-1 0 0,0 0-1,1 1 1,-1-1 0,0 1 0,1-1 0,-1 1 0,0 0 0,1 0 0,-1 0-1,1 0 1,-1 0 0,1 1 0,0-1 0,0 1 0,0 0 0,-1-1 0,1 1-1,-1 3 1,-5 3-10,2 2-1,-1-1 1,1 1 0,1-1-1,0 1 1,0 1-1,1-1 1,0 1-1,-3 16 1,0 5-12,2 0-1,-2 35 1,6-41 15,1 0 1,1 0-1,1 0 0,1 0 1,12 47-1,-11-59 12,1 0 0,0 0-1,1 0 1,1-1 0,0 0-1,0 0 1,1-1 0,1 1-1,0-2 1,1 1 0,19 16-1,-21-23 4,-1 0-1,1 0 0,0-1 1,1 0-1,-1 0 0,1-1 1,-1 0-1,1 0 1,0-1-1,0-1 0,0 1 1,1-1-1,-1-1 0,0 0 1,0 0-1,0-1 0,1 0 1,-1 0-1,15-5 0,-4 0 11,0-1-1,-1 0 1,0-1-1,-1-1 1,1-1-1,-2-1 1,32-24-1,-24 11 140,0 0 0,-1-2 0,-2-1 0,-1-1 1,-1-1-1,-1 0 0,-2-1 0,-1-1 0,12-34 0,-23 53-119,0 5-8,-2 10-1,0 6 4,1 12-166,2-1 0,1 0 0,12 26 0,-12-26-141,2-1 0,1 0 0,0-1 0,2 0 1,0-1-1,0 0 0,2-1 0,0 0 0,17 14 1,-29-28 112,1 0 1,-1 0-1,1 0 1,0-1 0,-1 1-1,1-1 1,0 1-1,0-1 1,0 0-1,0 0 1,0 0 0,0-1-1,6 1 1,13-4-1253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49.445"/>
    </inkml:context>
    <inkml:brush xml:id="br0">
      <inkml:brushProperty name="width" value="0.2" units="cm"/>
      <inkml:brushProperty name="height" value="0.2" units="cm"/>
      <inkml:brushProperty name="color" value="#E71224"/>
    </inkml:brush>
  </inkml:definitions>
  <inkml:trace contextRef="#ctx0" brushRef="#br0">47 142 5632,'-33'-8'2816,"19"-13"256,14 9-3328,0-3 0,0-6-896,6-3 0,-3 0 384,-3 7 128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50.163"/>
    </inkml:context>
    <inkml:brush xml:id="br0">
      <inkml:brushProperty name="width" value="0.2" units="cm"/>
      <inkml:brushProperty name="height" value="0.2" units="cm"/>
      <inkml:brushProperty name="color" value="#E71224"/>
    </inkml:brush>
  </inkml:definitions>
  <inkml:trace contextRef="#ctx0" brushRef="#br0">898 175 4480,'-7'-8'917,"1"0"0,0-1 1,1 1-1,0-1 0,-8-18 1,10 20-931,-1 0 1,1 1-1,-1 0 1,0 0-1,-1 0 1,0 0 0,0 1-1,0 0 1,0 0-1,-1 0 1,0 0-1,0 1 1,0 0-1,-13-5 1,13 5-2,-1 2 1,1-1-1,-1 1 0,0 0 1,0 0-1,0 1 0,0-1 1,0 2-1,0-1 0,0 1 1,0 0-1,0 0 0,0 1 1,0 0-1,-12 4 0,7-1 5,1 0 1,-1 1-1,1 1 0,0 0 0,1 0 0,0 1 0,0 1 0,0-1 0,1 2 0,0-1 1,-11 14-1,4 0 65,1 1 1,1 1-1,1 0 1,-15 38-1,23-49-21,1 0-1,0 1 1,1-1-1,1 1 0,0 0 1,0 0-1,2-1 1,0 1-1,0 0 1,5 26-1,-4-37-14,0 1 0,0 0 0,0-1-1,0 1 1,0 0 0,1-1 0,0 0 0,0 1 0,0-1 0,0 0-1,0 0 1,0 0 0,1 0 0,-1-1 0,1 1 0,0 0-1,0-1 1,0 0 0,0 0 0,1 0 0,-1 0 0,5 1 0,-3-1-4,0-1 1,0 0 0,1 0 0,-1-1 0,0 1-1,1-1 1,-1-1 0,0 1 0,1-1 0,-1 1-1,0-2 1,0 1 0,0 0 0,0-1 0,6-3-1,9-5 15,0 0 0,0-2 0,-2 0 0,1-1 0,30-30-1,-10 4 27,42-56 0,-65 75 26,-1-1 1,19-36-1,-28 47-16,-2 0 0,0 0 0,0-1 0,0 1 0,-2-1 0,1 0 0,-1 1 0,1-20 0,-5 17 144,-1 17-11,-1 26-184,8 29-140,2-1 0,23 96 0,-5-30-37,30 243 1,-30 6 64,-33-81 261,3-216-66,-31 140-1,24-160-80,-3-1-1,-2 0 1,-35 74-1,45-112 12,-1-1 0,-1-1 0,0 1 0,-1-2 0,0 0 0,-1 0 0,-1-1 0,0 0 0,-1-1 0,-1-1 0,1 0 0,-2-1 0,1 0 0,-1-2 0,-19 8 0,22-11-1,-1-1 1,0 0 0,0-1 0,1-1-1,-2 0 1,1-1 0,0-1 0,0 0-1,0 0 1,0-2 0,0 0 0,0 0-1,0-2 1,1 1 0,-1-2 0,1 0-1,0 0 1,0-1 0,1-1 0,-1 0-1,1-1 1,-16-13 0,-14-19-188,2-1 1,1-2 0,3-1-1,1-2 1,3-2-1,-37-70 1,60 101-104,1 1 1,1-2 0,0 1-1,1-1 1,1 0 0,1-1-1,0 1 1,2-1 0,0 0-1,1 1 1,2-30 0,10-34-1403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50.849"/>
    </inkml:context>
    <inkml:brush xml:id="br0">
      <inkml:brushProperty name="width" value="0.2" units="cm"/>
      <inkml:brushProperty name="height" value="0.2" units="cm"/>
      <inkml:brushProperty name="color" value="#E71224"/>
    </inkml:brush>
  </inkml:definitions>
  <inkml:trace contextRef="#ctx0" brushRef="#br0">203 165 4096,'-1'-2'284,"0"-1"0,0 1 0,-1 0 0,1 0 0,1-1 0,-1 1 1,0-1-1,1 1 0,-1-1 0,1 1 0,0-1 0,0 1 0,0-6 0,0 3 77,0 1 0,-1-1 0,1 0 1,-1 0-1,-3-8 0,0-1-205,-13-27-32,16 38-114,-1 0 1,1 0-1,-1 0 0,0 0 1,0 0-1,0 1 1,0-1-1,0 1 0,-5-5 1,6 7-8,1 0 1,0 0 0,-1 0 0,1-1-1,0 1 1,-1 0 0,1 0 0,0 0-1,-1 0 1,1 0 0,0 0 0,-1 0-1,1 0 1,0 0 0,-1 0 0,1 0-1,0 0 1,-1 0 0,1 0 0,0 0-1,-1 1 1,1-1 0,0 0 0,-1 0-1,1 0 1,0 0 0,0 1 0,-1-1-1,1 0 1,-1 1 0,-7 12 48,-4 19 1,11-29-40,-9 38-4,1 0 0,-3 43 0,-1 89 78,12-160-73,-7 138 9,-12 176 104,12-209 17,2-31 178,-17 93 1,21-162-25,6-22-260,5-17-118,4-23 11,-2 8-25,24-59 1,-26 76 91,1 1 0,0-1 0,2 2-1,0-1 1,25-26 0,-32 39 10,0 1 0,0-1 0,1 1 0,-1 0 0,1 1 0,0-1-1,1 1 1,-1 0 0,9-3 0,-11 5 3,1 0-1,-1 1 1,1-1-1,0 1 1,0 0-1,-1 0 1,1 0-1,0 0 1,-1 1-1,1 0 1,0 0 0,-1 0-1,1 1 1,-1-1-1,5 3 1,2 2 17,1 1 0,-1 0 0,-1 1 0,1 0 0,-1 1 0,17 18 0,46 68-368,-46-57 57,81 126-3258,-106-162 3435,0 1-138,0 0 1,1 0 0,-1 0 0,1 0-1,-1 0 1,1 0 0,0-1 0,0 0-1,6 4 1,12 6-1058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52.687"/>
    </inkml:context>
    <inkml:brush xml:id="br0">
      <inkml:brushProperty name="width" value="0.2" units="cm"/>
      <inkml:brushProperty name="height" value="0.2" units="cm"/>
      <inkml:brushProperty name="color" value="#E71224"/>
    </inkml:brush>
  </inkml:definitions>
  <inkml:trace contextRef="#ctx0" brushRef="#br0">60 28 5248,'-1'-2'231,"1"0"90,0 1 0,-1-1 0,1 1 0,0-1 0,0 0-1,0 1 1,0-1 0,0 0 0,0 1 0,0-1 0,1-1 0,0 2-240,-1 1 1,1-1-1,0 1 1,-1 0-1,1-1 1,0 1-1,0 0 1,-1-1-1,1 1 1,0 0 0,0 0-1,-1 0 1,1 0-1,0 0 1,0 0-1,0 0 1,-1 0-1,1 0 1,0 0-1,0 0 1,0 1-1,-1-1 1,1 0-1,0 1 1,-1-1 0,1 0-1,0 1 1,-1-1-1,2 1 1,0 1-93,0 0 0,1 0 0,-1 0 0,-1 0 0,1 0 0,0 0 0,-1 1 0,1-1 0,-1 1 0,1-1 0,-1 1-1,0-1 1,0 1 0,0 0 0,0 2 0,2 5-68,7 24-258,-1 1 0,-1 0 1,2 47-1,-1-18-108,40 359-1118,-41 3 3574,-14-373-1587,3-27-203,3-22-198,2-8-94,18-69-107,4 2 0,54-115 1,-70 172 237,0 1 1,1-1 0,0 2 0,1-1 0,1 1-1,0 1 1,1 0 0,0 0 0,0 2 0,23-15-1,-29 21-43,0-1 0,0 1 0,1 0 0,-1 1 0,1-1 0,-1 1 0,1 1 0,0-1 0,0 1 0,0 0 0,0 1 0,0 0 0,0 0 0,0 0 0,0 1 0,0 0-1,0 0 1,0 1 0,-1 0 0,1 0 0,-1 1 0,1-1 0,-1 1 0,0 1 0,11 7 0,-9-5-31,0 1 1,-1 0-1,0 0 1,-1 0-1,0 1 1,0 0-1,0 0 0,-1 1 1,0 0-1,-1 0 1,0 0-1,0 0 1,-1 0-1,0 1 0,-1-1 1,0 1-1,-1 0 1,1 0-1,-2 0 0,0 0 1,-1 15-1,-1-7-11,-1-1 1,0 1-1,-1-1 0,-1 0 0,-1-1 0,0 1 0,-1-1 0,-1 0 0,0-1 0,-1 0 1,-15 19-1,-3-1 14,-2 0 0,0-3 1,-2 0-1,-2-2 0,-57 39 1,71-55 4,-2 0 1,1-1 0,-2-1-1,1-2 1,-1 0 0,0-1-1,-1 0 1,0-2 0,0-1-1,0-1 1,-44 0 0,57-4 17,0 0 1,0 0 0,0-1 0,-10-3 0,17 4-10,0 0 1,1 0-1,-1 0 1,0 0-1,0 0 1,1-1 0,-1 1-1,1-1 1,-1 0-1,1 0 1,0 0-1,0 0 1,-1 0-1,2 0 1,-1-1 0,0 1-1,-2-4 1,4 6-4,0-1 0,0 1 0,0-1 0,0 1 0,0-1 0,0 0 1,0 1-1,0-1 0,0 1 0,0-1 0,0 1 0,0-1 0,0 1 1,0-1-1,0 1 0,1-1 0,-1 1 0,0-1 0,0 1 0,1-1 1,-1 1-1,0-1 0,1 1 0,-1-1 0,0 1 0,1 0 0,-1-1 1,1 1-1,-1-1 0,1 1 0,-1 0 0,1 0 0,-1-1 0,1 1 0,-1 0 1,1 0-1,-1 0 0,1-1 0,27-4-27,-1 5-11,41 6-1,13 1 10,-36-6 57,1-2 0,-1-2 0,0-2 0,0-2 1,-1-2-1,63-20 0,-82 20-14,0-2 0,0 0-1,-1-2 1,-1 0 0,0-2 0,-1 0-1,0-2 1,-1 0 0,-1-1 0,-1-1 0,32-43-1,-10 1-119,-52 103 127,8-33-13,1 2-1,1-1 1,0 0 0,0 0 0,1 0-1,1 0 1,-1 1 0,3 9-1,-2-14-4,1 0-1,-1 0 1,1-1-1,0 1 1,0 0-1,1-1 1,0 1-1,0-1 1,0 0-1,0 0 1,1 0-1,0-1 1,0 1-1,8 6 1,-11-10 0,1 0 0,-1 0-1,1-1 1,-1 1 0,1 0 0,0-1 0,0 1 0,-1-1 0,1 0 0,0 1 0,-1-1 0,1 0 0,0 0 0,0 0 0,-1 0 0,1-1-1,0 1 1,0 0 0,-1-1 0,1 1 0,0-1 0,-1 0 0,1 1 0,0-1 0,-1 0 0,1 0 0,-1 0 0,0 0 0,1 0 0,-1 0 0,0-1-1,2 0 1,6-8 36,-1 1-1,1-1 0,9-16 1,-8 12-12,10-14 41,-1-1-1,-1-1 1,-1-1 0,23-60-1,-35 76-44,0 0 1,-1-1-1,0 1 0,-1-1 0,-1 0 1,-1 0-1,0 0 0,-1 0 0,-1 0 0,0-1 1,-1 2-1,-7-28 0,4 24 4,-1 1-1,-1 1 1,0-1 0,-2 1-1,0 1 1,0-1 0,-19-22-1,25 37-25,1-1 0,0 1 0,-1 0 0,1 0-1,-1 0 1,0 0 0,0 0 0,1 0 0,-1 1 0,0 0-1,-1-1 1,1 1 0,0 0 0,0 1 0,0-1 0,-1 0-1,1 1 1,0 0 0,-1 0 0,1 0 0,0 0 0,-1 0-1,1 1 1,0-1 0,0 1 0,-1 0 0,-2 2 0,-1-1-2,0 2 1,1-1 0,-1 0 0,1 1 0,0 1 0,0-1-1,1 1 1,0 0 0,-1 0 0,1 0 0,-4 7 0,-5 9 0,1 1 0,2 0 0,0 1 0,1 0 0,2 0 0,0 1 0,2 0 0,0 1 0,-2 29 0,6-44 6,2 0 1,-1 0-1,1 0 1,1 0-1,0 0 1,0 0 0,1 0-1,0-1 1,6 16-1,-6-20-1,0 0-1,0 0 1,1 0-1,0-1 0,-1 1 1,2-1-1,-1 1 1,0-1-1,1 0 0,0 0 1,0-1-1,0 1 1,1-1-1,-1 0 0,1 0 1,-1 0-1,1-1 1,10 4-1,-9-5 5,0 0 1,0 0-1,0-1 1,0 1-1,0-1 1,0-1-1,1 1 1,-1-1-1,0-1 1,-1 1-1,9-3 1,7-4-14,32-15 1,-9-1 5,-2-2 1,49-39-1,-65 45 12,34-26 73,-19 14-2,76-46-1,-113 76-61,0 0 1,1 0-1,-1 1 0,0-1 1,1 1-1,7-2 1,-11 3-22,0 0-1,-1 0 1,1 0 0,0 0 0,0 0 0,-1 0 0,1 0 0,0 0 0,0 0 0,-1 0 0,1 0 0,0 1 0,-1-1 0,1 0 0,0 1 0,-1-1 0,1 0 0,0 1 0,-1-1 0,1 1 0,0-1 0,-1 1 0,1-1 0,-1 1 0,1-1 0,-1 1 0,0-1 0,1 1 0,-1 0 0,1-1-1,-1 1 1,0 0 0,0-1 0,1 1 0,-1 0 0,0 0 0,0-1 0,0 1 0,0 0 0,0-1 0,0 1 0,0 0 0,0 0 0,0-1 0,0 1 0,0 1 0,-5 32 111,-13 51 0,5-32-211,9-32 61,0 1-1,1-1 1,0 33-1,3-48 46,0 0 0,1 0-1,0 1 1,0-1-1,0 0 1,0 0-1,1 0 1,0 0-1,1 0 1,-1-1-1,1 1 1,0-1-1,0 0 1,1 1 0,-1-1-1,9 8 1,-10-11-1,1-1-1,-1 1 1,0-1 0,1 1 0,-1-1 0,0 0 0,1 0 0,0 0 0,-1 0 0,1 0 0,0-1 0,-1 1 0,1-1 0,0 0 0,0 1 0,-1-1 0,1 0 0,0-1-1,0 1 1,-1-1 0,1 1 0,0-1 0,-1 0 0,1 0 0,4-2 0,5-3-25,0-1 0,-1 0 0,0-1 0,12-10 0,-14 11 34,67-62 105,125-144 1,-188 198-109,-12 14-12,-1 0 1,1 0-1,0 1 0,0-1 0,0 0 1,0 0-1,0 0 0,0 1 0,0-1 1,0 0-1,0 1 0,0-1 0,0 1 1,2-1-1,-3 1-1,0 0 0,1 0 1,-1 0-1,1 0 0,-1 0 0,0 1 1,1-1-1,-1 0 0,0 0 0,1 0 1,-1 0-1,0 1 0,1-1 0,-1 0 0,0 0 1,0 1-1,1-1 0,-1 0 0,0 1 1,0-1-1,1 0 0,-1 0 0,0 1 1,0-1-1,0 0 0,0 1 0,0-1 1,1 1-1,-1-1 0,1 6 0,0 1-1,-1-1 1,1 0-1,-1 9 1,0 2-2,2-1-11,2 0 0,0-1 0,1 1 0,0-1 1,1 0-1,1 0 0,0-1 0,1 0 0,11 14 1,-10-12 43,10 16 107,-18-30-133,0-1-1,0 0 1,0 0-1,0 0 1,0 0-1,0 0 1,0 0-1,0 0 1,1 0 0,-1 0-1,0 0 1,1-1-1,-1 1 1,1-1-1,-1 1 1,1-1-1,-1 1 1,3-1 0,4-5 32,-6 0 32,3-2-12,-1 0-1,0-1 1,0 1-1,-1-1 1,0 0-1,0 0 1,-1 0-1,0 0 1,1-10-1,6-21 19,33-81-165,-34 102-92,1 0-1,1 1 1,0 0-1,18-22 1,-14 22-400,0 1-1,1 0 1,1 0 0,0 2 0,1 0 0,29-18 0,-6 11-1103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53.119"/>
    </inkml:context>
    <inkml:brush xml:id="br0">
      <inkml:brushProperty name="width" value="0.2" units="cm"/>
      <inkml:brushProperty name="height" value="0.2" units="cm"/>
      <inkml:brushProperty name="color" value="#E71224"/>
    </inkml:brush>
  </inkml:definitions>
  <inkml:trace contextRef="#ctx0" brushRef="#br0">329 11 4480,'1'-7'5680,"-22"7"-5930,18 0 580,-46-1-123,35-1-133,0 2 0,0-1 0,0 2 0,-1 0 1,1 0-1,0 1 0,1 1 0,-28 9 0,38-11-63,-1 1 0,0 0-1,0 0 1,1 0 0,-1 0-1,1 1 1,0-1-1,0 1 1,0 0 0,0 0-1,-3 3 1,5-4-15,1 0 1,-1 0-1,0 0 0,0 0 0,1 0 1,-1 0-1,1 0 0,0 1 1,0-1-1,-1 0 0,1 0 1,1 0-1,-1 0 0,0 0 1,0 0-1,1 1 0,-1-1 0,1 0 1,0 0-1,0 0 0,0 0 1,1 1-1,5 10-11,1 0-1,1-1 1,0 0-1,0-1 1,1 0-1,1 0 1,15 12-1,-14-13 33,1 1 0,-2 1 0,0 0 1,0 1-1,17 26 0,-21-25 28,-1 0 0,0 1 0,-1-1 1,0 1-1,-1 0 0,-1 0 1,-1 1-1,0-1 0,0 18 0,-2-25-17,0 0-1,-1 0 1,1 0-1,-2 0 1,1 0-1,-1 0 1,0-1-1,-1 1 1,0-1-1,0 1 1,-1-1-1,0 0 1,0 0-1,0-1 1,-1 1-1,0-1 1,0 0-1,-1 0 1,-9 7-1,8-8-46,0 0-1,0-1 1,-1 0 0,1 0-1,-1 0 1,0-1-1,0 0 1,0-1-1,0 0 1,-1 0-1,-8 0 1,13-2-45,0 1 0,0-2 0,-1 1 0,1 0 0,0-1 0,0 0 0,0 0-1,0 0 1,0 0 0,0-1 0,0 1 0,0-1 0,0 0 0,1 0 0,-1-1 0,1 1 0,-1-1 0,1 0 0,0 1 0,0-2 0,0 1 0,1 0 0,-5-7 0,4 6-127,1 1 1,0-1 0,1 0 0,-1 1 0,1-1-1,-1 0 1,1 0 0,0 0 0,0 0 0,1 0-1,-1-5 1,5-20-1239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53.743"/>
    </inkml:context>
    <inkml:brush xml:id="br0">
      <inkml:brushProperty name="width" value="0.2" units="cm"/>
      <inkml:brushProperty name="height" value="0.2" units="cm"/>
      <inkml:brushProperty name="color" value="#E71224"/>
    </inkml:brush>
  </inkml:definitions>
  <inkml:trace contextRef="#ctx0" brushRef="#br0">50 360 5376,'-1'-1'137,"0"1"0,0-1 0,0 0 0,0 0 0,0 0 1,0 0-1,0 0 0,0-1 0,0 1 0,0 0 0,1 0 0,-1-1 0,0 1 1,1 0-1,-1-1 0,1 1 0,-1 0 0,1-1 0,0 1 0,0-1 1,0-1-1,0-1 160,0 0 0,1-1 0,-1 1 1,1 1-1,0-1 0,1 0 0,2-7 1,3-3-95,1 0 0,1 0 0,11-14 1,14-12-361,1 1 1,56-46-1,-83 78 142,0 1 0,0 0 0,1 1 0,-1 0-1,1 0 1,0 1 0,0 0 0,1 0 0,-1 1 0,1 0-1,0 1 1,14-2 0,-18 4 7,1-1 0,-1 1 0,0 1 1,1-1-1,-1 1 0,1 0 0,-1 1 0,0-1 0,0 1 0,0 1 0,0-1 1,0 1-1,0 0 0,-1 0 0,1 1 0,-1-1 0,0 1 0,0 1 0,0-1 1,5 8-1,3 3 26,-2 1 1,0 1 0,0 0-1,-2 0 1,0 1 0,-1 0-1,-1 1 1,-1 0 0,5 23-1,-7-25 2,-2 1 0,0-1 0,0 1 0,-2-1 0,0 1 0,-1-1-1,-1 1 1,-1-1 0,0 0 0,-9 29 0,-1-14 77,-2 0 0,-1-1 0,-1-1 0,-40 55 1,-102 97 417,7-8-199,130-145-328,2 0 1,1 1-1,1 1 0,-19 49 1,25-49-52,-16 60 0,26-79 15,0 1 0,0-1 1,1 0-1,1 1 0,0-1 1,1 1-1,0-1 1,3 14-1,36 99-1191,-14-50-253,-7-13 63,-2-1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7:40:54.176"/>
    </inkml:context>
    <inkml:brush xml:id="br0">
      <inkml:brushProperty name="width" value="0.2" units="cm"/>
      <inkml:brushProperty name="height" value="0.2" units="cm"/>
      <inkml:brushProperty name="color" value="#E71224"/>
    </inkml:brush>
  </inkml:definitions>
  <inkml:trace contextRef="#ctx0" brushRef="#br0">14 1 7168,'-14'65'3584,"41"-45"-1536,-21-32-4096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05.282"/>
    </inkml:context>
    <inkml:brush xml:id="br0">
      <inkml:brushProperty name="width" value="0.2" units="cm"/>
      <inkml:brushProperty name="height" value="0.2" units="cm"/>
      <inkml:brushProperty name="color" value="#E71224"/>
    </inkml:brush>
  </inkml:definitions>
  <inkml:trace contextRef="#ctx0" brushRef="#br0">0 81 4736,'7'-6'1962,"2"-2"-1690,35-29 1989,-38 33-2205,-1 0 0,1 0-1,0 0 1,0 1 0,0 0-1,11-3 1,-16 5-56,0 1 0,0 0 1,0 0-1,0 0 0,0 0 0,0-1 0,0 1 1,0 1-1,0-1 0,0 0 0,0 0 0,0 0 1,0 0-1,0 1 0,0-1 0,-1 0 1,1 1-1,0-1 0,0 1 0,0-1 0,0 1 1,0-1-1,-1 1 0,1 0 0,0-1 0,-1 1 1,1 0-1,0-1 0,-1 1 0,1 0 0,-1 0 1,1 1-1,1 2 2,-1 1 0,1-1 0,-1 0 0,0 0 0,-1 1 0,1 5 0,0 35-187,-2 1 0,-2 0 0,-15 79 0,12-88 115,-83 797-784,90-599 1325,2-191-215,2 1-1,2-1 1,15 51 0,-19-86-176,0 0 1,0 0-1,1-1 1,0 1-1,0-1 1,1 0-1,1 0 1,-1 0-1,1-1 1,11 11-1,-14-15-45,1 0-1,0 0 1,0 0-1,0-1 0,1 1 1,-1-1-1,1 0 1,-1-1-1,1 1 0,0-1 1,-1 0-1,1 0 1,0 0-1,0-1 0,0 1 1,0-1-1,-1 0 1,1-1-1,0 1 1,0-1-1,8-2 0,4-3 43,-1 0 0,0-1-1,0-1 1,-1 0-1,0-2 1,0 1-1,14-13 1,91-89 207,-104 95-263,32-32 88,77-72-34,-108 105-102,2 1 0,-1 1 0,2 0-1,0 2 1,29-13 0,-46 22 19,1 1-1,-1 0 1,1 0-1,0 0 1,-1 0-1,1 0 1,0 1-1,0-1 1,0 1 0,-1 0-1,1 0 1,0 1-1,0-1 1,0 1-1,-1 0 1,1 0-1,5 2 1,-4 0-13,0 0 0,0 1 0,-1-1 0,1 1 0,-1 0-1,0 0 1,0 0 0,0 1 0,0-1 0,4 10 0,25 44-3,-27-44 24,1-1 1,0-1-1,1 1 0,0-1 1,1-1-1,0 0 0,22 20 1,-22-24 24,1 0 0,1-1 0,-1 0 1,1-1-1,-1 0 0,2-1 0,-1 0 1,0-1-1,1 0 0,-1-1 1,1 0-1,0-1 0,0 0 0,0-1 1,0 0-1,-1-1 0,1 0 0,18-5 1,-9 1 41,-1-1 0,0-1 0,0-1 0,-1-1 1,0-1-1,0 0 0,-1-2 0,-1 0 0,27-23 1,-7 1 57,0-2 0,-3-2 0,-1-1 0,-1-1 0,-3-2 1,-1-1-1,-3-2 0,-1 0 0,-2-1 0,-2-1 0,-3-1 0,-1-1 1,-3-1-1,13-93 0,-15-94-755,-21 0-639,3 96 587,7 91-918,7 24-192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06.322"/>
    </inkml:context>
    <inkml:brush xml:id="br0">
      <inkml:brushProperty name="width" value="0.2" units="cm"/>
      <inkml:brushProperty name="height" value="0.2" units="cm"/>
      <inkml:brushProperty name="color" value="#E71224"/>
    </inkml:brush>
  </inkml:definitions>
  <inkml:trace contextRef="#ctx0" brushRef="#br0">509 124 3712,'-4'-4'252,"1"0"-1,-1 0 1,1 0 0,0 0 0,0 0-1,1 0 1,-1-1 0,1 0-1,0 1 1,0-1 0,0 0 0,1 0-1,-1 0 1,1 0 0,0 0-1,1 0 1,0 0 0,-1 0 0,1-1-1,1 1 1,-1 0 0,1 0 0,0 0-1,2-6 1,-3 12-248,1-1 1,-1 0-1,1 0 0,-1 1 0,1-1 1,-1 0-1,0 1 0,1-1 0,-1 0 1,1 1-1,-1-1 0,0 0 0,1 1 1,-1-1-1,0 1 0,0-1 1,1 1-1,-1-1 0,0 1 0,0-1 1,0 1-1,1-1 0,-1 1 0,0 0 1,1 13-33,0 0 0,-1-1 0,-2 23 0,2-31 33,-48 361-703,25-221 244,-27 227-617,-12 78 105,-23-7 1190,-32 19 1730,114-449-1860,-68 230 2338,57-212-1835,14-31-589,0-1 0,0 1 0,0 0-1,0 0 1,0 0 0,0-1 0,0 1 0,0 0 0,-1 0-1,1 0 1,0 0 0,0-1 0,0 1 0,0 0 0,0 0 0,0 0-1,-1 0 1,1 0 0,0-1 0,0 1 0,0 0 0,0 0-1,-1 0 1,1 0 0,0 0 0,0 0 0,0 0 0,-1 0 0,1 0-1,0 0 1,0-1 0,0 1 0,-1 0 0,1 0 0,0 0-1,0 0 1,0 1 0,-1-1 0,1 0 0,0 0 0,0 0 0,0 0-1,-1 0 1,1 0 0,0 0 0,0 0 0,0 0 0,-1 0-1,1 0 1,0 1 0,0-1 0,0 0 0,0 0 0,0 0 0,-1 0-1,1 1 1,0-1 0,0 0 0,0 0 0,0 0 0,0 0 0,0 1-1,0-1 1,0 0 0,0 0 0,0 1 0,-1-21 213,10-48-251,4 1 0,21-69 1,-21 89 11,-9 30-6,67-233-549,-55 204 386,3-1 1,1 2-1,30-50 0,-45 88 166,-1 0 0,1 0-1,0 1 1,0 0 0,1 0 0,0 0 0,0 1 0,0 0-1,1 0 1,-1 0 0,12-5 0,-14 9 12,-1-1 1,0 1-1,1 1 1,-1-1-1,1 0 0,-1 1 1,1-1-1,-1 1 1,1 0-1,-1 1 0,1-1 1,-1 0-1,1 1 1,-1 0-1,1 0 0,-1 0 1,0 0-1,1 0 1,-1 1-1,0 0 0,0-1 1,0 1-1,0 0 1,-1 1-1,1-1 0,0 0 1,-1 1-1,1-1 1,1 4-1,6 7-3,-1-1 0,0 2-1,-1-1 1,-1 1 0,8 21 0,25 81-55,-25-69 58,-5-17 12,8 25 41,2-1 0,28 54 0,-41-94-33,1-1 0,0 1 0,1-1 0,1-1 0,0 0 0,0 0 0,1-1-1,1 0 1,0-1 0,0 0 0,1-1 0,19 10 0,-27-16 0,1 0-1,-1-1 1,1 1 0,-1-1-1,1-1 1,0 1 0,0-1-1,0 0 1,-1 0 0,1-1-1,0 0 1,0 0 0,0 0-1,0-1 1,0 0 0,0 0-1,0 0 1,0-1 0,6-2-1,6-6 2,0 0 1,-1-1-1,0 0 0,-1-2 0,-1 0 0,0 0 0,0-2 0,-2 0 1,14-18-1,13-24 56,43-82 1,-37 59-50,-33 64-17,-13 16-2,0 0 0,1 0 1,-1-1-1,0 1 0,0 0 0,1 0 0,-1 0 0,0 0 0,0 0 0,1 0 0,-1-1 0,0 1 0,1 0 0,-1 0 1,0 0-1,1 0 0,-1 0 0,0 0 0,0 0 0,1 0 0,-1 0 0,0 0 0,1 0 0,-1 0 0,0 1 0,0-1 1,1 0-1,-1 0 0,0 0 0,1 0 0,-1 1 0,1 1-2,1 0 0,-1 0 0,0 0 0,0 0 0,-1 0 0,1 1 0,0-1 0,-1 0 0,1 1-1,-1-1 1,0 1 0,0 2 0,2 29-54,-5 39 0,2-45 31,0-1 0,1 0-1,5 32 1,-2-46 23,0 1 0,1-1-1,1 0 1,0 0 0,0 0 0,1 0-1,1-1 1,0 0 0,1-1 0,0 1-1,19 18 1,-22-25 8,0 0-1,0 0 0,1-1 1,0 0-1,0 0 0,0 0 1,0-1-1,0 0 0,1 0 1,0-1-1,-1 1 0,1-2 1,0 1-1,0-1 0,0 0 1,0 0-1,0-1 0,0 0 1,0 0-1,1 0 0,-1-1 1,0 0-1,0-1 0,12-4 1,-2-1-7,1 0 1,-2-2-1,1 0 1,-1-1 0,0-1-1,26-24 1,-3-3 55,37-46-1,-60 65-52,-1-1 0,0 0 1,-1-2-1,-2 0 0,0 0 0,-1-1 0,-1 0 0,7-26 0,-14 35 8,1-1-1,-2 1 1,0-1-1,0 0 1,-2 1-1,0-1 1,0 0-1,-2 1 1,1-1-1,-2 0 1,0 1-1,-1 0 1,0 0-1,-1 0 0,-9-17 1,7 17 8,0 1 0,-1 0-1,0 0 1,-1 1 0,0 0 0,-1 0-1,-1 1 1,0 1 0,0 0 0,-1 0 0,-17-11-1,12 13-18,0 0 0,0 1 1,-1 0-1,0 1 0,0 2 0,0-1 0,-1 2 0,1 1 0,-1 0 0,0 1 0,0 1 0,0 1 0,-36 6 0,40-4-67,0 1 0,0 1 0,0 0 0,1 0 0,0 2 0,0 0 0,0 0 0,1 1 0,0 1 0,0 0 0,1 1 0,1 1 0,0-1 0,0 2 0,1-1 0,0 2 0,-10 16 0,11-13-190,1 1 1,1 0-1,0 0 0,1 0 1,1 0-1,1 1 1,0 0-1,1 0 0,1 0 1,1 0-1,1 1 0,3 27 1,11 43-1151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20:15:04.163"/>
    </inkml:context>
    <inkml:brush xml:id="br0">
      <inkml:brushProperty name="width" value="0.35" units="cm"/>
      <inkml:brushProperty name="height" value="0.35" units="cm"/>
      <inkml:brushProperty name="color" value="#E71224"/>
    </inkml:brush>
  </inkml:definitions>
  <inkml:trace contextRef="#ctx0" brushRef="#br0">2315 779 3712,'-1'0'34,"1"1"0,0-1 0,0 1 0,0-1 0,0 1 0,0-1 0,0 1-1,0-1 1,0 1 0,1-1 0,-1 1 0,0-1 0,0 1 0,0-1 0,0 1 0,1-1 0,-1 0 0,0 1 0,0-1 0,1 1 0,-1-1 0,0 0 0,1 1 0,-1-1 0,0 0 0,1 1-1,-1-1 1,1 0 0,-1 0 0,1 1 0,-1-1 0,0 0 0,1 0 0,-1 0 0,1 0 0,-1 1 0,1-1 0,0 0 0,1 0 141,0-1-1,0 1 1,1-1 0,-1 1 0,0-1 0,0 0-1,0 0 1,0 0 0,3-2 0,4-2 260,-1-1 0,0 0 0,0 0 1,9-11-1,-13 12-432,-1 0 0,0 0 0,0 0-1,0-1 1,0 1 0,-1-1 0,0 0 0,0 0 0,0 1 0,-1-2 0,0 1 0,0 0 0,-1 0 0,0 0 0,0 0 0,0 0 0,0 0 0,-1 0-1,-2-9 1,-2-3 13,0 0-1,-1 0 0,-1 1 0,0 0 0,-14-21 0,2 8 48,-1 2-1,-1 0 1,-1 2-1,-2 0 1,0 2-1,-2 0 1,-1 2-1,0 1 1,-2 1-1,-58-30 1,27 21 68,0 3 0,-2 3 1,-2 2-1,-115-22 0,-137 9-375,200 25 168,39 2 129,1 4 1,-1 3-1,-143 19 0,154-7-1,1 2-1,-95 34 1,136-39-40,1 1 1,0 1-1,1 1 0,0 1 0,1 1 1,0 1-1,1 1 0,1 0 0,-30 34 1,23-18-13,1 1 0,2 2 0,1 0 0,2 2 0,1 0 0,2 1 0,1 1 0,-16 67 0,31-105-1,-3 34-131,4-34 123,0 0 0,-1 0 1,1 0-1,1 0 0,-1 0 1,0 0-1,0 0 0,0 0 1,0 0-1,1 0 0,-1 0 1,0 0-1,1 0 0,-1 0 1,1 0-1,-1 0 0,1 0 1,0 0-1,-1-1 1,1 1-1,0 0 0,0 0 1,-1-1-1,1 1 0,0 0 1,0-1-1,0 1 0,2 0 1,-3-1-24,1 0 1,0 0 0,0 0-1,-1 0 1,1 0-1,0 0 1,0 0 0,-1-1-1,1 1 1,0 0 0,0 0-1,-1-1 1,1 1-1,0-1 1,-1 1 0,1 0-1,0-1 1,-1 1 0,1-1-1,-1 1 1,1-1 0,-1 0-1,1 0 1,12-18-688,-10 15 548,11-23-1002,5-5-107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06.701"/>
    </inkml:context>
    <inkml:brush xml:id="br0">
      <inkml:brushProperty name="width" value="0.2" units="cm"/>
      <inkml:brushProperty name="height" value="0.2" units="cm"/>
      <inkml:brushProperty name="color" value="#E71224"/>
    </inkml:brush>
  </inkml:definitions>
  <inkml:trace contextRef="#ctx0" brushRef="#br0">69 0 5248,'-23'33'2560,"18"20"1664,-3-34-4352,-1 13 128,-1 13-128,1 0 0,4-1-256,5 8 128,0 1-1152,10-9 0,4 4-128,0-12 128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07.140"/>
    </inkml:context>
    <inkml:brush xml:id="br0">
      <inkml:brushProperty name="width" value="0.2" units="cm"/>
      <inkml:brushProperty name="height" value="0.2" units="cm"/>
      <inkml:brushProperty name="color" value="#E71224"/>
    </inkml:brush>
  </inkml:definitions>
  <inkml:trace contextRef="#ctx0" brushRef="#br0">54 126 4864,'-41'-40'2432,"29"20"1408,12 11-3968,0 0 0,8-3-384,9-3 0,11 3-512,18 3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07.542"/>
    </inkml:context>
    <inkml:brush xml:id="br0">
      <inkml:brushProperty name="width" value="0.2" units="cm"/>
      <inkml:brushProperty name="height" value="0.2" units="cm"/>
      <inkml:brushProperty name="color" value="#E71224"/>
    </inkml:brush>
  </inkml:definitions>
  <inkml:trace contextRef="#ctx0" brushRef="#br0">825 77 5120,'-5'-2'226,"1"1"1,0-1-1,-1 1 1,1-1-1,0-1 0,0 1 1,0 0-1,1-1 1,-1 0-1,-6-6 1,0 0 140,8 7-159,0 1 0,0 0 0,-1-1 0,1 1 0,0 0 0,0 1 0,0-1 0,-1 0 0,1 0-1,0 1 1,-1 0 0,1-1 0,-3 1 0,-11-2-196,-18-6-76,0 2 0,-1 2 0,-37-1 0,39 5 25,-50 1-64,73 0 59,0 0 0,-1 1 0,1 0 0,0 0 1,-16 7-1,25-8 35,0 0 1,-1-1-1,1 1 1,0 0-1,0-1 1,0 1-1,-1 0 1,1 0-1,0 0 1,0 0-1,0 0 1,1 0-1,-1 0 1,0 0-1,0 0 1,1 1 0,-1-1-1,0 0 1,1 1-1,-1-1 1,1 0-1,0 1 1,-1-1-1,1 0 1,0 1-1,0-1 1,0 0-1,0 1 1,0-1-1,0 1 1,0-1-1,0 0 1,1 1-1,-1-1 1,1 0-1,-1 1 1,1-1-1,-1 0 1,1 1-1,0-1 1,1 2 0,4 6-21,0 0 1,1 0 0,-1 0 0,11 8 0,-15-14 13,15 13-48,1 0 0,24 16 0,13 10-4,-25-13 126,-1 0 0,-1 2 0,-1 2 1,-2 0-1,-1 1 0,-2 2 1,-1 0-1,25 64 0,-38-82 87,-2 1 1,0 0-1,-1 1 0,-1-1 0,-1 1 1,2 29-1,-5-40-73,0 0 0,-1 0-1,0 0 1,0-1 0,-1 1 0,0 0-1,0-1 1,-1 1 0,0-1 0,0 1 0,-1-1-1,-1 0 1,1-1 0,-1 1 0,0-1 0,-11 12-1,6-10-35,-1-1 0,0 0 0,0-1 0,0 0 0,-1-1 0,0 0 0,0-1 0,0-1 0,-1 1 0,1-2 0,-26 4 0,10-3-169,0-2 1,0-1 0,0-1-1,-43-6 1,32-1-465,2-2 0,-1-1 0,2-2 0,-38-18 0,-14-4-1160,8 5 199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09.263"/>
    </inkml:context>
    <inkml:brush xml:id="br0">
      <inkml:brushProperty name="width" value="0.2" units="cm"/>
      <inkml:brushProperty name="height" value="0.2" units="cm"/>
      <inkml:brushProperty name="color" value="#E71224"/>
    </inkml:brush>
  </inkml:definitions>
  <inkml:trace contextRef="#ctx0" brushRef="#br0">193 380 3584,'-5'20'250,"0"0"1,2 1-1,0-1 1,1 1 0,3 36-1,-2 43 1660,-1-71-1754,-2 56 27,-3 0-1,-22 97 1,27-174-168,-21 72 188,21-73-137,-1 1 0,-1-1 0,1 0 1,-1 0-1,0 0 0,0 0 0,-10 10 0,14-17-48,-1 1-1,0 0 1,1 0 0,-1-1 0,0 1 0,0 0-1,0-1 1,1 1 0,-1-1 0,0 1 0,0-1 0,0 1-1,0-1 1,0 1 0,0-1 0,0 0 0,0 0-1,0 0 1,0 1 0,0-1 0,0 0 0,0 0 0,0 0-1,0-1 1,0 1 0,-2 0 0,1-1 11,1 0-1,-1-1 1,1 1 0,-1 0 0,1 0-1,0-1 1,0 1 0,-1 0 0,1-1 0,0 1-1,0-1 1,0 0 0,-1-2 0,-2-7 74,0-1 1,0 1-1,-2-18 1,5 26-101,-2-14 46,2-1 1,-1 1-1,2 0 0,0-1 0,1 1 0,1-1 1,1 1-1,0 0 0,7-20 0,0 9-23,1-1-1,1 2 0,1-1 0,24-35 1,-27 48-30,0 0 0,2 1 0,-1 1 0,2 0 0,0 1 0,0 0 0,1 1 1,24-15-1,-28 20-11,0 0 0,0 1 0,1 1 1,0 0-1,0 0 0,0 1 1,0 1-1,1 0 0,-1 0 0,1 1 1,-1 0-1,1 1 0,-1 1 0,13 1 1,-3 2-45,0 1 0,-1 1 1,0 1-1,0 1 1,0 1-1,-1 0 0,-1 2 1,22 14-1,-13-5 41,-1 1 0,-1 1 0,-1 1-1,32 41 1,-9 6 267,-20-27 99,-27-43-337,0 1 1,0-1-1,1 1 0,-1-1 0,0 0 0,0 1 0,1-1 0,-1 1 0,0-1 0,0 0 0,1 1 0,-1-1 0,0 1 1,1-1-1,-1 0 0,1 1 0,-1-1 0,0 0 0,1 0 0,-1 0 0,1 1 0,-1-1 0,1 0 0,-1 0 1,1 0-1,-1 0 0,1 0 0,-1 1 0,1-1 0,-1 0 0,1 0 0,-1 0 0,1-1 0,0 1 0,0-1 8,-1 0-1,1 0 0,0 0 0,-1 0 0,1 0 1,-1 0-1,1 0 0,-1 0 0,1 0 0,-1-1 0,0 1 1,0 0-1,1-2 0,1-48 156,-2 48-180,0-21 18,1 0 0,1 1 0,1-1-1,2 1 1,0 0 0,1 0 0,1 0 0,19-39 0,-24 58-20,-1 1 1,1-1 0,0 1-1,1 0 1,-1 0 0,1 0-1,2-3 1,-4 5 4,0 0-1,0 0 1,0 1 0,1-1-1,-1 1 1,0-1-1,0 1 1,0-1 0,0 1-1,1 0 1,-1 0 0,0 0-1,0-1 1,1 1 0,-1 0-1,0 0 1,0 1 0,1-1-1,-1 0 1,0 0-1,0 1 1,0-1 0,1 0-1,-1 1 1,0-1 0,2 2-1,17 11-33,-1 0-1,0 1 1,-1 1-1,0 0 1,25 31-1,-22-24-8,1 0 1,44 33-1,-38-35 78,1-2 0,36 17 0,-56-31-20,0 0 0,1 0 1,-1-1-1,1-1 0,-1 0 1,1 0-1,0 0 0,0-1 0,0-1 1,0 0-1,-1 0 0,16-3 1,-16 0 5,-1 0 1,1 0 0,-1 0 0,0-1 0,0-1 0,-1 1-1,1-1 1,10-9 0,53-54 71,-57 53-72,41-44 14,-2-3 0,-3-2 0,45-75 0,-81 116 16,26-41 10,-36 59-58,1-1 0,-1 1 0,1 0 0,0 0 0,0 1 0,1-1 0,-1 1 1,7-3-1,-10 6-4,1 0 1,-1 0-1,0 1 0,0-1 1,1 1-1,-1-1 1,0 1-1,0 0 1,1 0-1,-1 0 0,0 0 1,1 1-1,-1-1 1,0 0-1,0 1 1,1 0-1,-1-1 0,0 1 1,0 0-1,0 0 1,0 0-1,0 1 1,0-1-1,2 2 0,6 6-30,1 0-1,-2 0 0,11 13 0,1 0 8,26 27 18,-29-29 1,1-1 0,23 19 0,-35-33 9,0 0 0,1 0 0,-1-1 0,1 0 0,0 0 0,0-1 0,1 0 0,-1 0 0,1-1 0,13 2 0,-9-3 13,0-1 0,1 0-1,-1-1 1,0 0-1,0-1 1,1-1 0,-1 0-1,0 0 1,-1-2 0,1 1-1,-1-2 1,21-12-1,5-6 49,-1-2 0,49-45 0,-42 33 2,-11 7 0,-2-1 0,-1-1 0,-1-2 0,-2 0 0,38-68 0,-30 45 43,-30 54-107,-3 8 0,-2 6 0,-9 53 0,-2 5 0,-3 107 0,46 207-73,-16-256 39,1 25 24,44 439 105,-55-498-39,-3 0-1,-4 1 1,-4-1-1,-27 141 1,27-211-8,-1-1 0,0 0 0,-2 0 0,0-1 0,-1 0 0,-2 0 0,0-1 0,0 0 0,-21 23 0,24-33-28,1-1 1,-2 0 0,1 0 0,-1-1 0,0 0-1,-1 0 1,0-1 0,0-1 0,0 1 0,0-2-1,-1 1 1,0-2 0,0 1 0,0-1 0,0-1-1,0 0 1,-1-1 0,1 0 0,-19-1 0,14-2-24,0 0 0,0-1 1,0-1-1,1-1 0,-1 0 1,1-1-1,0 0 0,1-2 1,0 0-1,0 0 0,0-1 1,1-1-1,-18-17 0,7 4-8,1-1-1,2-1 1,0-1-1,1-1 0,-24-47 1,35 57-11,0-1 0,2 1 0,0-2 0,1 1 0,1-1 0,1 0-1,0 0 1,-1-24 0,5 30-27,0 1-1,0-1 0,1 1 0,1-1 0,0 1 0,1 0 1,0-1-1,1 1 0,0 1 0,1-1 0,0 1 1,1-1-1,12-18 0,2 5-201,1 1-1,2 1 1,42-36 0,-21 25-783,64-37 1,-17 18-396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10.968"/>
    </inkml:context>
    <inkml:brush xml:id="br0">
      <inkml:brushProperty name="width" value="0.2" units="cm"/>
      <inkml:brushProperty name="height" value="0.2" units="cm"/>
      <inkml:brushProperty name="color" value="#E71224"/>
    </inkml:brush>
  </inkml:definitions>
  <inkml:trace contextRef="#ctx0" brushRef="#br0">38 57 4608,'13'1'4341,"-13"-1"-4270,2 2-32,-1 0 0,0 0 0,0 0 0,0 0 1,-1 1-1,1-1 0,0 0 0,-1 0 0,1 0 0,-1 4 0,-11 328-1297,-23 185 1023,30-479 588,4-26-100,-2 1 0,0-1 0,-5 19 0,8-73 814,15-46-1024,4 0-1,4 1 1,4 2 0,39-85-1,-51 134-94,2 2-1,40-58 0,-48 76 45,1 1-1,1 0 1,0 0-1,1 1 1,0 1-1,1 1 1,0-1-1,22-10 1,-30 18 1,0 0 0,1 0 0,-1 1 0,1 0 1,0 0-1,-1 1 0,1 0 0,0 0 0,0 0 1,0 1-1,0 0 0,0 1 0,11 1 0,-8 1-8,0 0-1,0 1 1,0 0-1,0 0 1,-1 1-1,1 0 1,-1 1-1,13 10 1,-1 2-13,0 1-1,-2 1 1,30 37 0,45 78-138,2 2-67,-91-131 230,85 99 46,-78-93-34,1-1 1,0 0-1,0-1 1,1-1 0,1 0-1,16 8 1,-24-14-6,-1-1 0,1 1 1,1-1-1,-1 0 0,0-1 0,0 0 1,1 0-1,-1 0 0,0-1 1,1 0-1,-1-1 0,1 1 0,7-3 1,-4 0 11,0 0 1,-1-1-1,1 0 1,-1-1-1,0 0 1,0-1-1,16-12 1,-3-1 15,-2 0 0,0-2 0,-2-1 0,0 0 0,27-44 0,-20 22-7,-1-1 1,-3-1-1,-2-1 1,-2-1 0,-1 0-1,-4-2 1,-1 1-1,-2-2 1,3-59 0,-13 109-26,1-9-15,0 1 0,-1-1-1,0 1 1,0-1 0,-1 1-1,-4-17 1,5 26 13,0-1 0,0 0-1,0 1 1,0-1 0,0 1 0,0-1-1,-1 0 1,1 1 0,0-1 0,-1 1-1,1-1 1,0 0 0,-1 1 0,1-1-1,-1 1 1,1-1 0,0 1 0,-1-1-1,1 1 1,-1 0 0,0-1 0,1 1-1,-1 0 1,1-1 0,-1 1 0,1 0-1,-1 0 1,0-1 0,1 1 0,-1 0-1,0 0 1,1 0 0,-1 0 0,0 0-1,1 0 1,-1 0 0,0 0 0,1 0-1,-1 0 1,0 0 0,1 1 0,-1-1-1,1 0 1,-1 0 0,0 1 0,1-1-1,-1 0 1,1 1 0,-1-1 0,1 0-1,-2 1 1,-2 3-30,-1 1 0,1-1 0,0 0 0,-7 10 0,-5 11-18,0 0 0,2 1 0,1 1 0,0 0 0,3 1 1,0 0-1,1 0 0,2 1 0,-6 56 0,10-63 56,2 1 1,1-1-1,0 0 0,2 0 0,1 0 0,0 0 1,2 0-1,0 0 0,1-1 0,2 0 1,0 0-1,1-1 0,1 0 0,13 18 0,-16-28-5,0-1 0,1 0-1,0-1 1,0 0 0,1 0 0,0-1-1,0 0 1,1 0 0,0-1-1,0-1 1,1 1 0,-1-2-1,1 1 1,0-2 0,0 1-1,1-2 1,-1 1 0,1-1 0,13 0-1,-7-2 9,0 0 0,-1-1 0,1-1-1,0 0 1,-1-2 0,0 0 0,0-1-1,0 0 1,0-2 0,-1 0 0,0 0 0,16-11-1,-27 15-8,166-112 158,-147 97-27,-1-2-1,0 0 1,-1-1-1,32-42 1,6-21 594,-58 81-706,-1 1-1,1-1 1,0 1-1,0 0 0,1-1 1,-1 1-1,0 0 1,1 1-1,0-1 1,-1 0-1,1 1 0,4-3 1,-5 4-20,-1 0 0,1-1 0,0 1 0,-1 0 0,1 0 0,0 0 0,0 0 0,-1 0-1,1 0 1,0 0 0,0 1 0,-1-1 0,1 1 0,0-1 0,-1 1 0,1 0 0,-1-1 0,1 1 0,-1 0 0,1 0 0,-1 0 0,0 0 0,1 1 0,1 1 0,8 10-216,-1 0 0,0 1 0,-1 0 0,-1 0 0,11 24 0,-8-15-764,21 32 0,-2-11-427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11.316"/>
    </inkml:context>
    <inkml:brush xml:id="br0">
      <inkml:brushProperty name="width" value="0.2" units="cm"/>
      <inkml:brushProperty name="height" value="0.2" units="cm"/>
      <inkml:brushProperty name="color" value="#E71224"/>
    </inkml:brush>
  </inkml:definitions>
  <inkml:trace contextRef="#ctx0" brushRef="#br0">19 48 5376,'-19'-12'2688,"43"9"0,-10-6-2944,-2 1 0,12 1-1280,3-2 0,13 13 1152,1 8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12.171"/>
    </inkml:context>
    <inkml:brush xml:id="br0">
      <inkml:brushProperty name="width" value="0.2" units="cm"/>
      <inkml:brushProperty name="height" value="0.2" units="cm"/>
      <inkml:brushProperty name="color" value="#E71224"/>
    </inkml:brush>
  </inkml:definitions>
  <inkml:trace contextRef="#ctx0" brushRef="#br0">929 113 5120,'-3'-1'191,"1"0"1,0 0-1,-1 0 0,1 0 0,0 0 1,0 0-1,-1 0 0,1-1 1,0 1-1,0-1 0,0 0 1,1 1-1,-1-1 0,0 0 1,1 0-1,-1 0 0,1 0 1,0 0-1,-1-1 0,0-2 1,0 2 2,0-1 0,0 0 0,-1 1 0,1 0 0,-1-1 0,-5-4 0,-2 1-231,0 0 1,0 0 0,0 1 0,-15-6-1,21 10 21,0 1 0,0-1-1,0 1 1,0 0 0,0 1-1,-1-1 1,1 1 0,0 0-1,0 0 1,-1 0-1,1 0 1,0 1 0,0-1-1,-8 4 1,2-1-22,2 2 0,-1-1-1,0 1 1,1 0 0,0 1 0,0 0-1,0 0 1,1 1 0,0 0 0,0 0-1,1 0 1,-1 1 0,2 0-1,-1 1 1,1-1 0,1 1 0,-1 0-1,2 0 1,-1 0 0,1 1 0,0-1-1,1 1 1,0 0 0,1-1 0,0 1-1,1 0 1,0 0 0,1 10 0,0-15 54,-1 1 1,2-1-1,-1 0 0,1 0 1,-1 0-1,2 0 1,-1 0-1,0 0 1,1 0-1,0-1 0,0 1 1,0-1-1,1 0 1,-1 0-1,1 0 1,0 0-1,0-1 0,1 1 1,-1-1-1,1 0 1,-1-1-1,1 1 1,0-1-1,7 2 0,-6-2 9,0 0-1,0 0 0,0-1 0,1 0 0,-1 0 0,0-1 0,1 0 0,-1 0 1,0-1-1,1 1 0,-1-1 0,0-1 0,0 1 0,1-1 0,-1 0 0,0 0 1,-1-1-1,1 0 0,0 0 0,7-6 0,6-7 44,0-1 0,-1-1 0,-1-1 0,0 0-1,-2-1 1,0-1 0,-2 0 0,0-1 0,-1-1 0,15-41 0,-27 63-70,0 0 1,1-1 0,-1 1 0,1 0 0,-1 0-1,1 0 1,0 0 0,-1 0 0,1-1-1,0 1 1,0 0 0,0 1 0,1-2-1,-2 2 1,0-1 0,1 1 0,-1 0 0,0 0 0,0 0 0,1 1 0,-1-1 0,0 0-1,1 0 1,-1 0 0,0 0 0,0 0 0,1 0 0,-1 0 0,0 0 0,0 1-1,1-1 1,-1 0 0,0 0 0,0 0 0,1 0 0,-1 1 0,0-1 0,0 0-1,0 0 1,0 1 0,1-1 0,-1 0 0,0 0 0,0 1 0,0-1 0,0 0 0,0 0-1,0 1 1,10 39-68,-9-34 67,57 242-126,7 120-3,-25 7 181,-37-275 42,-15 174 1,2-202-23,-2-2 0,-3 0 0,-31 84 0,30-108 18,-2-2 0,-2 0 0,-47 76 1,55-103-53,0-1 0,-1 0 1,0 0-1,-1-2 0,-1 0 1,-1 0-1,0-2 1,0 0-1,-1 0 0,-1-2 1,-32 15-1,29-17 8,1-1 0,-1-1 0,-1-2 0,1 0 0,-1 0 0,0-2 0,1-1 0,-1-1 0,0-1 0,0 0 0,1-2 0,-30-7 0,28 4-22,0-2-1,0 0 1,1-2 0,0 0-1,0-2 1,1 0 0,1-1-1,0-1 1,1-1 0,1-1-1,-17-18 1,15 12-89,1 0 0,1-1 0,1-1 0,1-1-1,1 0 1,1-1 0,2-1 0,1 0 0,-9-31 0,14 38-141,2 0-1,0 0 1,1 0-1,1 0 1,1 0-1,1-1 1,1 1 0,1 0-1,0 0 1,2 0-1,0 0 1,1 0 0,1 1-1,9-19 1,26-39-1328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12.757"/>
    </inkml:context>
    <inkml:brush xml:id="br0">
      <inkml:brushProperty name="width" value="0.2" units="cm"/>
      <inkml:brushProperty name="height" value="0.2" units="cm"/>
      <inkml:brushProperty name="color" value="#E71224"/>
    </inkml:brush>
  </inkml:definitions>
  <inkml:trace contextRef="#ctx0" brushRef="#br0">55 0 4608,'0'1'104,"1"0"1,-1 0 0,1-1-1,-1 1 1,1-1 0,0 1-1,-1-1 1,1 1 0,0-1-1,-1 1 1,1-1 0,0 1-1,-1-1 1,1 0-1,0 1 1,0-1 0,0 0-1,-1 0 1,1 0 0,0 1-1,0-1 1,0 0 0,-1 0-1,1 0 1,0 0-1,0 0 1,1-1 0,0 1-19,-1 0 0,0 0-1,1 0 1,-1 0 0,1 0 0,-1 0 0,0 0 0,1 0 0,-1 1 0,1-1 0,-1 0-1,0 1 1,0-1 0,1 1 0,-1 0 0,0 0 0,0-1 0,0 1 0,1 0 0,-1 0-1,0 0 1,0 0 0,0 0 0,1 2 0,1 3-121,-1-1 0,0 1-1,0 0 1,0 0 0,0 0-1,-1 0 1,0 0 0,0 11 0,0-3-11,4 70-513,-11 164 1,3-207 417,-78 619 546,51-519 1172,25-120-1234,-1-4 261,13-38-269,12-24-648,3 1 0,53-80 0,-72 118 262,1 1 0,0 0-1,-1 0 1,2 1 0,-1-1 0,0 1 0,1 0-1,0 0 1,10-6 0,-12 9 33,0 0-1,0 0 1,0 0-1,0 0 1,0 0-1,0 1 1,1-1 0,-1 1-1,0 0 1,0 0-1,0 0 1,0 1-1,0-1 1,0 1 0,1 0-1,-1 0 1,0 0-1,0 0 1,-1 0 0,1 0-1,3 3 1,5 3-42,0 1 0,-1 0 0,0 1 0,0 0-1,-1 1 1,10 13 0,15 15-181,13 11-100,42 42-1067,-39-47 363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14.608"/>
    </inkml:context>
    <inkml:brush xml:id="br0">
      <inkml:brushProperty name="width" value="0.2" units="cm"/>
      <inkml:brushProperty name="height" value="0.2" units="cm"/>
      <inkml:brushProperty name="color" value="#E71224"/>
    </inkml:brush>
  </inkml:definitions>
  <inkml:trace contextRef="#ctx0" brushRef="#br0">12 0 5120,'0'0'82,"-1"1"0,0-1 0,0 1 0,1-1 0,-1 1 0,0-1 0,1 1 0,-1-1 0,0 1 0,1-1 0,-1 1 0,1 0 0,-1 0 0,1-1 0,0 1 0,-1 0 0,1 0 0,0-1 0,-1 1 0,1 0 0,0 0 0,0 0 0,0-1 0,-1 1 0,1 0 0,0 0 0,0 0 0,0 0 0,0-1 0,1 3 0,5 34 2302,-2-17-1422,1 65-1635,-4-26 322,28 266-1843,6 171 676,-36-454 1875,0-17 359,1 0 0,2 0 0,6 44 0,-7-68-697,-1 0 1,0-1-1,0 1 0,0 0 1,1 0-1,-1 0 0,0 0 1,1-1-1,-1 1 0,0 0 1,1 0-1,-1-1 0,1 1 1,0 0-1,0 0 0,0-1-9,-1 0 0,0 0-1,0 1 1,1-1 0,-1 0-1,0 0 1,1-1 0,-1 1 0,0 0-1,1 0 1,-1 0 0,0 0-1,0 0 1,1 0 0,-1 0-1,0 0 1,1 0 0,-1-1-1,0 1 1,0 0 0,0 0-1,1 0 1,-1-1 0,0 1-1,0 0 1,1 0 0,-1-1 0,0 1-1,0 0 1,15-30 367,-11 22-351,12-29-42,12-27-192,52-86-1,-69 133 176,0 1-1,0 0 1,2 1-1,0 0 1,1 1-1,0 0 0,1 1 1,1 1-1,32-20 1,-41 28 14,0 1 0,0 0 0,0 1 0,0 0 0,1 0 0,-1 0 0,1 1 0,-1 0 0,1 0 0,-1 1 0,1 0 0,-1 0 0,1 1 0,-1 0 0,1 0 0,-1 1 0,1 0 0,-1 0 0,0 1 0,0 0 0,0 0 1,0 1-1,-1-1 0,1 2 0,-1-1 0,9 9 0,-3-1-25,-1 1 0,-1 0-1,0 1 1,0 0 0,-2 1 0,0 0 0,0 0 0,-2 1 0,0 0 0,7 29 0,-6-17 64,-2 1 1,-1 0-1,-1 0 0,-2 0 1,-3 46-1,1-58 64,-1 0 0,-1 0 0,-1-1 0,0 1 0,-1-1 0,0 0-1,-2 0 1,0-1 0,0 1 0,-2-2 0,0 1 0,0-1 0,-2 0 0,-21 22 0,21-25-48,-1-1 0,0 0 0,-1-1 1,1 0-1,-2-1 0,1-1 1,-1 0-1,0 0 0,-1-2 0,0 0 1,0 0-1,0-2 0,0 1 0,0-2 1,-1 0-1,1-1 0,-1-1 0,0 0 1,-27-5-1,27 3-62,0-2 0,1 0 0,0-1 0,0 0 0,0-1 0,0-1-1,1 0 1,0-1 0,1-1 0,0 0 0,0 0 0,1-2 0,0 1 0,0-2 0,2 1 0,-1-2 0,-8-13 0,18 25 15,0-1 1,-1 0 0,1 0 0,0 0-1,0 0 1,0 0 0,1 0-1,-1 0 1,0 0 0,1-1 0,0 1-1,-1 0 1,1 0 0,0-1-1,0-1 1,1 2 6,-1 1 1,1-1-1,0 1 0,0 0 0,0 0 0,0-1 0,0 1 1,0 0-1,0 0 0,0 0 0,0 0 0,0 0 1,1 0-1,-1 0 0,0 1 0,1-1 0,-1 0 1,1 1-1,-1-1 0,1 1 0,-1-1 0,1 1 0,1 0 1,37-8 4,0 2 1,1 2 0,-1 2-1,46 3 1,9-1 118,42-5 200,220-35 0,-353 39-321,6-1-12,0 0 0,0 1-1,0 0 1,19 1 0,-27 0 10,1 0 1,-1 1-1,1-1 1,-1 1-1,0 0 1,1 0 0,-1 0-1,0 0 1,1 0-1,-1 0 1,0 1-1,0-1 1,0 1 0,0-1-1,0 1 1,-1 0-1,1 0 1,0 0-1,-1 0 1,0 0-1,1 0 1,-1 0 0,0 0-1,2 5 1,6 28 62,-8-26-16,1-1-1,0 0 0,6 14 1,-7-20-36,0 0 0,0 0 1,0 0-1,0 0 0,1 0 1,-1 0-1,1 0 0,-1-1 1,1 1-1,0-1 0,0 1 1,0-1-1,0 1 0,0-1 1,0 0-1,0 0 0,4 1 1,-4-2 10,0 1 0,0-1 0,0 0 1,0 0-1,-1-1 0,1 1 0,0 0 0,0-1 1,0 1-1,0-1 0,-1 0 0,1 1 1,0-1-1,-1 0 0,1 0 0,0 0 1,-1 0-1,1 0 0,-1 0 0,0-1 0,1 1 1,-1-1-1,2-1 0,5-8 80,0 1-1,8-15 0,-12 19-86,10-15 77,0 0-61,-1 0-1,-1 0 1,-1-1 0,-1 0 0,9-30 0,-9 13 8,-1-1-1,4-55 1,-12 77-50,-1 1 0,0-1-1,-1 0 1,-1 1 0,-1-1-1,0 1 1,-1-1 0,-7-16-1,0 7-49,-18-33 0,28 58 58,-1 0-1,1-1 0,-1 1 1,1 0-1,-1 0 1,0 0-1,0 0 0,1 1 1,-2-1-1,1 0 0,0 1 1,0-1-1,0 1 1,-1 0-1,1 0 0,0 0 1,-1 0-1,-4-1 0,3 2 1,0-1-1,-1 1 0,1 0 0,0 1 1,0-1-1,0 1 0,0 0 0,0 0 1,0 0-1,0 0 0,-4 3 1,-3 1-2,-1 2 1,1 0 0,0 0 0,1 1 0,0 0 0,-15 16 0,17-16-8,1 1 1,0 0-1,0 1 0,1-1 0,0 1 0,1 1 1,0-1-1,-6 20 0,9-24 9,0 0 1,1 0-1,0 1 0,0-1 1,1 0-1,-1 1 1,2-1-1,-1 1 0,1-1 1,-1 0-1,2 1 0,-1-1 1,1 0-1,0 0 1,0 0-1,1 0 0,3 7 1,-2-7 7,0-1 1,0 1 0,0-1-1,1 1 1,-1-1 0,1 0-1,1-1 1,-1 1 0,1-1-1,-1 0 1,1-1 0,0 1-1,10 3 1,-7-4 6,0-1 1,0 0-1,0 0 1,0 0-1,0-1 1,1-1-1,-1 0 1,18-2-1,5-4 22,0-1 0,-1-1 0,0-2 0,48-24 0,122-70 69,-86 41 13,-115 62-111,1 1 0,0-1 0,0 1 0,0-1 0,0 0 1,0 1-1,-1 0 0,1-1 0,0 1 0,0 0 0,0-1 0,0 1 0,0 0 0,0 0 0,0 0 0,0 0 0,0 0 0,0 0 0,0 0 0,0 0 0,0 0 0,0 0 0,0 1 0,0-1 0,0 0 0,0 1 0,0-1 0,0 1 0,0-1 0,0 1 1,0-1-1,-1 1 0,2 0 0,-1 1 0,-1 1 0,1-1 0,0 0 0,-1 0 0,0 0 0,0 0 0,1 0 0,-1 1 0,-1-1 0,1 0 0,0 0 1,0 0-1,-1 0 0,1 0 0,-1 1 0,0-1 0,0 2 0,-14 35-22,4-11-44,2 0-1,0 1 1,-8 56-1,16-76 48,0-1 1,1 1-1,1 0 0,-1 0 0,1-1 1,1 1-1,4 13 0,-4-16 13,0 0-1,1-1 1,-1 1 0,2-1-1,-1 0 1,0 0-1,1 0 1,0-1-1,0 1 1,0-1 0,1 0-1,6 5 1,-5-6 11,0 1 0,0-1 0,1 0 1,-1 0-1,1-1 0,0 0 0,-1 0 0,1-1 1,0 1-1,0-1 0,1-1 0,-1 0 0,0 0 1,0 0-1,0-1 0,11-2 0,-7 1 9,1-1-1,-1 0 1,0-1-1,-1 0 1,1-1-1,-1 0 1,0-1-1,0 0 1,13-10-1,108-111 231,-85 81-257,-44 44 7,1-1 0,-1 1 0,1-1 1,0 1-1,0 0 0,1 0 1,-1 1-1,6-3 0,-8 3-1,0 1-1,0 0 1,0 0-1,0 0 1,0-1 0,0 1-1,0 0 1,0 1-1,0-1 1,0 0-1,0 0 1,0 0-1,0 1 1,0-1 0,0 0-1,0 1 1,0-1-1,0 1 1,0-1-1,0 1 1,-1-1 0,1 1-1,0 0 1,0 0-1,-1-1 1,1 1-1,0 0 1,-1 0-1,1 0 1,-1 0 0,1-1-1,-1 1 1,1 0-1,-1 0 1,1 0-1,-1 1 1,4 10-30,-1 0 1,0 0-1,0 0 0,0 21 1,-1-18-1,0 1 0,6 21 1,-6-29 87,1 0 0,0 0 1,1 0-1,-1 0 0,7 9 1,-8-14-26,1 0 0,-1 0 0,1 0 0,-1-1 0,1 1 0,0-1 0,0 0 0,0 0 0,0 0 0,1 0 0,-1 0 0,0-1 0,1 1 0,-1-1 0,6 1 0,-5-1 13,0 0 0,0 0-1,1-1 1,-1 1 0,1-1 0,-1 0 0,0 0 0,1-1 0,-1 0 0,0 1 0,1-1 0,-1-1 0,0 1 0,0 0 0,0-1 0,0 0 0,0 0 0,0 0 0,-1-1 0,1 1 0,-1-1 0,1 0 0,-1 0 0,4-4 0,92-107-148,-92 104 94,-6 7 0,0 1 0,1 0 0,-1-1 1,1 1-1,-1 0 0,1 0 0,0 0 0,0 0 1,-1 0-1,2 0 0,-1 1 0,0-1 1,0 1-1,0-1 0,1 1 0,-1 0 0,1 0 1,2-1-1,-4 2 14,0 0 1,-1 0-1,1 0 0,0 0 1,-1 0-1,1 1 1,0-1-1,-1 0 0,1 0 1,-1 1-1,1-1 0,0 0 1,-1 1-1,1-1 1,-1 0-1,1 1 0,-1-1 1,1 1-1,-1-1 1,1 1-1,-1-1 0,0 1 1,1-1-1,-1 1 0,0 0 1,1-1-1,-1 1 1,0-1-1,0 1 0,1 0 1,-1-1-1,0 2 0,1 26 166,0-5-16,0-22-146,-1-1 1,0 0 0,0 0 0,0 0 0,0 0-1,1 1 1,-1-1 0,0 0 0,0 0 0,0 0-1,1 0 1,-1 0 0,0 0 0,0 1-1,0-1 1,1 0 0,-1 0 0,0 0 0,0 0-1,1 0 1,-1 0 0,0 0 0,0 0 0,0 0-1,1 0 1,-1 0 0,0 0 0,0 0 0,1 0-1,-1 0 1,0 0 0,0-1 0,0 1 0,1 0-1,-1 0 1,0 0 0,0 0 0,0 0 0,1-1-1,13-10 46,16-20-2,-29 29-18,13-16 33,-1 0-1,20-40 0,-16 28 3,3-9-62,22-64 1,5-8-526,-39 98 286,0-1 0,1 2 0,1-1 0,13-12 1,-5 4-426,-15 17 377,1 1-1,0-1 1,-1 1 0,1-1 0,0 1 0,0 1 0,1-1 0,-1 1-1,1-1 1,8-2 0,3 1-1146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15.325"/>
    </inkml:context>
    <inkml:brush xml:id="br0">
      <inkml:brushProperty name="width" value="0.2" units="cm"/>
      <inkml:brushProperty name="height" value="0.2" units="cm"/>
      <inkml:brushProperty name="color" value="#E71224"/>
    </inkml:brush>
  </inkml:definitions>
  <inkml:trace contextRef="#ctx0" brushRef="#br0">75 159 5760,'10'-3'841,"1"-1"0,-1-1 0,0 0 0,0 0 0,-1-1 1,14-10-1,-20 13-842,20-15-148,0 2-1,1 0 1,1 1 0,0 2 0,41-17 0,-60 29 157,-1 0 1,0 0 0,0 1-1,1-1 1,-1 1 0,0 1 0,0-1-1,1 1 1,-1-1 0,0 2-1,0-1 1,0 0 0,0 1 0,0 0-1,0 0 1,0 1 0,-1-1-1,1 1 1,-1 0 0,0 0-1,0 0 1,0 1 0,6 7 0,2 1 37,-2 1 0,0 0 1,0 0-1,-1 1 0,-1 1 1,10 22-1,-5-6-35,-2 1-1,-1 1 1,-2 0 0,-1 0-1,-1 0 1,-2 1 0,-1 0-1,-2 0 1,-5 56 0,0-48 23,-2 0 1,-2-1-1,-2 0 1,-15 42-1,16-61 18,0 0 0,-1-1 0,-1 0 0,-1-1 0,-1 0 0,-1-1 0,0-1 0,-32 32 0,14-23 2,-2-1 1,-1-2 0,-1-1 0,0-2 0,-2-1 0,-79 29 0,111-47-81,0 0 1,0 0-1,0 1 1,1 0-1,-1 0 1,1 1-1,0-1 1,-1 1-1,2 0 1,-1 0-1,-5 7 1,8-8 21,0 1 1,0-1 0,0 1 0,0 0 0,1 0 0,-1 0 0,1 0-1,0 0 1,1 0 0,-1 0 0,0 0 0,1 0 0,0 0 0,0 0-1,1 1 1,-1-1 0,2 6 0,38 170 147,-34-155-96,7 25-168,-3 0 1,-1 1 0,-3 0-1,-1 81 1,-44 403-5257,35-490 4096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15T20:15:04.961"/>
    </inkml:context>
    <inkml:brush xml:id="br0">
      <inkml:brushProperty name="width" value="0.35" units="cm"/>
      <inkml:brushProperty name="height" value="0.35" units="cm"/>
      <inkml:brushProperty name="color" value="#E71224"/>
    </inkml:brush>
  </inkml:definitions>
  <inkml:trace contextRef="#ctx0" brushRef="#br0">97 129 1536,'-1'-42'4244,"-1"-4"-3859,2 6 1258,0 48-982,3 9-589,-2 0 0,0 1 1,-1-1-1,-3 26 0,0-9-92,-6 62-15,-4 0-1,-29 101 1,16-30 181,24-151-143,2-15 1,0 0 0,0 0-1,0 0 1,0 0 0,-1 0 0,1 0 0,0 0-1,1 0 1,-1 0 0,0 0 0,0 0-1,0 0 1,1 0 0,-1 0 0,0-1 0,1 1-1,-1 0 1,1 0 0,-1 0 0,1 0-1,-1 0 1,1-1 0,0 1 0,-1 0 0,1 0-1,0-1 1,0 1 0,-1-1 0,1 1-1,0-1 1,0 1 0,0-1 0,0 1 0,0-1-1,0 0 1,0 1 0,0-1 0,0 0-1,0 0 1,0 0 0,0 0 0,0 0 0,0 0-1,0 0 1,0 0 0,0 0 0,0 0-1,0 0 1,0-1 0,1 0 0,6-1 8,0 0 1,0 0 0,-1-1-1,13-6 1,-6 2 43,0 2 1,1 0-1,30-6 1,-20 5-27,42-7 178,91-6 1,57-11 121,-158 22-165,-43 6-213,1 0-1,0 0 0,-1-1 0,0-1 0,23-9 0,-35 12-197,1 0 1,-1 0 0,0-1-1,1 1 1,-1-1 0,0 0-1,0 0 1,0 1 0,0-1-1,0 0 1,1-3 0,-2-13-1035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1T18:23:15.826"/>
    </inkml:context>
    <inkml:brush xml:id="br0">
      <inkml:brushProperty name="width" value="0.2" units="cm"/>
      <inkml:brushProperty name="height" value="0.2" units="cm"/>
      <inkml:brushProperty name="color" value="#E71224"/>
    </inkml:brush>
  </inkml:definitions>
  <inkml:trace contextRef="#ctx0" brushRef="#br0">96 86 4864,'-5'5'217,"0"0"-1,1 1 1,-1 0 0,1 0 0,0 0-1,1 0 1,0 1 0,-1 0 0,-2 12 0,-6 11 2351,5-17-1822,12-20-707,0 0 0,1 0 0,9-8-1,3-5 85,5-7 16,31-38 639,-45 55-452,7-11 122,-15 21-437,-1-1 0,1 0 0,-1 1 0,0-1-1,1 0 1,-1 1 0,1-1 0,-1 0 0,0 0 0,0 1 0,1-1-1,-1 0 1,0 0 0,0 1 0,0-1 0,0 0 0,0 0 0,0 0-1,0 1 1,0-1 0,0 0 0,-1 0 0,1 0-14,-1 0 1,1 1-1,-1 0 1,0-1-1,1 1 1,-1-1-1,0 1 1,0 0-1,1 0 1,-1-1-1,0 1 1,0 0-1,1 0 1,-1 0-1,0 0 0,0 0 1,1 0-1,-1 0 1,0 0-1,0 0 1,0 0-1,1 0 1,-1 0-1,0 1 1,0-1-1,1 0 1,-1 0-1,0 1 1,0 0-1,-27 14-330,27-14 315,-14 10-498,1 1-1,0 0 0,0 1 0,-19 25 0,14-16-333,-10 11-686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6:00:42.550"/>
    </inkml:context>
    <inkml:brush xml:id="br0">
      <inkml:brushProperty name="width" value="0.05" units="cm"/>
      <inkml:brushProperty name="height" value="0.05" units="cm"/>
    </inkml:brush>
  </inkml:definitions>
  <inkml:trace contextRef="#ctx0" brushRef="#br0">53 42 4736,'0'0'2304,"-40"-11"512,40 0-3840,0 2 0,-13-1-3712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2.949"/>
    </inkml:context>
    <inkml:brush xml:id="br0">
      <inkml:brushProperty name="width" value="0.05" units="cm"/>
      <inkml:brushProperty name="height" value="0.05" units="cm"/>
    </inkml:brush>
  </inkml:definitions>
  <inkml:trace contextRef="#ctx0" brushRef="#br0">1 1229 5120,'0'0'58,"0"1"-1,0-1 1,0 0 0,0 0 0,0 0 0,0 1-1,0-1 1,0 0 0,0 0 0,0 0 0,0 1-1,0-1 1,0 0 0,1 0 0,-1 0 0,0 0-1,0 1 1,0-1 0,0 0 0,0 0 0,1 0-1,-1 0 1,0 0 0,0 1 0,0-1 0,1 0-1,-1 0 1,0 0 0,0 0 0,0 0 0,1 0-1,-1 0 1,0 0 0,0 0 0,0 0 0,1 0-1,-1 0 1,0 0 0,0 0 0,0 0 0,1 0-1,-1 0 1,0 0 0,0 0 0,0 0 0,1 0-1,-1 0 1,0-1 0,23-2 1640,27-10-1182,-49 12-570,31-8 54,82-27 0,-95 28 0,-1 0 0,1-2 0,32-21 0,-33 16 30,1-1 0,-2-1 0,0 0-1,-1-1 1,26-39 0,-13 10 62,34-72-1,-44 78-61,-2 0-1,-2-1 1,-2 0-1,-1-1 1,-3-1 0,-1 0-1,-3 0 1,-1 0-1,-2-1 1,-2 1-1,-2-1 1,-10-55-1,9 85-16,0-1 0,-2 0 0,1 1 0,-2 0-1,0 0 1,-1 0 0,0 1 0,-1 0 0,-16-20-1,23 32-8,0 1-1,0-1 1,-1 1-1,1 0 0,-1-1 1,1 1-1,-1 0 1,1 0-1,-1 0 1,0 0-1,0 0 0,1 0 1,-1 0-1,0 0 1,0 1-1,0-1 1,0 1-1,0 0 0,0-1 1,0 1-1,0 0 1,0 0-1,0 0 1,0 0-1,0 1 1,0-1-1,0 0 0,0 1 1,1 0-1,-1-1 1,0 1-1,0 0 1,0 0-1,1 0 0,-1 0 1,0 0-1,1 0 1,-1 1-1,-1 1 1,-7 6 1,1 0 1,1 1-1,0-1 1,0 2-1,-8 14 1,1 2 2,1 2 1,2-1-1,1 1 0,1 1 0,1 0 1,2 0-1,1 1 0,1 0 0,0 40 1,3-5-30,4 0 0,2 0 1,18 90-1,-16-122 55,2-1 0,17 48 0,-21-69-32,2-1 1,-1 1 0,2-1-1,-1 0 1,1 0-1,1 0 1,0-1 0,1-1-1,18 17 1,-19-19 9,1-1-1,0 0 1,1 0 0,-1-1-1,1-1 1,0 1-1,0-2 1,1 1 0,-1-1-1,1-1 1,-1 0 0,1-1-1,0 0 1,0 0 0,0-1-1,-1 0 1,1-1-1,0-1 1,0 0 0,-1 0-1,21-7 1,-5-2 2,0 0 0,-1-2 0,-1 0-1,38-29 1,-24 13 5,64-65 0,-47 30 23,-36 40 12,40-38-1,-45 52 35,-5 11-67,-8 1-20,0 0 1,0 0 0,0 0 0,0 0-1,0 0 1,0 0 0,-1 0 0,1 0-1,-1 0 1,1 4 0,8 68 51,1 137 1,-10-205-56,-1-5 4,1 1 0,0 0-1,0-1 1,0 1-1,1-1 1,-1 1 0,0-1-1,0 1 1,1 0 0,-1-1-1,1 1 1,-1-1-1,2 3 1,5-21 126,23-71 85,-20 49-147,22-58 0,-28 86-53,1 1 0,0 0 0,0 0 1,1 0-1,1 1 0,0 0 1,0 0-1,0 0 0,1 1 0,13-10 1,-18 16-7,-1 0 0,1 0 1,0 0-1,0 0 0,0 1 0,0 0 1,0-1-1,0 1 0,0 0 1,0 1-1,1-1 0,-1 0 1,0 1-1,1 0 0,-1 0 1,0 0-1,1 0 0,-1 0 1,0 1-1,0-1 0,1 1 1,-1 0-1,0 0 0,0 0 0,0 1 1,0-1-1,0 1 0,0-1 1,0 1-1,-1 0 0,1 0 1,0 0-1,-1 1 0,4 3 1,7 14-22,-2 0 0,0 0 0,-1 1 0,14 43 0,-4-12-66,-12-29-90,1-1-1,1 0 0,2-1 1,0 0-1,0-1 0,25 29 1,-35-46 92,1-1 0,-1 1 0,1-1 1,0 0-1,0 0 0,0 0 0,0 0 1,1 0-1,-1-1 0,0 1 0,1-1 1,5 2-1,-2-3-186,-1 1 0,1-1 0,-1 0 0,0 0 0,1-1 0,9-1 0,24-4-1165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3.886"/>
    </inkml:context>
    <inkml:brush xml:id="br0">
      <inkml:brushProperty name="width" value="0.05" units="cm"/>
      <inkml:brushProperty name="height" value="0.05" units="cm"/>
    </inkml:brush>
  </inkml:definitions>
  <inkml:trace contextRef="#ctx0" brushRef="#br0">10 898 4480,'-7'5'4852,"4"6"-3300,4 17-2445,-1-18 1291,-1 44-413,3 70 6,0-105 14,0 0-1,1-1 1,1 1 0,9 25 0,-12-41 9,0 0-1,0-1 1,0 1-1,0-1 1,1 1-1,-1-1 1,1 0-1,-1 0 1,1 1-1,0-1 1,0 0-1,0 0 1,0-1-1,0 1 1,0 0-1,0-1 1,1 1-1,-1-1 1,1 0 0,-1 0-1,1 0 1,-1 0-1,1 0 1,0 0-1,-1-1 1,1 1-1,0-1 1,-1 0-1,1 0 1,0 0-1,0 0 1,-1 0-1,1-1 1,0 1-1,-1-1 1,1 0-1,0 0 1,3-1 0,5-3 58,-1 1 1,1-2 0,-1 0-1,0 0 1,-1-1 0,1 0 0,14-15-1,110-134 316,-51 54-242,-68 85-154,0 1 1,1 0-1,1 1 1,31-20-1,-43 31 5,0 0 0,1 1-1,-1 0 1,1 1 0,0-1-1,0 1 1,0 0 0,0 1 0,0-1-1,0 1 1,1 0 0,-1 1-1,0-1 1,1 1 0,-1 1-1,0-1 1,1 1 0,-1 0 0,0 0-1,11 5 1,-12-4 5,0 1 0,0 0 0,-1 1 0,1-1-1,-1 1 1,0-1 0,0 1 0,-1 0 0,1 1 0,4 6 0,4 9 35,12 25-1,-11-20-23,-3-6-15,45 75-39,-46-83 30,-1 1 1,2-2-1,-1 1 0,1-2 1,21 17-1,-25-22 5,-1-1 0,1 0 0,-1 0 1,1-1-1,0 1 0,0-1 0,1 0 0,-1-1 0,0 1 1,0-1-1,8 0 0,-3-1-4,0 0 0,0-1 1,0 0-1,0-1 0,20-6 1,-4-1 30,-1-1 0,0-2 1,-1-1-1,30-19 1,-26 11 55,-1 0 0,-1-2 0,-1-1 0,-1-1 1,-1-1-1,-2-1 0,0-1 0,-2-1 0,-1-1 0,16-34 1,-6 2 161,-2-1 1,-4-1 0,-2-1 0,16-86 0,12-120 250,-44 247-420,-1 0-1,-1 0 0,1-27 1,-14 99 58,1 43-256,4 1 0,11 171 0,0-213 32,2-1 0,26 90 0,-23-107 58,1-1 1,1-1 0,1 0-1,2-1 1,24 34 0,-31-52 37,0 0 0,0-1 0,1 0 0,1 0 0,-1-1 0,2-1 0,-1 0 0,1 0 0,0-1 0,17 7 0,-19-10 0,0 0 0,0-1 0,1 0 0,-1 0 0,1-2 0,0 1 0,0-1 0,-1-1 0,1 1 0,0-2 0,0 0 0,0 0 0,18-5 0,-5-2 1,0-1 0,-1-1 1,-1-1-1,1-1 1,-2-1-1,0-1 1,0-1-1,-2-1 0,0 0 1,0-2-1,-2 0 1,0-1-1,-1 0 0,13-23 1,-22 31 18,-1-1 0,0 1 0,-1-1 0,0 0 0,-1-1 0,4-22 0,-7 30-10,0-1 0,-1 0 1,0 1-1,0-1 0,0 0 0,-1 1 0,-2-11 0,2 13-2,0 0 0,0 0 0,0 0 0,-1 0 0,1 0 0,-1 1 0,0-1 0,0 0 0,0 1 0,0 0 0,0-1 0,0 1 0,-1 0 0,-4-3 0,5 4-5,0 0 0,0 0 1,0 0-1,0 0 0,0 1 0,0-1 0,0 1 0,0-1 0,0 1 1,-1 0-1,1 0 0,0 0 0,0 0 0,0 0 0,-1 0 0,1 1 0,0-1 1,0 1-1,0 0 0,0-1 0,0 1 0,0 0 0,0 0 0,0 0 0,0 0 1,0 1-1,1-1 0,-3 2 0,-1 2 5,-1 0 1,1 0-1,0 1 0,0 0 1,0 0-1,-6 12 1,4-5-24,1 1 1,1 0-1,0 0 1,1 0-1,0 0 1,-3 30-1,5-21-18,1 1 0,2 0-1,4 37 1,-3-48-37,0 0 0,1 0 0,0 0 1,1 0-1,1 0 0,0-1 0,1 0 0,0 0 1,0 0-1,2-1 0,-1 0 0,1-1 0,1 1 0,0-1 1,0-1-1,1 0 0,1 0 0,-1-1 0,1-1 1,0 1-1,1-2 0,0 1 0,0-2 0,0 0 0,1 0 1,-1-1-1,1-1 0,0 0 0,1 0 0,-1-2 1,0 1-1,25-2 0,-5-3-1210,57-11 0,-34-3-405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4.262"/>
    </inkml:context>
    <inkml:brush xml:id="br0">
      <inkml:brushProperty name="width" value="0.05" units="cm"/>
      <inkml:brushProperty name="height" value="0.05" units="cm"/>
    </inkml:brush>
  </inkml:definitions>
  <inkml:trace contextRef="#ctx0" brushRef="#br0">6 309 6144,'-6'-4'3072,"42"-36"-4608,-21 31 5632,6-8-4096,3-6 128,16-3-128,9-6 0,16 2-128,5 4 128,3 3-256,12 10 128,-5-4-128,5 8 0,-1-1-384,-5-3 0,6 4-768,-16 1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4.629"/>
    </inkml:context>
    <inkml:brush xml:id="br0">
      <inkml:brushProperty name="width" value="0.05" units="cm"/>
      <inkml:brushProperty name="height" value="0.05" units="cm"/>
    </inkml:brush>
  </inkml:definitions>
  <inkml:trace contextRef="#ctx0" brushRef="#br0">0 164 7296,'49'36'3584,"96"-89"-7168,-106 17 7040,36-13-6144,19-12 128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5.938"/>
    </inkml:context>
    <inkml:brush xml:id="br0">
      <inkml:brushProperty name="width" value="0.05" units="cm"/>
      <inkml:brushProperty name="height" value="0.05" units="cm"/>
    </inkml:brush>
  </inkml:definitions>
  <inkml:trace contextRef="#ctx0" brushRef="#br0">36 561 5504,'-2'1'129,"-1"1"0,0 1 0,0-1 1,1 0-1,0 1 0,-1-1 0,1 1 0,0 0 0,0 0 1,0 0-1,1 0 0,-1 0 0,1 0 0,0 0 1,-1 0-1,1 1 0,0 3 0,4-2 3129,5-5-3441,-7 0 415,29-1-245,0-2 0,0 0 0,-1-2 0,0-2 1,0 0-1,0-2 0,-1-1 0,0-1 0,47-28 1,-41 20 56,-1-1 1,0-2 0,-2-2 0,36-33 0,-46 35-4,0 0 0,-1-2 0,-2 0 0,0-1 0,-2-1 1,13-27-1,-24 44-9,-2 0 1,1 0 0,-1-1 0,-1 1 0,1-1-1,-2 0 1,2-10 0,-3 14-8,0 1 0,0 0 1,0-1-1,-1 1 0,0 0 0,0-1 0,0 1 0,-1 0 1,0 0-1,1 0 0,-2 0 0,1 0 0,-1 0 0,-5-7 1,8 11-21,-1 0-1,0 0 1,0 0 0,0 0 0,0 0 0,0 0 0,0 0 0,0 0 0,0 1 0,0-1 0,0 0 0,-1 1-1,1-1 1,0 1 0,0-1 0,-1 1 0,1-1 0,0 1 0,-1 0 0,1 0 0,0 0 0,-1 0 0,1 0 0,-1 0-1,1 0 1,0 0 0,-1 0 0,1 1 0,0-1 0,-1 0 0,1 1 0,0-1 0,0 1 0,-1 0 0,1-1-1,0 1 1,0 0 0,0 0 0,0 0 0,-1 1 0,-3 2 3,0 1 0,0 1-1,1-1 1,-1 1 0,1 0 0,-6 11 0,-3 12-40,1 0 1,-16 56 0,-7 69-78,24-99 56,-59 361-527,-10 49 8,69-415 550,-3-1 1,-1 0 0,-3-1-1,-42 82 1,55-122 44,1-1 0,-1 0-1,-1 0 1,1 0 0,-1-1 0,0 0 0,0 0-1,-14 10 1,17-15-15,0 1-1,0 0 1,0-1-1,-1 1 1,1-1-1,0 0 0,-1 0 1,1-1-1,-1 1 1,1-1-1,-1 1 1,0-1-1,1 0 1,-1-1-1,1 1 0,-1-1 1,1 1-1,-1-1 1,1 0-1,-1 0 1,1 0-1,0-1 1,-5-2-1,5 2 5,-1 1 0,1-1-1,0-1 1,-1 1 0,1 0 0,0-1 0,1 0-1,-1 1 1,0-1 0,1 0 0,0 0 0,-1-1-1,1 1 1,0 0 0,-2-6 0,4 6-10,0 1 0,-1 0 1,1 0-1,0 0 0,0 0 0,0-1 1,1 1-1,-1 0 0,0 0 0,1 0 0,-1 0 1,1 0-1,0 0 0,0 0 0,0 0 1,0 0-1,0 0 0,0 0 0,1 0 1,-1 1-1,0-1 0,1 0 0,0 1 1,-1-1-1,1 1 0,0 0 0,-1 0 0,1-1 1,3 0-1,19-13 9,2 2 0,0 0 0,41-13-1,88-21 10,-110 35-19,211-47-44,-212 52 33,0 2-1,-1 2 0,85 6 1,-114-1 16,0 0-1,-1 1 1,1 0 0,-1 1 0,1 1 0,-1 0 0,-1 0 0,1 2-1,16 10 1,-7-1 17,0 2 0,-2 0-1,33 35 1,-51-50-12,0-1 1,0 1-1,1-1 1,-1 0-1,1 0 0,0 0 1,-1 0-1,1 0 1,0-1-1,5 3 0,-6-4-6,-1 0-1,1 0 1,-1 0-1,0 0 1,1 0-1,-1 0 1,1 0-1,-1-1 1,1 1-1,-1 0 1,0-1-1,1 1 1,-1-1-1,0 0 1,0 1-1,1-1 1,-1 0-1,0 0 1,0 0-1,0 0 1,0 0-1,0 0 1,0 0-1,0 0 1,0 0-1,-1 0 1,1-1-1,1-1 1,6-12 44,0-1 1,-1 1-1,-1-1 0,0 0 0,-1-1 1,-1 0-1,-1 1 0,0-1 1,0-33-1,-2 12 78,-3 0 1,-1 0-1,-11-55 1,12 83-109,-1-1 0,0 1-1,0-1 1,-1 1 0,0 1 0,-1-1 0,0 0 0,-1 1 0,-8-11 0,10 16 3,0-1-1,0 1 1,-1-1-1,0 2 1,0-1-1,0 0 0,-1 1 1,1 0-1,-1 0 1,1 1-1,-1-1 1,0 1-1,0 0 1,0 1-1,0 0 1,0 0-1,-9-1 1,2 3-33,0-1 0,0 2 1,1 0-1,-1 0 0,1 1 1,-1 1-1,1 0 0,0 1 1,0 0-1,1 1 0,0 0 1,0 1-1,0 0 0,1 0 1,0 1-1,0 1 0,-8 9 1,14-13-18,0-1 0,1 0 1,0 1-1,0 0 0,0 0 1,0 0-1,1 0 0,0 0 1,0 0-1,0 1 0,1-1 1,-1 1-1,1-1 0,1 1 1,-1-1-1,1 1 0,0 6 1,1-8 11,0 0 0,0 0 1,0 0-1,1 0 0,-1 0 0,1 0 1,0-1-1,0 1 0,0-1 1,1 1-1,-1-1 0,1 0 1,0 0-1,0 0 0,0 0 1,0 0-1,0-1 0,1 1 0,-1-1 1,1 0-1,0 0 0,0 0 1,5 1-1,25 8-16,0-2 0,0-1 0,1-2 0,56 2 0,40 8 149,-58 4 15,-50-13 197,32 6 0,-54-13-316,-1 0 0,1 0 0,0 1 0,0-1 1,0 0-1,0-1 0,0 1 0,0 0 0,0 0 1,-1 0-1,1 0 0,0-1 0,0 1 0,0 0 1,0-1-1,-1 1 0,1-1 0,0 1 1,0-1-1,0 0 0,10-10 126,-1 0 1,0 0-1,0-1 0,9-16 1,14-18 38,12-11-712,2 2 1,59-53 0,-97 102 331,-1-1 1,1 1-1,0 0 0,0 1 1,1 0-1,0 1 1,0 0-1,0 0 1,0 1-1,0 1 1,1 0-1,0 0 1,-1 1-1,1 0 1,0 0-1,15 3 1,-15-1 287,0 0 1,0 2-1,0-1 1,0 1 0,-1 1-1,1 0 1,-1 0-1,0 1 1,17 11 0,-10-2 643,0 0 0,-1 1 0,-1 0 0,17 22 0,31 32-476,-62-68-382,0 0 0,0 0 0,0 0 0,0 1 0,0-1 0,0 0 0,1-1 0,-1 1 0,0 0 0,1 0 0,-1 0 0,0-1 0,1 1 0,-1-1 0,1 1 0,-1-1 0,1 1 0,-1-1 0,1 0 0,-1 0 0,1 0 0,-1 0 0,1 0 0,-1 0 0,1 0 0,0-1 0,-1 1 0,1 0 0,-1-1 0,2 0 0,12-8-1664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6.280"/>
    </inkml:context>
    <inkml:brush xml:id="br0">
      <inkml:brushProperty name="width" value="0.05" units="cm"/>
      <inkml:brushProperty name="height" value="0.05" units="cm"/>
    </inkml:brush>
  </inkml:definitions>
  <inkml:trace contextRef="#ctx0" brushRef="#br0">85 0 6784,'-60'23'3328,"36"24"-4352,24-38 6016,5-5-5760,10 2 0,4-6-2688,21-10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6.708"/>
    </inkml:context>
    <inkml:brush xml:id="br0">
      <inkml:brushProperty name="width" value="0.05" units="cm"/>
      <inkml:brushProperty name="height" value="0.05" units="cm"/>
    </inkml:brush>
  </inkml:definitions>
  <inkml:trace contextRef="#ctx0" brushRef="#br0">299 0 5888,'0'4'535,"-1"-1"0,1 0 0,-1 0 0,1 1 0,0-1 0,1 0 1,-1 1-1,0-1 0,1 0 0,1 5 0,2 19-704,-6 20-115,-2 1 0,-11 52 1,-28 95-10,31-144 178,-91 309-457,19-71 291,67-234-120,10-33-276,1 0 0,-4 29 0,9-34-496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47.198"/>
    </inkml:context>
    <inkml:brush xml:id="br0">
      <inkml:brushProperty name="width" value="0.05" units="cm"/>
      <inkml:brushProperty name="height" value="0.05" units="cm"/>
    </inkml:brush>
  </inkml:definitions>
  <inkml:trace contextRef="#ctx0" brushRef="#br0">8 163 5632,'-1'4'187,"-1"0"1,1-1-1,0 1 1,0 0-1,0 0 1,1 0-1,-1 0 1,1 0-1,0 0 1,1 8-1,-1-11-134,1 0 0,-1 1 0,0-1 0,1 0 0,-1 0 0,1 0 0,0 0 0,-1 0 0,1 0 0,0 0 0,0 0 0,0 0 0,-1 0 0,1 0 0,0-1 0,2 2 0,-1-1 188,0 0 1,0 0-1,1 0 1,-1-1-1,0 1 0,0-1 1,1 1-1,-1-1 0,0 0 1,0 0-1,1 0 1,1 0-1,20-4-176,-1 0 1,0-2-1,0 0 0,43-19 0,14-5-199,-12 11 25,95-16-1,-118 29 64,-1 2-1,1 2 0,59 4 1,-98-2 57,0 1 1,0-1 0,0 1-1,0 1 1,-1-1 0,1 1 0,0 0-1,-1 0 1,1 1 0,-1 0-1,0 0 1,0 0 0,0 0-1,0 1 1,0 0 0,-1 0 0,0 0-1,0 0 1,0 1 0,0 0-1,-1 0 1,1 0 0,-1 0-1,-1 0 1,1 0 0,-1 1 0,0 0-1,0-1 1,0 1 0,1 9-1,-2 8 22,0-1-1,-2 0 1,0 1-1,-2-1 0,-7 33 1,5-28-18,1-1 1,1 1-1,1 32 0,2-54-24,0-1 1,0 1-1,1-1 0,0 0 0,0 0 0,0 1 0,1-1 1,-1 0-1,1 0 0,0 0 0,4 6 0,-4-8 14,0 0 0,0 0 0,0 0 0,0 0 0,0-1 1,0 1-1,0-1 0,0 1 0,1-1 0,-1 0 0,1 0 0,-1 0 0,1 0 0,-1 0 0,1-1 0,0 1 0,-1-1 0,1 0 0,0 1 0,2-1 0,3-1 4,-1 0 1,1 0-1,0-1 0,-1 1 0,1-2 1,-1 1-1,0-1 0,0 0 0,0 0 0,0-1 1,0 0-1,-1-1 0,7-5 0,9-9 78,-1 0 0,21-26 0,-36 38-71,7-8 63,0 0 1,-2-1 0,1-1-1,-2 0 1,12-26 0,-16 30 7,-1 0-1,-1-1 1,0 1 0,-1-1-1,-1 0 1,0 0 0,-1 0 0,0-23-1,-2 19 32,0 0-1,-2 0 1,1 0 0,-12-33-1,13 46-118,-1 1 0,1-1-1,-1 1 1,-1 0 0,1-1-1,-1 1 1,1 1 0,-1-1-1,0 0 1,0 1 0,-1-1-1,1 1 1,-1 0 0,0 0-1,0 0 1,0 1 0,0-1-1,0 1 1,0 0 0,-1 0-1,1 1 1,-1-1 0,1 1-1,-7-1 1,2 1-142,0 0 1,-1 1-1,1 0 1,0 1-1,-1 0 0,1 1 1,-13 3-1,15-3-146,1 0 0,0 0 0,0 1 0,0-1 1,1 2-1,-1-1 0,1 0 0,-1 1 0,1 0 0,0 1 0,-6 6 0,-1 10-1524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0T18:59:58.817"/>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12 12 3072,'-5'4'486,"-2"0"320,12-12-285,-5 8-491,1-1 1,-1 0-1,1 0 0,-1 1 1,1-1-1,-1 0 0,1 1 1,-1-1-1,1 1 0,-1-1 1,1 1-1,0-1 0,-1 1 0,1-1 1,0 1-1,0-1 0,-1 1 1,1 0-1,0-1 0,0 1 1,-1 0-1,1 0 0,0 0 1,0 0-1,0 0 0,0 0 1,-1 0-1,1 0 0,0 0 0,0 0 1,0 0-1,-1 0 0,1 0 1,0 1-1,0-1 0,0 0 1,-1 1-1,1-1 0,0 0 1,-1 1-1,1-1 0,0 1 0,-1-1 1,1 1-1,0 0 0,0 1 1,4 1 59,25 19-138,39 34 1,-19-14 14,332 279 11,-228-185 13,50 47 40,268 236-31,-318-306 0,88 72 0,-113-75 0,83 77 0,-115-98 64,143 100 0,82 78-64,-215-174 0,30 9 32,1 1 64,330 318 266,-404-367-217,78 51-1,-15-12-27,77 54-117,78 54-38,-11 20-31,-95-57 122,-140-128-106,113 134 99,-27-26 15,-60-73-51,91 138 1,-127-166 66,-2 1 0,34 87 0,2 7 33,-36-89-24,3 0-1,61 84 0,37 44 65,-53-75-1,-32-49-64,55 58 100,-24-32 14,5 11-176,60 76 82,-76-77 97,20 27 108,23 22-288,-60-80 32,66 117 1,-64-99-36,3 10 18,-26-44 8,46 66 1,-61-99-71,0 0-133,0 0 0,0 0 0,0-1 0,1 0 0,12 9 0,-19-16 119,1 1-1,0-1 1,0 0 0,0 0 0,0 0 0,0 0 0,0-1 0,0 1-1,0 0 1,1-1 0,-1 0 0,0 1 0,0-1 0,0 0 0,1 0-1,-1 0 1,0 0 0,0-1 0,0 1 0,0-1 0,1 1-1,-1-1 1,0 0 0,0 0 0,0 0 0,0 0 0,0 0 0,-1 0-1,1 0 1,0-1 0,0 1 0,-1 0 0,2-3 0,0 0-153,0 1 0,0-1 0,0-1 0,-1 1 0,4-7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52.376"/>
    </inkml:context>
    <inkml:brush xml:id="br0">
      <inkml:brushProperty name="width" value="0.05" units="cm"/>
      <inkml:brushProperty name="height" value="0.05" units="cm"/>
    </inkml:brush>
  </inkml:definitions>
  <inkml:trace contextRef="#ctx0" brushRef="#br0">39 276 4352,'-4'0'5357,"-16"0"-5189,19 0-170,0 0 0,1 1 0,-1-1 0,0 0 0,1 0 0,-1 1 0,0-1 0,1 0 0,-1 1 0,1-1 0,-1 1 0,1-1 0,-1 0 0,0 1 0,1 0 0,0-1 0,-1 1 0,1-1 0,-1 1 0,1-1 0,0 1 0,-1 0 0,1-1 0,0 1 0,0 0 0,-1-1 0,1 1 0,0 0 0,0 0 0,0-1 0,0 1 0,0 0 0,0-1 0,0 1 0,0 0 0,0 0 0,0-1 1,1 2-1,6 34-89,-6-31 88,1 1 0,0 0-1,0-1 1,0 1-1,1-1 1,0 0-1,0 0 1,0 1-1,0-2 1,1 1-1,0 0 1,0-1-1,0 0 1,1 0-1,-1 0 1,1 0-1,0-1 1,0 0-1,0 0 1,0 0-1,1-1 1,-1 1-1,1-1 1,0-1-1,0 1 1,-1-1-1,12 1 1,-5-1 21,-1 0 1,1-1 0,0 0 0,-1-1-1,1-1 1,0 0 0,-1-1 0,0 0 0,1 0-1,-1-1 1,0-1 0,20-11 0,0-4 51,-1-3 1,-1 0 0,-1-2-1,34-38 1,86-124-19,-142 179-16,0 0 0,0 1 0,1-1 0,0 1 0,16-12 0,-22 19-29,0-1 0,1 0 0,-1 0 0,0 0 0,1 1 0,-1-1 0,1 1 0,-1-1-1,1 1 1,-1 0 0,1-1 0,0 1 0,-1 0 0,1 0 0,-1 0 0,1 0 0,-1 1 0,3-1 0,-2 1-1,-1 0 0,1 0 0,0 0 0,-1 1 0,1-1 0,-1 0 0,1 0 0,-1 1 0,0-1 1,0 1-1,0 0 0,1-1 0,-2 1 0,1 0 0,0-1 0,0 1 0,0 0 0,-1 0 0,1 2 0,11 40-32,-2 1 0,8 75 0,-7-35-2,37 325 28,-43-314 0,-4-1 0,-16 129 0,11-193 57,-2 0 1,-1 0-1,-1 0 1,-15 34 0,18-53-33,0 0 0,0-1 0,-2 0 0,1 0 0,-1 0 1,-1-1-1,0 0 0,0 0 0,-1-1 0,-1 0 0,1-1 0,-1 0 1,-15 9-1,22-15-7,-1 0 1,1-1 0,-1 1 0,1-1 0,-1 0 0,0 0-1,1 0 1,-1 0 0,0 0 0,0-1 0,0 0-1,1 0 1,-1 0 0,0 0 0,0-1 0,0 1-1,1-1 1,-1 0 0,0 0 0,1-1 0,-7-2 0,5 1 6,0-1 1,0 0-1,0 0 1,0 0 0,1-1-1,-1 1 1,1-1-1,0 0 1,1 0 0,-1-1-1,1 1 1,-5-12-1,0-2-24,1 0 0,1-1 0,1 0 0,0 0 0,2 0 0,0 0 0,1-1 0,2 1 0,0-1 0,0 0 0,2 1-1,1 0 1,1-1 0,0 1 0,1 0 0,2 1 0,0 0 0,0 0 0,2 0 0,1 1 0,0 0 0,21-27 0,16-9 9,70-62 1,-86 88 4,1 1 0,1 2 1,1 1-1,2 1 0,0 2 0,63-26 1,-89 43-18,0 1 1,0 0 0,0 1 0,18-3 0,-25 5 6,0 0 1,0 0 0,1 0-1,-1 0 1,0 0 0,0 1-1,0-1 1,0 1-1,0 0 1,0 0 0,0 0-1,0 1 1,0-1 0,0 0-1,-1 1 1,1 0-1,-1 0 1,1 0 0,2 3-1,3 5 4,-1 0 0,0 0 0,-1 1 0,0 0 0,6 15-1,-7-14-14,1 0 0,0-1-1,0 0 1,11 13 0,-17-23 6,1 0 0,0-1 0,0 1 0,-1 0 0,1-1 0,0 1 0,0-1 0,0 1 0,0-1 0,0 0 0,0 1 0,0-1 0,0 0 0,0 0 0,0 0 0,0 1 0,0-1 0,0 0 0,0 0 0,0-1 0,0 1 0,0 0 0,0 0 0,0 0 0,0-1 0,0 1 0,0 0 0,0-1 0,0 1 0,0-1 0,-1 1 0,1-1 0,0 0 0,0 1 0,0-1 0,-1 0 0,2-1 0,3-2 0,0-1 0,-1 0 0,1 0 0,5-10 0,2-4 1,-1-1 0,0 0 0,-2-1 1,0 0-1,-2 0 0,7-28 0,-12 40 7,0 1-1,-1-1 1,0 0-1,0 0 0,-1 0 1,-1 0-1,1 0 1,-1 0-1,-1 0 0,0 0 1,0 0-1,0 0 1,-1 1-1,-1-1 0,1 1 1,-2 0-1,1 0 1,-9-11-1,6 10 33,-1 0 1,-1 0-1,1 1 0,-2 0 1,1 1-1,-1 0 1,0 0-1,-15-7 0,19 11-46,0 1 0,0-1 0,0 1 0,0 1 0,-1-1 1,1 1-1,0 0 0,-1 1 0,1-1 0,-1 1 0,1 0 0,-1 1 0,1 0 0,0 0 0,-1 0 0,1 1 0,-8 3 0,12-5-3,0 1 0,0 0 1,0 0-1,0 1 0,1-1 0,-1 0 0,0 0 0,1 1 1,-1-1-1,1 1 0,-1 0 0,1-1 0,0 1 1,0 0-1,0 0 0,0 0 0,0 0 0,0 0 0,0 0 1,0 0-1,1 0 0,-1 0 0,1 0 0,0 0 1,0 0-1,0 0 0,0 1 0,0-1 0,0 0 0,0 0 1,0 0-1,1 0 0,-1 0 0,1 0 0,0 0 1,2 4-1,-1-1-6,0 0-1,0 0 1,1-1 0,-1 1 0,1-1-1,1 1 1,-1-1 0,0 0 0,1 0-1,0-1 1,0 1 0,0-1 0,0 0 0,9 4-1,-3-3-1,0 0 0,1-1 0,-1 0 0,1-1 0,0-1 0,0 1-1,0-2 1,0 1 0,0-2 0,0 1 0,0-2 0,15-2 0,11-6 58,1-2 1,41-18-1,-13 4-28,-49 20 37,-8 2-23,-1 1 0,1 0 0,0 0 1,0 1-1,19-2 0,-27 4-26,0 0 0,0 0-1,0 0 1,0 1 0,0-1-1,0 0 1,0 0 0,0 1-1,0-1 1,0 0 0,0 1-1,0-1 1,0 1 0,0-1 0,0 1-1,0 0 1,-1-1 0,1 1-1,0 0 1,0 0 0,-1-1-1,1 1 1,0 0 0,-1 0-1,1 0 1,-1 0 0,1 0-1,-1 0 1,1 0 0,-1 0-1,0 0 1,0 0 0,1 0-1,-1 0 1,0 2 0,0 4-4,0-1 0,0 1 0,-1 0 0,-2 10 0,1-7-7,2-8 3,-4 29-42,-2 37 0,6-59 38,0-1 0,1 1 0,-1-1 1,2 1-1,-1-1 0,1 0 0,1 0 1,-1 0-1,7 13 0,-8-19 10,1 0 0,0 1 0,0-1 0,-1 0 1,1 0-1,1 0 0,-1 0 0,0 0 0,0 0 0,1-1 0,-1 1 0,1-1 0,-1 1 1,1-1-1,0 0 0,0 0 0,-1 0 0,1-1 0,0 1 0,0-1 0,0 1 0,0-1 1,0 0-1,-1 0 0,1 0 0,0-1 0,0 1 0,0-1 0,4-1 0,5-1 2,-1-1 0,0 0 0,0-1-1,0 0 1,0 0 0,10-8 0,71-55-1,31-20 0,-92 69 0,-5 3 0,52-24 0,-57 32 13,-15 4 7,1 2 0,0-1 0,0 1 0,0 0 1,0 0-1,9-1 0,-13 3-15,1 0 1,-1 1 0,0-1-1,0 1 1,0 0 0,0 0-1,1 0 1,-1 0 0,-1 0-1,1 1 1,0-1 0,0 1-1,0 0 1,-1-1 0,1 2-1,-1-1 1,5 4 0,30 38-9,-32-36-19,0 0 1,1-1 0,0 0 0,0-1 0,1 1 0,-1-1 0,2 0 0,-1-1 0,0 0 0,1 0-1,0-1 1,9 5 0,-1-2-60,9 3 184,-22-23 153,0-27 140,-3 31-331,0-1 0,1 1 0,0 0 1,1 0-1,0 0 0,0 1 0,5-13 0,6-2-114,1 0 1,2 1-1,0 0 1,34-34-1,-40 45-92,2-2-273,0 0 0,1 1 0,0 1 1,27-19-1,23 1-1250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53.909"/>
    </inkml:context>
    <inkml:brush xml:id="br0">
      <inkml:brushProperty name="width" value="0.05" units="cm"/>
      <inkml:brushProperty name="height" value="0.05" units="cm"/>
    </inkml:brush>
  </inkml:definitions>
  <inkml:trace contextRef="#ctx0" brushRef="#br0">68 26 5760,'-1'0'54,"1"0"-1,0 0 1,-1 0 0,1 0 0,-1-1 0,1 1 0,-1 0-1,1 0 1,0 0 0,-1-1 0,1 1 0,-1 0-1,1-1 1,0 1 0,-1 0 0,1-1 0,0 1-1,0 0 1,-1-1 0,1 1 0,0-1 0,0 1 0,-1-1-1,1 1 1,0 0 0,0-1 0,0 1 0,0-1-1,0 1 1,0-1 0,0 1 0,0-1 0,0 1 0,0-1-1,0 1 1,0-1 0,0 1 0,0-1 0,0 1-1,0 0 1,1-1 0,-1 1 0,0-1 0,0 1 0,0-1-1,1 1 1,-1 0 0,0-1 0,1 1 0,-1 0-1,0-1 1,1 1 0,-1 0 0,0-1 0,1 1-1,-1 0 1,1-1 0,0 1 3,0-1 27,-1 1 0,1-1-1,-1 1 1,1 0-1,0-1 1,-1 1 0,1 0-1,0 0 1,-1-1-1,1 1 1,0 0 0,0 0-1,-1 0 1,1 0-1,0 0 1,-1 0 0,1 0-1,0 0 1,0 0-1,-1 0 1,1 0 0,0 1-1,-1-1 1,1 0-1,0 0 1,-1 1 0,1-1-1,0 1 1,-1-1 0,1 0-1,-1 1 1,1-1-1,-1 1 1,1-1 0,-1 1-1,1-1 1,-1 1-1,1 0 1,0 0 0,2 3-212,0 0 1,0 0 0,-1 0 0,1 0 0,2 9 0,-1-2 46,-1 1 1,0 0 0,-1 0-1,0 0 1,0 15 0,-3 66-359,1-68 336,-7 58 3,-4 0 0,-27 108 0,36-179 144,-10 33 156,8-34-97,0 0 0,1 1 0,1-1 0,0 1 0,0 0 0,2 0 0,0 17 0,0-28-99,0-1 1,0 0 0,0 0 0,0 0-1,0 0 1,0 0 0,0 0 0,0 1-1,0-1 1,0 0 0,0 0 0,0 0-1,0 0 1,0 0 0,0 0 0,0 1-1,0-1 1,0 0 0,1 0 0,-1 0-1,0 0 1,0 0 0,0 0 0,0 0-1,0 0 1,0 0 0,1 0 0,-1 0-1,0 0 1,0 0 0,0 1 0,0-1-1,0 0 1,0 0 0,1 0 0,-1 0-1,0 0 1,0 0 0,0 0 0,0 0-1,0-1 1,1 1 0,-1 0 0,0 0-1,0 0 1,0 0 0,0 0 0,0 0-1,10-7 65,6-11-8,-5 2-36,1 0 1,0 1-1,1 1 0,1 0 0,18-14 0,-23 21-23,0 1-1,0 1 1,0-1 0,0 1-1,1 1 1,0 0 0,0 0-1,0 1 1,0 1 0,1-1-1,15 0 1,-20 3 0,-1 0 0,1 0 0,-1 0 0,1 1 0,-1 0-1,0 0 1,1 0 0,-1 1 0,0 0 0,0 0 0,0 0 0,0 1 0,0-1 0,-1 1 0,1 0 0,-1 1 0,0-1 0,0 1-1,0 0 1,0 0 0,0 0 0,-1 0 0,0 1 0,5 7 0,-5-4-1,1-1 0,-1 1 0,0-1 0,0 1 0,-1 0 0,0 0 0,-1 0 0,1 0 0,-2 1 0,1-1 0,-1 0 0,0 0 0,-1 0 0,0 1 0,-4 15 0,1-12 0,-1 0 1,0 0 0,-1 0-1,0-1 1,-1 0-1,0 0 1,0 0-1,-2-1 1,1 0-1,-1-1 1,0 0-1,-1 0 1,-12 8-1,5-6 2,0 0 0,-1-1-1,0-1 1,-1-1 0,0 0-1,0-2 1,-34 8 0,20-7 16,21-3-4,0-1 1,-1 0-1,1-1 1,-1-1 0,1 0-1,-15-1 1,23-3-14,10-1 1,11-2-30,140-22-63,-84 17 74,-8 0-16,81-1 0,-118 11 21,-1 2 0,1 1 1,-1 1-1,0 2 0,43 12 1,136 56 10,-202-71 4,0-1 1,-1 0-1,1 0 1,0 0-1,0 0 1,0-1-1,0 0 1,0 0-1,0 0 1,-1 0-1,1 0 1,6-2-1,-7 1 2,1-1 0,-2 1-1,1-1 1,0 0 0,0 1-1,0-1 1,-1-1 0,1 1-1,-1 0 1,1 0 0,-1-1-1,0 0 1,0 1 0,0-1-1,2-5 1,1-3 38,0-1 1,0 1-1,-1-1 0,-1 0 1,0 0-1,0 0 0,-2-1 1,1 1-1,-1-14 0,-1 6 21,-1 1 0,-1-1 0,0 1-1,-2 0 1,-6-22 0,6 29-61,-1 0-1,0 1 1,-1-1 0,0 1 0,0 1 0,-1-1-1,-1 1 1,0 0 0,0 1 0,-12-10-1,13 12-16,-1 0 0,-1 1 0,1 0 0,-1 1 0,0 0 0,0 0 0,0 1 0,-1 0 0,1 1 0,-1 0 0,0 0 0,-18-2 0,23 5-11,-6-2-31,-1 2-1,1-1 1,-1 1-1,-18 3 1,26-2 51,0 0 0,0 1 0,0-1 1,0 1-1,0 0 0,0 0 0,1 0 0,-1 1 0,1-1 0,-1 1 1,1 0-1,0 0 0,0 0 0,0 0 0,-4 6 0,1 0-18,1-1-1,0 0 1,1 1 0,-1 0-1,2 0 1,-1 1-1,1-1 1,1 1 0,-1-1-1,2 1 1,-2 15-1,3-20 9,0 1 0,0-1-1,1 0 1,-1 1 0,1-1 0,1 0-1,-1 0 1,1 0 0,0 0 0,0 0-1,0 0 1,0 0 0,1 0-1,0-1 1,0 0 0,1 1 0,-1-1-1,1 0 1,0 0 0,-1-1 0,2 1-1,7 4 1,-3-3 7,-1-1 0,1-1 0,-1 0 0,1 0 0,0-1 0,0 0 0,1 0 0,-1-1 0,0 0 0,0-1 0,17-1 0,11-3-25,57-13 0,-78 13 31,12-3 27,33-13 1,-40 12-8,0 0-1,1 2 1,24-4 0,-43 10-16,0 0 0,0-1 0,1 1 1,-1 0-1,0 1 0,0-1 0,0 1 1,0-1-1,0 1 0,0 0 0,0 0 1,0 0-1,0 0 0,0 1 1,-1-1-1,1 1 0,0 0 0,-1 0 1,0 0-1,1 0 0,-1 0 0,0 0 1,3 4-1,2 5 22,0 0 1,-1 1-1,-1-1 1,8 21-1,-8-19-15,0 0 0,12 22-1,-13-29-12,0-1-1,0 1 0,1-1 1,-1 0-1,1 0 0,0-1 1,1 1-1,-1-1 0,1 0 1,0 0-1,0-1 0,0 0 0,0 0 1,0 0-1,1-1 0,-1 0 1,1 0-1,0-1 0,0 0 1,-1 0-1,1 0 0,0-1 1,0 0-1,0-1 0,0 1 1,-1-1-1,1 0 0,11-4 1,9-8 3,0-2 0,-2 0 0,0-2 0,0 0 0,-2-2 0,26-26 0,-38 34 0,-1-1 0,0-1 0,-1 0 0,0 0 0,-1-1 0,0 0 0,-1 0 0,7-23 0,-12 32 20,0 0 0,-1 0 0,1 0 0,-1 0 0,0 0 0,-1 0 0,1 0 0,-1 0 0,0 0 0,0 0 0,0 0 0,-1 0 0,0 0 0,0 0 0,-3-9 0,2 9 9,-1 0 1,0 0 0,0 1 0,0 0 0,-1-1 0,1 1 0,-1 0 0,0 1-1,0-1 1,-1 1 0,1-1 0,-1 2 0,1-1 0,-8-3 0,-4-1 19,-1 0 1,1 2 0,-1 0 0,0 0-1,0 2 1,-1 0 0,1 1 0,-1 1 0,1 0-1,-1 2 1,-26 3 0,38-3-78,0 1-1,0 0 1,0 0-1,0 0 1,1 1-1,-1 0 1,1 0 0,-1 0-1,1 1 1,0 0-1,0 0 1,1 0 0,-1 0-1,1 1 1,0 0-1,0 0 1,1 0-1,-1 0 1,1 1 0,0-1-1,-3 9 1,3-6-17,0 0 0,1 0 0,0 0 0,0 0 0,1 1 0,0-1 0,1 0 0,-1 1 0,2-1 1,-1 0-1,1 1 0,0-1 0,1 0 0,0 0 0,5 14 0,-4-16 39,0-1 0,0 0-1,0-1 1,1 1 0,-1-1 0,1 1-1,0-1 1,0 0 0,1 0 0,-1-1-1,1 1 1,0-1 0,0 0 0,0 0-1,0-1 1,0 0 0,1 0 0,-1 0 0,1 0-1,0-1 1,-1 0 0,11 1 0,3-1 22,0 0 1,0-1 0,0-1 0,-1-1 0,37-8-1,-21 1 35,-1-2 0,0-1 0,-1-1-1,0-2 1,-1-1 0,-1-1 0,-1-2 0,0-1-1,-1-1 1,-2-2 0,0 0 0,-1-2 0,-2-1-1,0 0 1,-2-2 0,-1 0 0,-1-2 0,-2 0-1,-1-1 1,15-39 0,-10 11 360,-3 0-1,-3-1 1,12-97 0,-50 644-1350,11-193-1301,12-286 1908,1 1 0,-1 0-1,1 0 1,1 0 0,-1 0 0,5 12 0,4 6-1204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54.386"/>
    </inkml:context>
    <inkml:brush xml:id="br0">
      <inkml:brushProperty name="width" value="0.05" units="cm"/>
      <inkml:brushProperty name="height" value="0.05" units="cm"/>
    </inkml:brush>
  </inkml:definitions>
  <inkml:trace contextRef="#ctx0" brushRef="#br0">523 4 5504,'-25'16'2154,"24"-16"-1909,0 0-1,0 1 0,1-1 0,-1 0 0,0 1 0,0-1 0,1 0 0,-1 0 0,0 0 0,0 1 0,0-1 0,1 0 0,-1 0 1,0 0-1,-1-1 0,-15-7-669,12 4 528,-2 2-143,1 0-1,0 1 1,-1-1-1,1 1 1,-1 0-1,1 1 1,-1 0-1,0 0 1,1 0-1,-1 1 1,1 0-1,-13 3 0,-6 4 54,-48 21 0,10-3-2,18-14 108,19-5-12,-31 12 0,51-17-72,0 1 1,1 0 0,-1 0-1,1 0 1,0 0 0,0 1-1,0 0 1,0 0 0,1 0-1,-8 10 1,10-12-40,1 1 1,-1-1-1,1 1 1,0 0-1,0-1 1,0 1-1,0 0 1,1 0-1,-1 0 0,1 0 1,0 0-1,0 0 1,0-1-1,0 1 1,0 0-1,0 0 1,1 0-1,0 0 0,-1 0 1,1 0-1,0-1 1,0 1-1,1 0 1,-1-1-1,0 1 1,1-1-1,0 1 0,3 3 1,6 7-78,0-1 1,1-1-1,26 21 0,-23-20 38,24 19-50,1-1 1,44 23-1,-75-48-59,1-1-1,0 0 0,-1-1 1,1 0-1,0 0 0,1-1 0,-1-1 1,0 0-1,0 0 0,1-1 1,-1 0-1,0-1 0,1 0 1,-1 0-1,0-1 0,0-1 0,0 0 1,12-5-1,17-13-1148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56.096"/>
    </inkml:context>
    <inkml:brush xml:id="br0">
      <inkml:brushProperty name="width" value="0.05" units="cm"/>
      <inkml:brushProperty name="height" value="0.05" units="cm"/>
    </inkml:brush>
  </inkml:definitions>
  <inkml:trace contextRef="#ctx0" brushRef="#br0">314 696 4608,'-2'0'224,"1"-1"0,-1 1 0,1-1-1,-1 0 1,1 1 0,0-1 0,-1 0 0,1 0 0,0 0 0,0 0 0,0 0 0,0 0 0,0-1 0,0 1-1,0 0 1,0 0 0,0-1 0,1 1 0,-1-1 0,0 1 0,0-3 0,-10-13-30,8 13-162,0 1 0,0-1 1,-1 1-1,1 0 0,-1 0 1,0 0-1,0 1 0,0-1 0,0 1 1,0 0-1,0 0 0,-1 0 1,1 1-1,-1-1 0,1 1 1,-1 0-1,0 1 0,1-1 0,-1 1 1,0 0-1,1 0 0,-1 0 1,0 1-1,0 0 0,1 0 1,-1 0-1,1 0 0,-1 1 1,1-1-1,0 1 0,-1 0 0,1 1 1,0-1-1,-5 5 0,2-2 12,-11 9 117,-22 23-1,34-31-142,1 1 1,0-1-1,0 1 1,1-1-1,-1 1 0,2 0 1,-7 15-1,6-9-19,1 1-1,0 1 0,0-1 0,1 0 1,1 0-1,1 1 0,0-1 0,1 1 1,0-1-1,1 0 0,0 1 0,2-1 1,0 0-1,7 18 0,-8-24-5,1-1-1,-1 0 1,1 0-1,0 0 1,1 0-1,0-1 1,0 0-1,0 0 1,1 0 0,0-1-1,0 1 1,0-2-1,1 1 1,0-1-1,0 1 1,0-2 0,0 1-1,0-1 1,1 0-1,0-1 1,-1 0-1,1 0 1,0 0-1,0-1 1,0-1 0,0 1-1,11-2 1,-2 0 12,1-2 1,-1 0-1,1-2 0,-1 1 1,-1-2-1,1 0 1,-1-1-1,28-17 0,-11 3-17,-1-1 0,-1-1 0,27-28 0,-40 33 12,-1 0 0,-1-1 0,-1-1-1,0 0 1,-2-1 0,-1-1 0,0 0 0,-1 0 0,8-29 0,-6 9 51,-2-1 1,-1 0-1,-2-1 0,2-56 1,-9 69 49,-1 0 0,-6-46 1,4 59-3,-2 1-1,0 0 1,0 0-1,-2 1 1,-14-32 0,18 44-69,0 0 0,0 0 0,-1 1 0,0-1 0,0 0 0,0 1 0,0 0 1,0 0-1,-1 0 0,0 0 0,1 0 0,-1 1 0,-6-4 0,7 5-22,1 1-1,0-1 1,-1 0-1,1 1 1,-1-1 0,1 1-1,-1 0 1,1 0-1,-1 0 1,1 0 0,-1 0-1,1 1 1,-1-1-1,1 1 1,0 0-1,-1-1 1,1 1 0,0 0-1,-1 1 1,1-1-1,0 0 1,0 0 0,0 1-1,0-1 1,-2 3-1,-4 5-14,0-1 0,1 1-1,1 0 1,-1 1 0,1 0-1,1 0 1,0 0-1,1 1 1,-1-1 0,2 1-1,-4 17 1,-2 15-120,-4 68-1,12-94 109,-3 22-12,2 0 0,2 0 0,2 1 0,1-1 1,2-1-1,2 1 0,2-1 0,15 45 0,-19-70 22,1 0-1,0-1 0,1 0 0,0 0 1,1 0-1,0-1 0,1 0 1,1 0-1,-1-1 0,2-1 1,14 12-1,-15-14 12,0-1 0,1 0 1,-1 0-1,1-1 0,0-1 0,1 0 0,-1 0 1,1-1-1,-1-1 0,1 0 0,0 0 1,0-1-1,20-1 0,-2-4 107,-1 0 1,1-2-1,-1-1 0,-1-1 1,1-2-1,-1-1 0,50-27 1,-64 29-28,-1 0 1,0-1 0,0-1 0,12-13 0,2 0 143,-6 1-72,-17 18-121,0 0 0,0 1-1,1-1 1,-1 1 0,1 0 0,9-5 0,-6 6-33,-7 3-1,-1 0 0,0 0 0,1 0 0,-1 0 0,1 1 0,-1-1 1,0 0-1,1 1 0,-1-1 0,0 0 0,1 0 0,-1 1 1,0-1-1,0 1 0,1-1 0,-1 0 0,0 1 0,0-1 0,0 1 1,1-1-1,-1 0 0,0 1 0,0-1 0,0 1 0,0-1 1,0 1-1,0-1 0,0 0 0,0 1 0,0-1 0,0 1 0,0-1 1,0 1-1,0-1 0,0 0 0,-1 1 0,1 0 0,-3 31-66,1-9 17,2-15 45,0 0 0,1 1-1,0-2 1,1 1 0,0 0-1,0 0 1,0 0 0,1-1-1,0 1 1,1-1 0,0 0-1,7 11 1,-8-14 3,1 0 1,-1 0-1,1-1 0,-1 1 0,1-1 1,0 0-1,1 0 0,-1 0 1,0-1-1,1 1 0,-1-1 1,1 0-1,0 0 0,0-1 0,0 1 1,0-1-1,0 0 0,0-1 1,0 1-1,0-1 0,7-1 1,-3 1 28,0-1 0,1 0 1,-1 0-1,0-1 1,0-1-1,0 0 1,-1 0-1,1 0 0,-1-1 1,0 0-1,0-1 1,0 0-1,9-7 1,13-12 132,-11 9 5,26-25 0,-43 37-152,1 0 0,-1 1 0,1-1 0,0 1 0,0 0 0,0 0 0,0 0 0,0 0 0,1 0 0,4-1 0,-6 2-13,0 1 0,0 0 1,0 0-1,0 0 0,0 0 1,0 0-1,0 0 0,0 1 1,0-1-1,0 1 0,0-1 0,0 1 1,0 0-1,0 0 0,-1-1 1,1 1-1,0 1 0,-1-1 1,1 0-1,0 0 0,1 2 1,70 66-620,-68-65 591,0 0 0,0 0 0,0-1 0,1 1 1,0-1-1,0-1 0,0 1 0,12 3 0,-14-6 17,1 1 0,-1-1 0,1 0 0,0 0 0,-1-1 0,1 1 0,0-1 0,-1 0 0,1 0 0,-1 0 0,0-1 0,1 0 0,6-3 0,13-10 15,0-1 1,-1-1 0,35-34-1,-55 49-1,14-15 13,-1-1-1,0-1 1,-1 0-1,-1-1 1,-1 0 0,12-25-1,53-135 111,-5-42 214,-43 126-168,20-65 233,-49 158-380,0 0-8,0 0 1,0 1-1,0-1 1,-1 0-1,1 1 1,-1-1-1,1 0 1,-1 0-1,0 1 1,0-1-1,-1-3 1,1 6-19,0-1 0,0 1 0,0 0 0,0 0 0,-1 0 0,1 0 0,0 0 0,0 0 1,0 0-1,0 0 0,-1 0 0,1 0 0,0 0 0,0 0 0,0 0 0,0 0 0,-1 0 1,1 0-1,0 0 0,0 0 0,0 0 0,0 0 0,0 0 0,-1 0 0,1 0 0,0 1 1,0-1-1,0 0 0,0 0 0,0 0 0,-1 0 0,1 0 0,0 0 0,0 0 0,0 1 1,0-1-1,0 0 0,0 0 0,0 0 0,0 0 0,0 0 0,0 1 0,0-1 0,-1 0 1,1 0-1,0 0 0,0 0 0,0 0 0,0 1 0,0-1 0,0 0 0,0 0 0,0 0 1,0 0-1,1 1 0,-7 13-56,-38 193-169,20-87 47,22-109 170,-19 87-51,-10 118 1,30-208 49,1 0 1,0 0 0,0 0 0,1 0 0,0 0 0,4 14 0,-4-20 7,-1 0 0,1-1 1,0 1-1,-1-1 0,1 1 0,0-1 1,0 1-1,0-1 0,0 0 1,0 1-1,0-1 0,1 0 1,-1 0-1,0 0 0,1 0 1,-1 0-1,1 0 0,-1 0 1,1-1-1,-1 1 0,1 0 0,0-1 1,-1 1-1,1-1 0,0 0 1,-1 1-1,1-1 0,0 0 1,-1 0-1,1 0 0,0 0 1,-1-1-1,1 1 0,0 0 1,-1-1-1,1 1 0,2-2 1,12-4 27,0-1 1,-1 0 0,1-2 0,-2 0 0,1 0 0,18-17 0,-2 3 19,-28 20-44,13-9 64,2 0 0,-1 1 1,36-16-1,-46 24-52,0 1 0,0 0 0,-1 1 0,1 0 0,0 0 0,0 0 0,0 1 0,0 0 0,0 0 0,0 1 0,0 0 0,0 0 0,0 0 0,0 1 0,8 3 0,-2 0-39,-1 1 0,1 0 1,-1 1-1,-1 0 0,1 1 1,-1 0-1,0 1 0,-1 0 0,0 1 1,14 18-1,-20-23 14,-1-1 1,1 1-1,-1 0 1,-1 0-1,1 0 1,-1 0-1,0 1 1,0-1 0,0 0-1,-1 1 1,0 0-1,0-1 1,0 1-1,-1 0 1,0-1-1,0 1 1,0 0-1,-1-1 1,1 1-1,-1 0 1,-1-1-1,1 1 1,-1-1-1,0 0 1,0 1-1,-1-1 1,0 0-1,-3 5 1,-2 0 8,1-1-1,-1-1 1,-1 0 0,0 0 0,0 0-1,0-1 1,-1 0 0,0-1 0,0 0-1,-22 8 1,-4 0 57,-74 17 0,85-26-63,0 0 0,0-1 0,-1-2 0,1-1 0,0 0 0,-1-2 0,-42-7 0,66 7-48,-1 1 0,1-1 0,0 1 0,0-1 0,1 0 0,-1 1 0,0-1 0,0 0 0,0 0 0,0 0 0,1-1 0,-4-2 1,5 4 7,-1-1 1,1 0 0,0 0 0,0 1-1,-1-1 1,1 0 0,0 0 0,0 1 0,0-1-1,0 0 1,0 0 0,0 1 0,0-1 0,0 0-1,0 0 1,1 0 0,-1 1 0,0-1-1,0 0 1,1 1 0,-1-1 0,0 0 0,1 1-1,-1-1 1,1 0 0,-1 1 0,1-1 0,-1 0-1,1 1 1,-1-1 0,1 1 0,-1-1-1,1 1 1,0 0 0,-1-1 0,2 0 0,8-5-499,0 0 0,1 1 0,-1 0 1,17-6-1,-5 3-160,52-21-1107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56.471"/>
    </inkml:context>
    <inkml:brush xml:id="br0">
      <inkml:brushProperty name="width" value="0.05" units="cm"/>
      <inkml:brushProperty name="height" value="0.05" units="cm"/>
    </inkml:brush>
  </inkml:definitions>
  <inkml:trace contextRef="#ctx0" brushRef="#br0">348 79 6144,'-1'-1'134,"0"0"1,0 1 0,0-1-1,0 1 1,0-1 0,1 0-1,-1 0 1,0 0 0,0 0-1,0 1 1,1-1-1,-1 0 1,0 0 0,1 0-1,-1 0 1,1 0 0,-1-1-1,1 1 1,0 0 0,-1 0-1,1 0 1,0 0-1,0-2 1,0-1 438,1 1 0,0 0 0,0-1 0,0 1 0,0 0 0,3-6-1,2-4-261,-2 4-162,-4 9-146,0 0 1,1 0-1,-1-1 1,0 1-1,0 0 1,0 0-1,0 0 1,0 0-1,0-1 1,0 1-1,1 0 1,-1 0-1,0 0 1,0 0-1,0-1 1,0 1-1,1 0 1,-1 0-1,0 0 1,0 0-1,0 0 1,1 0-1,-1 0 1,0 0-1,0-1 1,0 1-1,1 0 1,-1 0-1,0 0 1,0 0-1,1 0 1,-1 0 0,0 0-1,0 0 1,0 0-1,1 1 1,-1-1-1,0 0 1,0 0-1,0 0 1,1 0-1,-1 0 1,0 0-1,0 0 1,0 0-1,1 1 1,-1-1-1,0 0 1,0 0-1,0 0 1,0 0-1,0 1 1,1-1-1,-1 0 1,0 0-1,0 0 1,0 1-1,0-1 1,0 0-1,0 0 1,0 0-1,0 1 1,0-1-1,0 0 1,0 0-1,0 1 1,1 4-4,-1-1 0,0 1 0,0 0 0,0 0 0,-1 0 0,1-1 0,-4 10 0,2-5 0,-13 45 0,-2-1 0,-43 89 0,14-37 0,-101 313-384,127-345 224,4 2 0,2 0 0,-6 137 0,20-191-224,0 0 0,1 0 0,1 0 0,1 0 0,1 0 0,1-1 0,0 1 0,2-1 0,14 30 0,10 5-1280,-1-8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2T20:46:56.830"/>
    </inkml:context>
    <inkml:brush xml:id="br0">
      <inkml:brushProperty name="width" value="0.05" units="cm"/>
      <inkml:brushProperty name="height" value="0.05" units="cm"/>
    </inkml:brush>
  </inkml:definitions>
  <inkml:trace contextRef="#ctx0" brushRef="#br0">31 57 7680,'-30'80'3840,"56"-93"-7808,-17-9 8320,12-23-7296,-8-12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D81C89-AC0D-4BFF-9223-D3157C1DDC5B}" type="datetimeFigureOut">
              <a:rPr lang="en-US" smtClean="0"/>
              <a:t>5/9/2023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3D7A2-C585-48BF-BF8C-C21FDC051F77}" type="slidenum">
              <a:rPr lang="en-US" smtClean="0"/>
              <a:t>‹#›</a:t>
            </a:fld>
            <a:endParaRPr lang="en-US" dirty="0"/>
          </a:p>
        </p:txBody>
      </p:sp>
    </p:spTree>
    <p:extLst>
      <p:ext uri="{BB962C8B-B14F-4D97-AF65-F5344CB8AC3E}">
        <p14:creationId xmlns:p14="http://schemas.microsoft.com/office/powerpoint/2010/main" val="1372662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stewardship webinar is made possible by your gifts to Presbyterians Sharing. </a:t>
            </a:r>
          </a:p>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2</a:t>
            </a:fld>
            <a:endParaRPr lang="en-US"/>
          </a:p>
        </p:txBody>
      </p:sp>
    </p:spTree>
    <p:extLst>
      <p:ext uri="{BB962C8B-B14F-4D97-AF65-F5344CB8AC3E}">
        <p14:creationId xmlns:p14="http://schemas.microsoft.com/office/powerpoint/2010/main" val="152470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 Nile – not just a river in Egypt.  It’s time to take risks – to step forward – to talk about money in your congregation. </a:t>
            </a:r>
          </a:p>
        </p:txBody>
      </p:sp>
      <p:sp>
        <p:nvSpPr>
          <p:cNvPr id="4" name="Slide Number Placeholder 3"/>
          <p:cNvSpPr>
            <a:spLocks noGrp="1"/>
          </p:cNvSpPr>
          <p:nvPr>
            <p:ph type="sldNum" sz="quarter" idx="5"/>
          </p:nvPr>
        </p:nvSpPr>
        <p:spPr/>
        <p:txBody>
          <a:bodyPr/>
          <a:lstStyle/>
          <a:p>
            <a:fld id="{3CFA0038-7055-434C-B6C4-B8C69565C600}" type="slidenum">
              <a:rPr lang="en-US" smtClean="0"/>
              <a:t>16</a:t>
            </a:fld>
            <a:endParaRPr lang="en-US" dirty="0"/>
          </a:p>
        </p:txBody>
      </p:sp>
    </p:spTree>
    <p:extLst>
      <p:ext uri="{BB962C8B-B14F-4D97-AF65-F5344CB8AC3E}">
        <p14:creationId xmlns:p14="http://schemas.microsoft.com/office/powerpoint/2010/main" val="688878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Generosity as a grateful response to our generous and unchanging God</a:t>
            </a:r>
          </a:p>
        </p:txBody>
      </p:sp>
      <p:sp>
        <p:nvSpPr>
          <p:cNvPr id="4" name="Slide Number Placeholder 3"/>
          <p:cNvSpPr>
            <a:spLocks noGrp="1"/>
          </p:cNvSpPr>
          <p:nvPr>
            <p:ph type="sldNum" sz="quarter" idx="5"/>
          </p:nvPr>
        </p:nvSpPr>
        <p:spPr/>
        <p:txBody>
          <a:bodyPr/>
          <a:lstStyle/>
          <a:p>
            <a:fld id="{6DC51814-3B91-4036-94D2-3977634EE214}" type="slidenum">
              <a:rPr lang="en-US" smtClean="0"/>
              <a:t>17</a:t>
            </a:fld>
            <a:endParaRPr lang="en-US" dirty="0"/>
          </a:p>
        </p:txBody>
      </p:sp>
    </p:spTree>
    <p:extLst>
      <p:ext uri="{BB962C8B-B14F-4D97-AF65-F5344CB8AC3E}">
        <p14:creationId xmlns:p14="http://schemas.microsoft.com/office/powerpoint/2010/main" val="2821528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see and live out that in our faith?   One of the challenges, when we are in deficit, is that our narrative suddenly changes from God will provide to We don’t have enough – we need to cut.  How do we accept our realities, while still living out the reality of our faith. </a:t>
            </a:r>
          </a:p>
        </p:txBody>
      </p:sp>
      <p:sp>
        <p:nvSpPr>
          <p:cNvPr id="4" name="Slide Number Placeholder 3"/>
          <p:cNvSpPr>
            <a:spLocks noGrp="1"/>
          </p:cNvSpPr>
          <p:nvPr>
            <p:ph type="sldNum" sz="quarter" idx="5"/>
          </p:nvPr>
        </p:nvSpPr>
        <p:spPr/>
        <p:txBody>
          <a:bodyPr/>
          <a:lstStyle/>
          <a:p>
            <a:fld id="{3733D7A2-C585-48BF-BF8C-C21FDC051F77}" type="slidenum">
              <a:rPr lang="en-US" smtClean="0"/>
              <a:t>18</a:t>
            </a:fld>
            <a:endParaRPr lang="en-US" dirty="0"/>
          </a:p>
        </p:txBody>
      </p:sp>
    </p:spTree>
    <p:extLst>
      <p:ext uri="{BB962C8B-B14F-4D97-AF65-F5344CB8AC3E}">
        <p14:creationId xmlns:p14="http://schemas.microsoft.com/office/powerpoint/2010/main" val="164149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can go back to the basics.   There is an illustration I like to use when I think of God’s grace and our response. </a:t>
            </a:r>
          </a:p>
          <a:p>
            <a:endParaRPr lang="en-CA" dirty="0"/>
          </a:p>
          <a:p>
            <a:r>
              <a:rPr lang="en-CA" dirty="0"/>
              <a:t>Circle of Grace – 2 Cor 8 &amp; 9, inspired by James Dunn</a:t>
            </a:r>
          </a:p>
          <a:p>
            <a:r>
              <a:rPr lang="en-CA" dirty="0"/>
              <a:t>Most fully developed in Growing a Generous Church: A Year in the Life of Peach Blossom Church</a:t>
            </a:r>
          </a:p>
          <a:p>
            <a:r>
              <a:rPr lang="en-CA" baseline="0" dirty="0"/>
              <a:t>Big Hearts Breakfast Club they talk about it’s all God’s stuff</a:t>
            </a:r>
            <a:endParaRPr lang="en-CA" dirty="0"/>
          </a:p>
        </p:txBody>
      </p:sp>
      <p:sp>
        <p:nvSpPr>
          <p:cNvPr id="4" name="Slide Number Placeholder 3"/>
          <p:cNvSpPr>
            <a:spLocks noGrp="1"/>
          </p:cNvSpPr>
          <p:nvPr>
            <p:ph type="sldNum" sz="quarter" idx="5"/>
          </p:nvPr>
        </p:nvSpPr>
        <p:spPr/>
        <p:txBody>
          <a:bodyPr/>
          <a:lstStyle/>
          <a:p>
            <a:fld id="{2A399ECC-73D6-4A6B-B711-BD590E9D48F0}" type="slidenum">
              <a:rPr lang="en-CA" smtClean="0"/>
              <a:t>19</a:t>
            </a:fld>
            <a:endParaRPr lang="en-CA"/>
          </a:p>
        </p:txBody>
      </p:sp>
    </p:spTree>
    <p:extLst>
      <p:ext uri="{BB962C8B-B14F-4D97-AF65-F5344CB8AC3E}">
        <p14:creationId xmlns:p14="http://schemas.microsoft.com/office/powerpoint/2010/main" val="2920411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Steadfast love of the Lord never ceases, his mercies never come to an end. Beginning of Lent. </a:t>
            </a:r>
          </a:p>
          <a:p>
            <a:r>
              <a:rPr lang="en-CA" dirty="0"/>
              <a:t>Salvation, every good gift comes from God.</a:t>
            </a:r>
          </a:p>
          <a:p>
            <a:endParaRPr lang="en-CA" dirty="0"/>
          </a:p>
        </p:txBody>
      </p:sp>
      <p:sp>
        <p:nvSpPr>
          <p:cNvPr id="4" name="Slide Number Placeholder 3"/>
          <p:cNvSpPr>
            <a:spLocks noGrp="1"/>
          </p:cNvSpPr>
          <p:nvPr>
            <p:ph type="sldNum" sz="quarter" idx="5"/>
          </p:nvPr>
        </p:nvSpPr>
        <p:spPr/>
        <p:txBody>
          <a:bodyPr/>
          <a:lstStyle/>
          <a:p>
            <a:fld id="{237514F9-DB37-4DC4-881F-DC12FB884207}" type="slidenum">
              <a:rPr lang="en-CA" smtClean="0"/>
              <a:t>20</a:t>
            </a:fld>
            <a:endParaRPr lang="en-CA"/>
          </a:p>
        </p:txBody>
      </p:sp>
    </p:spTree>
    <p:extLst>
      <p:ext uri="{BB962C8B-B14F-4D97-AF65-F5344CB8AC3E}">
        <p14:creationId xmlns:p14="http://schemas.microsoft.com/office/powerpoint/2010/main" val="733925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Humans are prone to forgetting all about God. My stuff, I earned it! Mine!</a:t>
            </a:r>
          </a:p>
          <a:p>
            <a:r>
              <a:rPr lang="en-CA" dirty="0"/>
              <a:t>give us this day our daily bread approach</a:t>
            </a:r>
          </a:p>
        </p:txBody>
      </p:sp>
      <p:sp>
        <p:nvSpPr>
          <p:cNvPr id="4" name="Slide Number Placeholder 3"/>
          <p:cNvSpPr>
            <a:spLocks noGrp="1"/>
          </p:cNvSpPr>
          <p:nvPr>
            <p:ph type="sldNum" sz="quarter" idx="5"/>
          </p:nvPr>
        </p:nvSpPr>
        <p:spPr/>
        <p:txBody>
          <a:bodyPr/>
          <a:lstStyle/>
          <a:p>
            <a:fld id="{E86C1AB1-D682-4F2C-8579-D9DF0DCC073A}" type="slidenum">
              <a:rPr lang="en-US" smtClean="0"/>
              <a:t>21</a:t>
            </a:fld>
            <a:endParaRPr lang="en-US"/>
          </a:p>
        </p:txBody>
      </p:sp>
    </p:spTree>
    <p:extLst>
      <p:ext uri="{BB962C8B-B14F-4D97-AF65-F5344CB8AC3E}">
        <p14:creationId xmlns:p14="http://schemas.microsoft.com/office/powerpoint/2010/main" val="2780980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Flip side of self-sufficiency is despair. </a:t>
            </a:r>
          </a:p>
        </p:txBody>
      </p:sp>
      <p:sp>
        <p:nvSpPr>
          <p:cNvPr id="4" name="Slide Number Placeholder 3"/>
          <p:cNvSpPr>
            <a:spLocks noGrp="1"/>
          </p:cNvSpPr>
          <p:nvPr>
            <p:ph type="sldNum" sz="quarter" idx="5"/>
          </p:nvPr>
        </p:nvSpPr>
        <p:spPr/>
        <p:txBody>
          <a:bodyPr/>
          <a:lstStyle/>
          <a:p>
            <a:fld id="{E86C1AB1-D682-4F2C-8579-D9DF0DCC073A}" type="slidenum">
              <a:rPr lang="en-US" smtClean="0"/>
              <a:t>22</a:t>
            </a:fld>
            <a:endParaRPr lang="en-US"/>
          </a:p>
        </p:txBody>
      </p:sp>
    </p:spTree>
    <p:extLst>
      <p:ext uri="{BB962C8B-B14F-4D97-AF65-F5344CB8AC3E}">
        <p14:creationId xmlns:p14="http://schemas.microsoft.com/office/powerpoint/2010/main" val="1904309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a:t>
            </a:r>
            <a:r>
              <a:rPr lang="en-CA" baseline="0" dirty="0"/>
              <a:t> we proclaim in church “I thank God for your generosity”</a:t>
            </a:r>
          </a:p>
          <a:p>
            <a:r>
              <a:rPr lang="en-CA" baseline="0" dirty="0"/>
              <a:t>Do we send thank you letters?</a:t>
            </a:r>
          </a:p>
          <a:p>
            <a:r>
              <a:rPr lang="en-CA" baseline="0" dirty="0"/>
              <a:t>Can’t acknowledge what we have received from God, then we certainly don’t thank God</a:t>
            </a:r>
          </a:p>
        </p:txBody>
      </p:sp>
      <p:sp>
        <p:nvSpPr>
          <p:cNvPr id="4" name="Slide Number Placeholder 3"/>
          <p:cNvSpPr>
            <a:spLocks noGrp="1"/>
          </p:cNvSpPr>
          <p:nvPr>
            <p:ph type="sldNum" sz="quarter" idx="5"/>
          </p:nvPr>
        </p:nvSpPr>
        <p:spPr/>
        <p:txBody>
          <a:bodyPr/>
          <a:lstStyle/>
          <a:p>
            <a:fld id="{237514F9-DB37-4DC4-881F-DC12FB884207}" type="slidenum">
              <a:rPr lang="en-CA" smtClean="0"/>
              <a:t>23</a:t>
            </a:fld>
            <a:endParaRPr lang="en-CA"/>
          </a:p>
        </p:txBody>
      </p:sp>
    </p:spTree>
    <p:extLst>
      <p:ext uri="{BB962C8B-B14F-4D97-AF65-F5344CB8AC3E}">
        <p14:creationId xmlns:p14="http://schemas.microsoft.com/office/powerpoint/2010/main" val="229660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don’t tell stories and make connections with where our giving goes. Money follows our prayers. “Head office” </a:t>
            </a:r>
          </a:p>
        </p:txBody>
      </p:sp>
      <p:sp>
        <p:nvSpPr>
          <p:cNvPr id="4" name="Slide Number Placeholder 3"/>
          <p:cNvSpPr>
            <a:spLocks noGrp="1"/>
          </p:cNvSpPr>
          <p:nvPr>
            <p:ph type="sldNum" sz="quarter" idx="5"/>
          </p:nvPr>
        </p:nvSpPr>
        <p:spPr/>
        <p:txBody>
          <a:bodyPr/>
          <a:lstStyle/>
          <a:p>
            <a:fld id="{237514F9-DB37-4DC4-881F-DC12FB884207}" type="slidenum">
              <a:rPr lang="en-CA" smtClean="0"/>
              <a:t>24</a:t>
            </a:fld>
            <a:endParaRPr lang="en-CA"/>
          </a:p>
        </p:txBody>
      </p:sp>
    </p:spTree>
    <p:extLst>
      <p:ext uri="{BB962C8B-B14F-4D97-AF65-F5344CB8AC3E}">
        <p14:creationId xmlns:p14="http://schemas.microsoft.com/office/powerpoint/2010/main" val="1358511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neighbours. Leaving God and neighbours out of circle, it’s just us and the budget</a:t>
            </a:r>
          </a:p>
          <a:p>
            <a:endParaRPr lang="en-CA" dirty="0"/>
          </a:p>
          <a:p>
            <a:r>
              <a:rPr lang="en-CA" dirty="0"/>
              <a:t>The host does not ask “what can you give me?” He asks for three loaves of bread. Not one, not two but three.</a:t>
            </a:r>
          </a:p>
        </p:txBody>
      </p:sp>
      <p:sp>
        <p:nvSpPr>
          <p:cNvPr id="4" name="Slide Number Placeholder 3"/>
          <p:cNvSpPr>
            <a:spLocks noGrp="1"/>
          </p:cNvSpPr>
          <p:nvPr>
            <p:ph type="sldNum" sz="quarter" idx="5"/>
          </p:nvPr>
        </p:nvSpPr>
        <p:spPr/>
        <p:txBody>
          <a:bodyPr/>
          <a:lstStyle/>
          <a:p>
            <a:fld id="{237514F9-DB37-4DC4-881F-DC12FB884207}" type="slidenum">
              <a:rPr lang="en-CA" smtClean="0"/>
              <a:t>25</a:t>
            </a:fld>
            <a:endParaRPr lang="en-CA"/>
          </a:p>
        </p:txBody>
      </p:sp>
    </p:spTree>
    <p:extLst>
      <p:ext uri="{BB962C8B-B14F-4D97-AF65-F5344CB8AC3E}">
        <p14:creationId xmlns:p14="http://schemas.microsoft.com/office/powerpoint/2010/main" val="2102067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410C0-0AE4-40F4-AF1C-6B64288FA5B0}" type="slidenum">
              <a:rPr lang="en-US" smtClean="0"/>
              <a:t>3</a:t>
            </a:fld>
            <a:endParaRPr lang="en-US"/>
          </a:p>
        </p:txBody>
      </p:sp>
    </p:spTree>
    <p:extLst>
      <p:ext uri="{BB962C8B-B14F-4D97-AF65-F5344CB8AC3E}">
        <p14:creationId xmlns:p14="http://schemas.microsoft.com/office/powerpoint/2010/main" val="2503731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Should I explain it again using soteriology, anthropology, ecclesiology? </a:t>
            </a:r>
          </a:p>
          <a:p>
            <a:r>
              <a:rPr lang="en-CA" dirty="0"/>
              <a:t>What are you thankful for?</a:t>
            </a:r>
          </a:p>
          <a:p>
            <a:r>
              <a:rPr lang="en-CA" dirty="0"/>
              <a:t>What gifts do you have to share?</a:t>
            </a:r>
          </a:p>
          <a:p>
            <a:r>
              <a:rPr lang="en-CA" dirty="0"/>
              <a:t>What you need?</a:t>
            </a:r>
          </a:p>
          <a:p>
            <a:endParaRPr lang="en-CA" dirty="0"/>
          </a:p>
        </p:txBody>
      </p:sp>
      <p:sp>
        <p:nvSpPr>
          <p:cNvPr id="4" name="Slide Number Placeholder 3"/>
          <p:cNvSpPr>
            <a:spLocks noGrp="1"/>
          </p:cNvSpPr>
          <p:nvPr>
            <p:ph type="sldNum" sz="quarter" idx="5"/>
          </p:nvPr>
        </p:nvSpPr>
        <p:spPr/>
        <p:txBody>
          <a:bodyPr/>
          <a:lstStyle/>
          <a:p>
            <a:fld id="{237514F9-DB37-4DC4-881F-DC12FB884207}" type="slidenum">
              <a:rPr lang="en-CA" smtClean="0"/>
              <a:t>26</a:t>
            </a:fld>
            <a:endParaRPr lang="en-CA"/>
          </a:p>
        </p:txBody>
      </p:sp>
    </p:spTree>
    <p:extLst>
      <p:ext uri="{BB962C8B-B14F-4D97-AF65-F5344CB8AC3E}">
        <p14:creationId xmlns:p14="http://schemas.microsoft.com/office/powerpoint/2010/main" val="2332111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want to explore how we can create cultures of generosity in our congregations.   Lori will share just a little about her experiences with doing Generosity Assessments with congregations. </a:t>
            </a:r>
          </a:p>
        </p:txBody>
      </p:sp>
      <p:sp>
        <p:nvSpPr>
          <p:cNvPr id="4" name="Slide Number Placeholder 3"/>
          <p:cNvSpPr>
            <a:spLocks noGrp="1"/>
          </p:cNvSpPr>
          <p:nvPr>
            <p:ph type="sldNum" sz="quarter" idx="5"/>
          </p:nvPr>
        </p:nvSpPr>
        <p:spPr/>
        <p:txBody>
          <a:bodyPr/>
          <a:lstStyle/>
          <a:p>
            <a:fld id="{3733D7A2-C585-48BF-BF8C-C21FDC051F77}" type="slidenum">
              <a:rPr lang="en-US" smtClean="0"/>
              <a:t>27</a:t>
            </a:fld>
            <a:endParaRPr lang="en-US" dirty="0"/>
          </a:p>
        </p:txBody>
      </p:sp>
    </p:spTree>
    <p:extLst>
      <p:ext uri="{BB962C8B-B14F-4D97-AF65-F5344CB8AC3E}">
        <p14:creationId xmlns:p14="http://schemas.microsoft.com/office/powerpoint/2010/main" val="2235107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a:t>
            </a:r>
            <a:r>
              <a:rPr lang="en-US" dirty="0" err="1"/>
              <a:t>desconstruct</a:t>
            </a:r>
            <a:r>
              <a:rPr lang="en-US" dirty="0"/>
              <a:t> some of these myths . . . </a:t>
            </a:r>
          </a:p>
        </p:txBody>
      </p:sp>
      <p:sp>
        <p:nvSpPr>
          <p:cNvPr id="4" name="Slide Number Placeholder 3"/>
          <p:cNvSpPr>
            <a:spLocks noGrp="1"/>
          </p:cNvSpPr>
          <p:nvPr>
            <p:ph type="sldNum" sz="quarter" idx="5"/>
          </p:nvPr>
        </p:nvSpPr>
        <p:spPr/>
        <p:txBody>
          <a:bodyPr/>
          <a:lstStyle/>
          <a:p>
            <a:fld id="{3733D7A2-C585-48BF-BF8C-C21FDC051F77}" type="slidenum">
              <a:rPr lang="en-US" smtClean="0"/>
              <a:t>28</a:t>
            </a:fld>
            <a:endParaRPr lang="en-US" dirty="0"/>
          </a:p>
        </p:txBody>
      </p:sp>
    </p:spTree>
    <p:extLst>
      <p:ext uri="{BB962C8B-B14F-4D97-AF65-F5344CB8AC3E}">
        <p14:creationId xmlns:p14="http://schemas.microsoft.com/office/powerpoint/2010/main" val="153622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68F9C4-FCAF-17DC-A842-5884E0AC7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4558721-756D-430F-7EEF-8BBF9CF127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gospel is a story of abundance.  Our God is an abundant God.  We’ve been given enough.  But so often, in times of declining attendance, budgets, volunteers, we can become scared and think there isn’t enough. </a:t>
            </a:r>
          </a:p>
          <a:p>
            <a:endParaRPr lang="en-US" altLang="en-US"/>
          </a:p>
          <a:p>
            <a:r>
              <a:rPr lang="en-US" altLang="en-US"/>
              <a:t>That’s not to say we never have to cut programs, or live within what we have been given – but it changes the way we look at what we have been given.  Prayerful discernment is an important part of that.  Maybe we need to redirect our energies so we are living the theology of abundance, instead of always being scared there isn’t enough.  A little bit is faith that God will provide, but a lot is seeing how God is providing. </a:t>
            </a:r>
          </a:p>
        </p:txBody>
      </p:sp>
      <p:sp>
        <p:nvSpPr>
          <p:cNvPr id="43012" name="Slide Number Placeholder 3">
            <a:extLst>
              <a:ext uri="{FF2B5EF4-FFF2-40B4-BE49-F238E27FC236}">
                <a16:creationId xmlns:a16="http://schemas.microsoft.com/office/drawing/2014/main" id="{B2D95DC7-5ECC-7B04-1EC9-D1CA1186C7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D8BE74A-86C5-4353-AB35-D8FC8FFD493A}" type="slidenum">
              <a:rPr lang="en-CA" altLang="en-US"/>
              <a:pPr/>
              <a:t>29</a:t>
            </a:fld>
            <a:endParaRPr lang="en-CA" altLang="en-US"/>
          </a:p>
        </p:txBody>
      </p:sp>
    </p:spTree>
    <p:extLst>
      <p:ext uri="{BB962C8B-B14F-4D97-AF65-F5344CB8AC3E}">
        <p14:creationId xmlns:p14="http://schemas.microsoft.com/office/powerpoint/2010/main" val="210644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will </a:t>
            </a:r>
          </a:p>
        </p:txBody>
      </p:sp>
      <p:sp>
        <p:nvSpPr>
          <p:cNvPr id="4" name="Slide Number Placeholder 3"/>
          <p:cNvSpPr>
            <a:spLocks noGrp="1"/>
          </p:cNvSpPr>
          <p:nvPr>
            <p:ph type="sldNum" sz="quarter" idx="5"/>
          </p:nvPr>
        </p:nvSpPr>
        <p:spPr/>
        <p:txBody>
          <a:bodyPr/>
          <a:lstStyle/>
          <a:p>
            <a:fld id="{3733D7A2-C585-48BF-BF8C-C21FDC051F77}" type="slidenum">
              <a:rPr lang="en-US" smtClean="0"/>
              <a:t>30</a:t>
            </a:fld>
            <a:endParaRPr lang="en-US" dirty="0"/>
          </a:p>
        </p:txBody>
      </p:sp>
    </p:spTree>
    <p:extLst>
      <p:ext uri="{BB962C8B-B14F-4D97-AF65-F5344CB8AC3E}">
        <p14:creationId xmlns:p14="http://schemas.microsoft.com/office/powerpoint/2010/main" val="1169209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this one is helpful LGR</a:t>
            </a:r>
          </a:p>
        </p:txBody>
      </p:sp>
      <p:sp>
        <p:nvSpPr>
          <p:cNvPr id="4" name="Slide Number Placeholder 3"/>
          <p:cNvSpPr>
            <a:spLocks noGrp="1"/>
          </p:cNvSpPr>
          <p:nvPr>
            <p:ph type="sldNum" sz="quarter" idx="5"/>
          </p:nvPr>
        </p:nvSpPr>
        <p:spPr/>
        <p:txBody>
          <a:bodyPr/>
          <a:lstStyle/>
          <a:p>
            <a:fld id="{3733D7A2-C585-48BF-BF8C-C21FDC051F77}" type="slidenum">
              <a:rPr lang="en-US" smtClean="0"/>
              <a:t>31</a:t>
            </a:fld>
            <a:endParaRPr lang="en-US" dirty="0"/>
          </a:p>
        </p:txBody>
      </p:sp>
    </p:spTree>
    <p:extLst>
      <p:ext uri="{BB962C8B-B14F-4D97-AF65-F5344CB8AC3E}">
        <p14:creationId xmlns:p14="http://schemas.microsoft.com/office/powerpoint/2010/main" val="1536655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will debunk this myth. </a:t>
            </a:r>
          </a:p>
        </p:txBody>
      </p:sp>
      <p:sp>
        <p:nvSpPr>
          <p:cNvPr id="4" name="Slide Number Placeholder 3"/>
          <p:cNvSpPr>
            <a:spLocks noGrp="1"/>
          </p:cNvSpPr>
          <p:nvPr>
            <p:ph type="sldNum" sz="quarter" idx="5"/>
          </p:nvPr>
        </p:nvSpPr>
        <p:spPr/>
        <p:txBody>
          <a:bodyPr/>
          <a:lstStyle/>
          <a:p>
            <a:fld id="{3733D7A2-C585-48BF-BF8C-C21FDC051F77}" type="slidenum">
              <a:rPr lang="en-US" smtClean="0"/>
              <a:t>32</a:t>
            </a:fld>
            <a:endParaRPr lang="en-US" dirty="0"/>
          </a:p>
        </p:txBody>
      </p:sp>
    </p:spTree>
    <p:extLst>
      <p:ext uri="{BB962C8B-B14F-4D97-AF65-F5344CB8AC3E}">
        <p14:creationId xmlns:p14="http://schemas.microsoft.com/office/powerpoint/2010/main" val="3287612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8177F2F-B76F-5FB1-102D-FB29CEAE96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4062B22-852A-E661-A139-EE2DCDDA83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Each of you must give as you have made up your mind, not reluctantly or under compulsion for God loves a cheerful giver. </a:t>
            </a:r>
          </a:p>
          <a:p>
            <a:endParaRPr lang="en-CA" altLang="en-US" dirty="0"/>
          </a:p>
          <a:p>
            <a:r>
              <a:rPr lang="en-US" altLang="en-US" dirty="0"/>
              <a:t>John McMullen, in his book </a:t>
            </a:r>
            <a:r>
              <a:rPr lang="en-US" altLang="en-US" i="1" dirty="0"/>
              <a:t>Stewardship Unlimited</a:t>
            </a:r>
            <a:r>
              <a:rPr lang="en-US" altLang="en-US" dirty="0"/>
              <a:t>, notes that when you ask people to give until it hurts, you quickly discover how low their pain threshold is!  </a:t>
            </a:r>
          </a:p>
          <a:p>
            <a:endParaRPr lang="en-US" altLang="en-US" dirty="0"/>
          </a:p>
          <a:p>
            <a:r>
              <a:rPr lang="en-US" altLang="en-US" dirty="0"/>
              <a:t>In reflecting on McMullen’s statement, </a:t>
            </a:r>
            <a:r>
              <a:rPr lang="en-US" altLang="en-US" b="1" dirty="0"/>
              <a:t>Al Winn, a Presbyterian minister in the States, suggested that we shouldn’t ask people to give until it hurts; instead, we should ask them to give until it feels good. </a:t>
            </a:r>
            <a:r>
              <a:rPr lang="en-US" altLang="en-US" dirty="0"/>
              <a:t> Well, that is exactly what Paul was asking the first century Corinthians.  “Don’t give reluctantly or under compulsion,” he wrote, “for God loves a cheerful giver.”  In other words, Paul was urging the Corinthians to give until it felt good, because God loves a cheerful giver.  </a:t>
            </a:r>
          </a:p>
          <a:p>
            <a:endParaRPr lang="en-US" altLang="en-US" dirty="0"/>
          </a:p>
          <a:p>
            <a:r>
              <a:rPr lang="en-US" altLang="en-US" dirty="0"/>
              <a:t>The Greek word translated as “cheerful” his</a:t>
            </a:r>
            <a:r>
              <a:rPr lang="en-US" altLang="en-US" i="1" dirty="0"/>
              <a:t> </a:t>
            </a:r>
            <a:r>
              <a:rPr lang="en-US" altLang="en-US" i="1" dirty="0" err="1"/>
              <a:t>hilarus</a:t>
            </a:r>
            <a:r>
              <a:rPr lang="en-US" altLang="en-US" dirty="0"/>
              <a:t>, from which we get the English word, “hilarious.”  Paul is saying that God loves</a:t>
            </a:r>
            <a:r>
              <a:rPr lang="en-US" altLang="en-US" i="1" dirty="0"/>
              <a:t> hilarious</a:t>
            </a:r>
            <a:r>
              <a:rPr lang="en-US" altLang="en-US" dirty="0"/>
              <a:t> givers – those who enjoy giving so much that they gleefully exclaim, “Yippee!  Let me do it again!”</a:t>
            </a:r>
            <a:endParaRPr lang="en-CA" altLang="en-US" dirty="0"/>
          </a:p>
          <a:p>
            <a:endParaRPr lang="en-CA" altLang="en-US" dirty="0"/>
          </a:p>
        </p:txBody>
      </p:sp>
      <p:sp>
        <p:nvSpPr>
          <p:cNvPr id="49156" name="Slide Number Placeholder 3">
            <a:extLst>
              <a:ext uri="{FF2B5EF4-FFF2-40B4-BE49-F238E27FC236}">
                <a16:creationId xmlns:a16="http://schemas.microsoft.com/office/drawing/2014/main" id="{4A9A6D64-6BD9-659D-7175-131E0FF7DF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1F9FA7-B0AA-499E-8B32-64D93BF80DE3}"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a:sym typeface="Arial"/>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3D7A2-C585-48BF-BF8C-C21FDC051F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281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BC466C9C-5E80-67A2-C87F-77DDD3B361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D585D95-1A9A-4FD1-A78E-36A5C0CF9E3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a:defRPr/>
            </a:pPr>
            <a:r>
              <a:rPr lang="en-US" altLang="en-US" dirty="0"/>
              <a:t>According to Paul, we are all rich, “rich enough to be generous.”  </a:t>
            </a:r>
          </a:p>
          <a:p>
            <a:pPr>
              <a:defRPr/>
            </a:pPr>
            <a:endParaRPr lang="en-US" altLang="en-US" dirty="0"/>
          </a:p>
          <a:p>
            <a:pPr>
              <a:defRPr/>
            </a:pPr>
            <a:r>
              <a:rPr lang="en-US" altLang="en-US" dirty="0"/>
              <a:t>Sadly, we often look at ourselves on the basis of what we don’t have. We tend to compare ourselves to others and then put ourselves down: “I don’t have a big house or a prestigious job.  I don’t have good looks or loads of talent or a 150 IQ.” And in the process we convince ourselves that we have nothing worth giving.  But Paul tells us that that is the wrong way to look at ourselves.  </a:t>
            </a:r>
            <a:r>
              <a:rPr lang="en-US" altLang="en-US" b="1" dirty="0"/>
              <a:t>We need to look at ourselves the way God himself looks at us.  And God looks at us on the basis of what we have to give, not on the basis of what we don’t have.  </a:t>
            </a:r>
            <a:endParaRPr lang="en-CA" altLang="en-US" dirty="0"/>
          </a:p>
          <a:p>
            <a:pPr>
              <a:defRPr/>
            </a:pPr>
            <a:r>
              <a:rPr lang="en-US" altLang="en-US" dirty="0"/>
              <a:t> </a:t>
            </a:r>
            <a:endParaRPr lang="en-CA" altLang="en-US" dirty="0"/>
          </a:p>
          <a:p>
            <a:pPr>
              <a:defRPr/>
            </a:pPr>
            <a:r>
              <a:rPr lang="en-US" altLang="en-US" b="1" dirty="0"/>
              <a:t>When we begin to look at ourselves on the basis of what we have to give rather than what we don’t have, our inner dialogue begins to change from negative putdown to positive affirmation:  “I may not have a big house, but I do have the ability to fix up my house or apartment so it looks and feels like home for me and my family.  And I can welcome guests with warm hospitality so that they feel like they are at home when they come for a visit.”  </a:t>
            </a:r>
            <a:endParaRPr lang="en-CA" altLang="en-US" dirty="0"/>
          </a:p>
          <a:p>
            <a:pPr>
              <a:defRPr/>
            </a:pPr>
            <a:r>
              <a:rPr lang="en-US" altLang="en-US" dirty="0"/>
              <a:t>   </a:t>
            </a:r>
            <a:endParaRPr lang="en-CA" altLang="en-US" dirty="0"/>
          </a:p>
          <a:p>
            <a:pPr>
              <a:defRPr/>
            </a:pPr>
            <a:r>
              <a:rPr lang="en-US" altLang="en-US" dirty="0"/>
              <a:t>     “I don’t have many friends, and I may not be the most popular person around; but I know how it feels to be left out, and I can reach out to others when they feel rejected and lonely.”  </a:t>
            </a:r>
            <a:endParaRPr lang="en-CA" altLang="en-US" dirty="0"/>
          </a:p>
          <a:p>
            <a:pPr>
              <a:defRPr/>
            </a:pPr>
            <a:r>
              <a:rPr lang="en-US" altLang="en-US" dirty="0"/>
              <a:t> </a:t>
            </a:r>
            <a:endParaRPr lang="en-CA" altLang="en-US" dirty="0"/>
          </a:p>
          <a:p>
            <a:pPr>
              <a:defRPr/>
            </a:pPr>
            <a:r>
              <a:rPr lang="en-US" altLang="en-US" dirty="0"/>
              <a:t>     “I don’t have oodles of talents, but I can fix things around the house.  Why, I can even fix my neighbor’s lawn mower when it breaks down!” I’ll never forget a funeral at which I officiated.  The chapel was packed with friends and neighbors of the deceased as they remembered the man fondly known as “Mr. Fix-It” in his neighborhood. </a:t>
            </a:r>
            <a:endParaRPr lang="en-CA" altLang="en-US" dirty="0"/>
          </a:p>
          <a:p>
            <a:pPr>
              <a:defRPr/>
            </a:pPr>
            <a:endParaRPr lang="en-CA" altLang="en-US" dirty="0"/>
          </a:p>
          <a:p>
            <a:pPr>
              <a:defRPr/>
            </a:pPr>
            <a:endParaRPr lang="en-CA" altLang="en-US" dirty="0"/>
          </a:p>
        </p:txBody>
      </p:sp>
      <p:sp>
        <p:nvSpPr>
          <p:cNvPr id="47108" name="Slide Number Placeholder 3">
            <a:extLst>
              <a:ext uri="{FF2B5EF4-FFF2-40B4-BE49-F238E27FC236}">
                <a16:creationId xmlns:a16="http://schemas.microsoft.com/office/drawing/2014/main" id="{1D3A205B-A24C-ADA8-7D35-77D1DC8244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FEB968B1-271C-41DD-A54B-13D37F9A6EE4}" type="slidenum">
              <a:rPr kumimoji="0" lang="en-CA" altLang="en-US" sz="1400" b="0" i="0" u="none" strike="noStrike" kern="0" cap="none" spc="0" normalizeH="0" baseline="0" noProof="0">
                <a:ln>
                  <a:noFill/>
                </a:ln>
                <a:solidFill>
                  <a:srgbClr val="000000"/>
                </a:solidFill>
                <a:effectLst/>
                <a:uLnTx/>
                <a:uFillTx/>
                <a:latin typeface="Arial" panose="020B0604020202020204" pitchFamily="34"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CA" altLang="en-US" sz="14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4F5135D-C695-8043-15EB-30BF405215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0278407-39A8-B325-5FED-1AF1ED36DB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92F716DF-04A3-09F1-6B3B-8776A48FDE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6F565C-157F-4FA5-A342-167351457A65}" type="slidenum">
              <a:rPr lang="en-US" altLang="en-US" smtClean="0">
                <a:solidFill>
                  <a:srgbClr val="000000"/>
                </a:solidFill>
                <a:latin typeface="Calibri" panose="020F0502020204030204" pitchFamily="34" charset="0"/>
              </a:rPr>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 with an honest assessment of resources. 2 loaves, 5 fishes. “I have nothing” is a prayer</a:t>
            </a:r>
          </a:p>
        </p:txBody>
      </p:sp>
      <p:sp>
        <p:nvSpPr>
          <p:cNvPr id="4" name="Slide Number Placeholder 3"/>
          <p:cNvSpPr>
            <a:spLocks noGrp="1"/>
          </p:cNvSpPr>
          <p:nvPr>
            <p:ph type="sldNum" sz="quarter" idx="5"/>
          </p:nvPr>
        </p:nvSpPr>
        <p:spPr/>
        <p:txBody>
          <a:bodyPr/>
          <a:lstStyle/>
          <a:p>
            <a:fld id="{3733D7A2-C585-48BF-BF8C-C21FDC051F77}" type="slidenum">
              <a:rPr lang="en-US" smtClean="0"/>
              <a:t>40</a:t>
            </a:fld>
            <a:endParaRPr lang="en-US" dirty="0"/>
          </a:p>
        </p:txBody>
      </p:sp>
    </p:spTree>
    <p:extLst>
      <p:ext uri="{BB962C8B-B14F-4D97-AF65-F5344CB8AC3E}">
        <p14:creationId xmlns:p14="http://schemas.microsoft.com/office/powerpoint/2010/main" val="28964598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help you see where there might be opportunities for growth using the numbers in your congregation.  Have you ever looked at them? </a:t>
            </a:r>
          </a:p>
          <a:p>
            <a:endParaRPr lang="en-US" dirty="0"/>
          </a:p>
          <a:p>
            <a:r>
              <a:rPr lang="en-US" dirty="0"/>
              <a:t>Lori – share some of what she has seen. </a:t>
            </a:r>
          </a:p>
        </p:txBody>
      </p:sp>
      <p:sp>
        <p:nvSpPr>
          <p:cNvPr id="4" name="Slide Number Placeholder 3"/>
          <p:cNvSpPr>
            <a:spLocks noGrp="1"/>
          </p:cNvSpPr>
          <p:nvPr>
            <p:ph type="sldNum" sz="quarter" idx="5"/>
          </p:nvPr>
        </p:nvSpPr>
        <p:spPr/>
        <p:txBody>
          <a:bodyPr/>
          <a:lstStyle/>
          <a:p>
            <a:fld id="{3733D7A2-C585-48BF-BF8C-C21FDC051F77}" type="slidenum">
              <a:rPr lang="en-US" smtClean="0"/>
              <a:t>41</a:t>
            </a:fld>
            <a:endParaRPr lang="en-US" dirty="0"/>
          </a:p>
        </p:txBody>
      </p:sp>
    </p:spTree>
    <p:extLst>
      <p:ext uri="{BB962C8B-B14F-4D97-AF65-F5344CB8AC3E}">
        <p14:creationId xmlns:p14="http://schemas.microsoft.com/office/powerpoint/2010/main" val="3432890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dirty="0"/>
              <a:t>And He said to them, “Suppose one of you has a friend, and goes to him at midnight and says to him, ‘Friend, lend me three loaves,</a:t>
            </a:r>
          </a:p>
          <a:p>
            <a:r>
              <a:rPr lang="en-CA" sz="1400" dirty="0"/>
              <a:t>because a friend of mine has come to me from a journey and I have nothing to serve him’;</a:t>
            </a:r>
          </a:p>
          <a:p>
            <a:r>
              <a:rPr lang="en-CA" sz="1400" dirty="0"/>
              <a:t>and from inside he answers and says, ‘Do not bother me; the door has already been shut and my children and I are in bed; I cannot get up and give you </a:t>
            </a:r>
            <a:r>
              <a:rPr lang="en-CA" sz="1400" i="1" dirty="0"/>
              <a:t>anything.</a:t>
            </a:r>
            <a:r>
              <a:rPr lang="en-CA" sz="1400" dirty="0"/>
              <a:t>’</a:t>
            </a:r>
          </a:p>
          <a:p>
            <a:r>
              <a:rPr lang="en-CA" sz="1400" dirty="0"/>
              <a:t>“I tell you, even if he will not get up and give him </a:t>
            </a:r>
            <a:r>
              <a:rPr lang="en-CA" sz="1400" i="1" dirty="0"/>
              <a:t>anything just</a:t>
            </a:r>
            <a:r>
              <a:rPr lang="en-CA" sz="1400" dirty="0"/>
              <a:t> because he is his friend, yet because of his shamelessness he will get up and give him as much as he needs.</a:t>
            </a:r>
          </a:p>
        </p:txBody>
      </p:sp>
      <p:sp>
        <p:nvSpPr>
          <p:cNvPr id="4" name="Slide Number Placeholder 3"/>
          <p:cNvSpPr>
            <a:spLocks noGrp="1"/>
          </p:cNvSpPr>
          <p:nvPr>
            <p:ph type="sldNum" sz="quarter" idx="5"/>
          </p:nvPr>
        </p:nvSpPr>
        <p:spPr/>
        <p:txBody>
          <a:bodyPr/>
          <a:lstStyle/>
          <a:p>
            <a:fld id="{6DC51814-3B91-4036-94D2-3977634EE214}" type="slidenum">
              <a:rPr lang="en-US" smtClean="0"/>
              <a:t>42</a:t>
            </a:fld>
            <a:endParaRPr lang="en-US" dirty="0"/>
          </a:p>
        </p:txBody>
      </p:sp>
    </p:spTree>
    <p:extLst>
      <p:ext uri="{BB962C8B-B14F-4D97-AF65-F5344CB8AC3E}">
        <p14:creationId xmlns:p14="http://schemas.microsoft.com/office/powerpoint/2010/main" val="4137330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don’t tell stories and make connections with where our giving goes. Money follows our prayers. “Head office” </a:t>
            </a:r>
          </a:p>
        </p:txBody>
      </p:sp>
      <p:sp>
        <p:nvSpPr>
          <p:cNvPr id="4" name="Slide Number Placeholder 3"/>
          <p:cNvSpPr>
            <a:spLocks noGrp="1"/>
          </p:cNvSpPr>
          <p:nvPr>
            <p:ph type="sldNum" sz="quarter" idx="5"/>
          </p:nvPr>
        </p:nvSpPr>
        <p:spPr/>
        <p:txBody>
          <a:bodyPr/>
          <a:lstStyle/>
          <a:p>
            <a:fld id="{237514F9-DB37-4DC4-881F-DC12FB884207}" type="slidenum">
              <a:rPr lang="en-CA" smtClean="0"/>
              <a:t>43</a:t>
            </a:fld>
            <a:endParaRPr lang="en-CA"/>
          </a:p>
        </p:txBody>
      </p:sp>
    </p:spTree>
    <p:extLst>
      <p:ext uri="{BB962C8B-B14F-4D97-AF65-F5344CB8AC3E}">
        <p14:creationId xmlns:p14="http://schemas.microsoft.com/office/powerpoint/2010/main" val="1527341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t>Lots of kids, no money!</a:t>
            </a:r>
          </a:p>
          <a:p>
            <a:pPr eaLnBrk="1" hangingPunct="1"/>
            <a:r>
              <a:rPr lang="en-US" sz="1200" dirty="0"/>
              <a:t>Only had $5,000 endowment for CE – at 5% interest - $250 YEAR for CE</a:t>
            </a:r>
          </a:p>
          <a:p>
            <a:pPr eaLnBrk="1" hangingPunct="1"/>
            <a:r>
              <a:rPr lang="en-US" sz="1200" dirty="0"/>
              <a:t>Educated congregation about gifts of assets (especially gifts of stock)</a:t>
            </a:r>
          </a:p>
          <a:p>
            <a:pPr eaLnBrk="1" hangingPunct="1"/>
            <a:r>
              <a:rPr lang="en-US" sz="1200" dirty="0"/>
              <a:t>Got kids involved in campaign</a:t>
            </a:r>
          </a:p>
          <a:p>
            <a:pPr eaLnBrk="1" hangingPunct="1"/>
            <a:r>
              <a:rPr lang="en-US" sz="1200" dirty="0"/>
              <a:t>Raised $100,000 in 3 months ($70,000 from 3 gifts of stock)</a:t>
            </a:r>
          </a:p>
          <a:p>
            <a:pPr eaLnBrk="1" hangingPunct="1"/>
            <a:r>
              <a:rPr lang="en-US" sz="1200" dirty="0"/>
              <a:t>Launched a mid-week program for children in community</a:t>
            </a:r>
          </a:p>
          <a:p>
            <a:pPr eaLnBrk="1" hangingPunct="1"/>
            <a:r>
              <a:rPr lang="en-US" sz="1200" dirty="0"/>
              <a:t>Additional bequests brought total to $150,000</a:t>
            </a:r>
          </a:p>
          <a:p>
            <a:pPr eaLnBrk="1" hangingPunct="1"/>
            <a:endParaRPr lang="en-US" sz="1200" dirty="0"/>
          </a:p>
          <a:p>
            <a:pPr eaLnBrk="1" hangingPunct="1"/>
            <a:r>
              <a:rPr lang="en-US" sz="1200" dirty="0"/>
              <a:t>Good example:  Had a VISION for what they wanted to do -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7C4B3C-751B-4008-AB78-2C9A73EF0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8185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well thought out policy provides guidance for how undesignated planned gifts will be channeled while still retaining the flexibility to respond to changing circumstances.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policies should fit the ethos and specific needs of your congregation.</a:t>
            </a:r>
          </a:p>
          <a:p>
            <a:endParaRPr lang="en-US" dirty="0"/>
          </a:p>
          <a:p>
            <a:r>
              <a:rPr lang="en-US" dirty="0"/>
              <a:t>Many congregations state that planned gifts will not be used for the annual operating budget. This can help avoid providing an excuse for current members to reduce their annual gifts “because we have so much money in the bank.”  It also assures potential donors that their life savings are being invested into the future vision of the church. </a:t>
            </a:r>
          </a:p>
          <a:p>
            <a:r>
              <a:rPr lang="en-US" dirty="0"/>
              <a:t> </a:t>
            </a:r>
          </a:p>
          <a:p>
            <a:r>
              <a:rPr lang="en-US" dirty="0"/>
              <a:t>Some congregations with older facilities, choose to channel a significant portion of undesignated planned gifts into their building fund. This can help relieve some of the added pressure that buildings can place on the annual budget, while </a:t>
            </a:r>
            <a:r>
              <a:rPr lang="en-US" dirty="0" err="1"/>
              <a:t>honouring</a:t>
            </a:r>
            <a:r>
              <a:rPr lang="en-US" dirty="0"/>
              <a:t> the legacy of past generations who built the building. </a:t>
            </a:r>
          </a:p>
          <a:p>
            <a:endParaRPr lang="en-US" dirty="0"/>
          </a:p>
          <a:p>
            <a:r>
              <a:rPr lang="en-US" dirty="0"/>
              <a:t>The purpose of legacy giving policies and endowment funds is not to tie us up in red tape, but to set us free to share the gospel for generations to come.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7C4B3C-751B-4008-AB78-2C9A73EF0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6816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Slush or rainy day fund = we are waiting for things to go bad.   Partner in Ministry – we are moving forward. </a:t>
            </a:r>
          </a:p>
        </p:txBody>
      </p:sp>
      <p:sp>
        <p:nvSpPr>
          <p:cNvPr id="4" name="Slide Number Placeholder 3"/>
          <p:cNvSpPr>
            <a:spLocks noGrp="1"/>
          </p:cNvSpPr>
          <p:nvPr>
            <p:ph type="sldNum" sz="quarter" idx="5"/>
          </p:nvPr>
        </p:nvSpPr>
        <p:spPr/>
        <p:txBody>
          <a:bodyPr/>
          <a:lstStyle/>
          <a:p>
            <a:fld id="{3733D7A2-C585-48BF-BF8C-C21FDC051F77}" type="slidenum">
              <a:rPr lang="en-US" smtClean="0"/>
              <a:t>47</a:t>
            </a:fld>
            <a:endParaRPr lang="en-US" dirty="0"/>
          </a:p>
        </p:txBody>
      </p:sp>
    </p:spTree>
    <p:extLst>
      <p:ext uri="{BB962C8B-B14F-4D97-AF65-F5344CB8AC3E}">
        <p14:creationId xmlns:p14="http://schemas.microsoft.com/office/powerpoint/2010/main" val="33058777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7C4B3C-751B-4008-AB78-2C9A73EF0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088104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7C4B3C-751B-4008-AB78-2C9A73EF0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4020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7C4B3C-751B-4008-AB78-2C9A73EF0C06}"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171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I hear from congregations all the time that they are in a deficit – or have a deficit budget.  What’s a deficit? </a:t>
            </a:r>
          </a:p>
          <a:p>
            <a:endParaRPr lang="en-US" dirty="0"/>
          </a:p>
          <a:p>
            <a:r>
              <a:rPr lang="en-US" dirty="0"/>
              <a:t>Planned vs. unexpected – if it’s planned because covered by funds/savings sometimes reflected in the balance sheet – you will want to differentiate between income from funds or # of years that you could have that deficit before you run out of funds -  important thing here is transparency, clarity, reliability – because that’s what will encourage people to feel confident their gifts to you will be well used.   Q. “Should I give my tithe to the church?” </a:t>
            </a:r>
          </a:p>
          <a:p>
            <a:endParaRPr lang="en-US" dirty="0"/>
          </a:p>
          <a:p>
            <a:r>
              <a:rPr lang="en-US" dirty="0"/>
              <a:t>WHY are you in a deficit?! – is a key question to getting out of it.   </a:t>
            </a:r>
          </a:p>
          <a:p>
            <a:endParaRPr lang="en-US" dirty="0"/>
          </a:p>
          <a:p>
            <a:r>
              <a:rPr lang="en-US" dirty="0"/>
              <a:t>While we are going to suggest some ideas, there aren’t quick and easy solutions – each of you needs to look at the situation in your congregation and determine what we will – what we want to give you are some suggestions and ideas – if you are trying all of these, maybe it will be time to look at alternatives like amalgamation with another congregation, or it might just be time to try something new in STEWARDSHIP</a:t>
            </a:r>
          </a:p>
        </p:txBody>
      </p:sp>
      <p:sp>
        <p:nvSpPr>
          <p:cNvPr id="4" name="Slide Number Placeholder 3"/>
          <p:cNvSpPr>
            <a:spLocks noGrp="1"/>
          </p:cNvSpPr>
          <p:nvPr>
            <p:ph type="sldNum" sz="quarter" idx="5"/>
          </p:nvPr>
        </p:nvSpPr>
        <p:spPr/>
        <p:txBody>
          <a:bodyPr/>
          <a:lstStyle/>
          <a:p>
            <a:fld id="{3733D7A2-C585-48BF-BF8C-C21FDC051F77}" type="slidenum">
              <a:rPr lang="en-US" smtClean="0"/>
              <a:t>7</a:t>
            </a:fld>
            <a:endParaRPr lang="en-US" dirty="0"/>
          </a:p>
        </p:txBody>
      </p:sp>
    </p:spTree>
    <p:extLst>
      <p:ext uri="{BB962C8B-B14F-4D97-AF65-F5344CB8AC3E}">
        <p14:creationId xmlns:p14="http://schemas.microsoft.com/office/powerpoint/2010/main" val="587464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will debunk this myth.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3D7A2-C585-48BF-BF8C-C21FDC051F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806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68F9C4-FCAF-17DC-A842-5884E0AC7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4558721-756D-430F-7EEF-8BBF9CF127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B2D95DC7-5ECC-7B04-1EC9-D1CA1186C7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8BE74A-86C5-4353-AB35-D8FC8FFD493A}" type="slidenum">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37074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68F9C4-FCAF-17DC-A842-5884E0AC7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4558721-756D-430F-7EEF-8BBF9CF127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B2D95DC7-5ECC-7B04-1EC9-D1CA1186C7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8BE74A-86C5-4353-AB35-D8FC8FFD493A}" type="slidenum">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943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D568F9C4-FCAF-17DC-A842-5884E0AC7F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34558721-756D-430F-7EEF-8BBF9CF1272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3012" name="Slide Number Placeholder 3">
            <a:extLst>
              <a:ext uri="{FF2B5EF4-FFF2-40B4-BE49-F238E27FC236}">
                <a16:creationId xmlns:a16="http://schemas.microsoft.com/office/drawing/2014/main" id="{B2D95DC7-5ECC-7B04-1EC9-D1CA1186C78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D8BE74A-86C5-4353-AB35-D8FC8FFD493A}" type="slidenum">
              <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CA"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81647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2158477-18EF-4BEE-888D-9FCEC6FAD4EE}"/>
              </a:ext>
            </a:extLst>
          </p:cNvPr>
          <p:cNvSpPr>
            <a:spLocks noGrp="1" noRot="1" noChangeAspect="1" noTextEdit="1"/>
          </p:cNvSpPr>
          <p:nvPr>
            <p:ph type="sldImg"/>
          </p:nvPr>
        </p:nvSpPr>
        <p:spPr bwMode="auto">
          <a:xfrm>
            <a:off x="849313" y="1495425"/>
            <a:ext cx="5875337" cy="33051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A39A9469-5FAB-4782-81B9-51AA6E76DB3E}"/>
              </a:ext>
            </a:extLst>
          </p:cNvPr>
          <p:cNvSpPr>
            <a:spLocks noGrp="1"/>
          </p:cNvSpPr>
          <p:nvPr>
            <p:ph type="body" idx="1"/>
          </p:nvPr>
        </p:nvSpPr>
        <p:spPr bwMode="auto">
          <a:xfrm>
            <a:off x="803486" y="4996755"/>
            <a:ext cx="5708228" cy="4098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600" dirty="0"/>
              <a:t>If you are doing all this – and it’s still not enough – time to look at amalgamations and dissolution – but we hope this has been a message of hope. </a:t>
            </a:r>
          </a:p>
          <a:p>
            <a:endParaRPr lang="en-CA" altLang="en-US" sz="1400" dirty="0"/>
          </a:p>
        </p:txBody>
      </p:sp>
      <p:sp>
        <p:nvSpPr>
          <p:cNvPr id="4" name="Slide Number Placeholder 3">
            <a:extLst>
              <a:ext uri="{FF2B5EF4-FFF2-40B4-BE49-F238E27FC236}">
                <a16:creationId xmlns:a16="http://schemas.microsoft.com/office/drawing/2014/main" id="{523B1D14-18E2-42AA-ABD2-DEBA70C1EE42}"/>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85372" indent="-302066" eaLnBrk="0" hangingPunct="0">
              <a:defRPr>
                <a:solidFill>
                  <a:schemeClr val="tx1"/>
                </a:solidFill>
                <a:latin typeface="Arial" panose="020B0604020202020204" pitchFamily="34" charset="0"/>
              </a:defRPr>
            </a:lvl2pPr>
            <a:lvl3pPr marL="1208265" indent="-241653" eaLnBrk="0" hangingPunct="0">
              <a:defRPr>
                <a:solidFill>
                  <a:schemeClr val="tx1"/>
                </a:solidFill>
                <a:latin typeface="Arial" panose="020B0604020202020204" pitchFamily="34" charset="0"/>
              </a:defRPr>
            </a:lvl3pPr>
            <a:lvl4pPr marL="1691571" indent="-241653" eaLnBrk="0" hangingPunct="0">
              <a:defRPr>
                <a:solidFill>
                  <a:schemeClr val="tx1"/>
                </a:solidFill>
                <a:latin typeface="Arial" panose="020B0604020202020204" pitchFamily="34" charset="0"/>
              </a:defRPr>
            </a:lvl4pPr>
            <a:lvl5pPr marL="2174878" indent="-241653" eaLnBrk="0" hangingPunct="0">
              <a:defRPr>
                <a:solidFill>
                  <a:schemeClr val="tx1"/>
                </a:solidFill>
                <a:latin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AB060F-7026-41A7-9F1A-C43A5BA6F98C}" type="slidenum">
              <a:rPr lang="en-CA" altLang="en-US">
                <a:latin typeface="Calibri" panose="020F0502020204030204" pitchFamily="34" charset="0"/>
              </a:rPr>
              <a:pPr eaLnBrk="1" hangingPunct="1"/>
              <a:t>56</a:t>
            </a:fld>
            <a:endParaRPr lang="en-CA"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33D7A2-C585-48BF-BF8C-C21FDC051F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2525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Ships to USA</a:t>
            </a:r>
          </a:p>
        </p:txBody>
      </p:sp>
      <p:sp>
        <p:nvSpPr>
          <p:cNvPr id="4" name="Slide Number Placeholder 3"/>
          <p:cNvSpPr>
            <a:spLocks noGrp="1"/>
          </p:cNvSpPr>
          <p:nvPr>
            <p:ph type="sldNum" sz="quarter" idx="5"/>
          </p:nvPr>
        </p:nvSpPr>
        <p:spPr/>
        <p:txBody>
          <a:bodyPr/>
          <a:lstStyle/>
          <a:p>
            <a:fld id="{6DC51814-3B91-4036-94D2-3977634EE214}" type="slidenum">
              <a:rPr lang="en-US" smtClean="0"/>
              <a:t>60</a:t>
            </a:fld>
            <a:endParaRPr lang="en-US" dirty="0"/>
          </a:p>
        </p:txBody>
      </p:sp>
    </p:spTree>
    <p:extLst>
      <p:ext uri="{BB962C8B-B14F-4D97-AF65-F5344CB8AC3E}">
        <p14:creationId xmlns:p14="http://schemas.microsoft.com/office/powerpoint/2010/main" val="10152602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4F5135D-C695-8043-15EB-30BF405215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0278407-39A8-B325-5FED-1AF1ED36DB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92F716DF-04A3-09F1-6B3B-8776A48FDE6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F6F565C-157F-4FA5-A342-167351457A65}" type="slidenum">
              <a:rPr lang="en-US" altLang="en-US" smtClean="0">
                <a:solidFill>
                  <a:srgbClr val="000000"/>
                </a:solidFill>
                <a:latin typeface="Calibri" panose="020F0502020204030204" pitchFamily="34" charset="0"/>
              </a:rPr>
              <a:pPr/>
              <a:t>61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4244753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for the Presbyterian Church in Canada and brought you with support from gifts to Presbyterians Sharing. </a:t>
            </a:r>
          </a:p>
        </p:txBody>
      </p:sp>
      <p:sp>
        <p:nvSpPr>
          <p:cNvPr id="4" name="Slide Number Placeholder 3"/>
          <p:cNvSpPr>
            <a:spLocks noGrp="1"/>
          </p:cNvSpPr>
          <p:nvPr>
            <p:ph type="sldNum" sz="quarter" idx="10"/>
          </p:nvPr>
        </p:nvSpPr>
        <p:spPr/>
        <p:txBody>
          <a:bodyPr/>
          <a:lstStyle/>
          <a:p>
            <a:fld id="{4EC0B30D-C07A-425B-A90C-BA7BEB191079}" type="slidenum">
              <a:rPr lang="en-US" smtClean="0"/>
              <a:t>66</a:t>
            </a:fld>
            <a:endParaRPr lang="en-US"/>
          </a:p>
        </p:txBody>
      </p:sp>
    </p:spTree>
    <p:extLst>
      <p:ext uri="{BB962C8B-B14F-4D97-AF65-F5344CB8AC3E}">
        <p14:creationId xmlns:p14="http://schemas.microsoft.com/office/powerpoint/2010/main" val="3321253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I hear from congregations all the time that they are in a deficit – or have a deficit budget.  What’s a deficit? </a:t>
            </a:r>
          </a:p>
          <a:p>
            <a:endParaRPr lang="en-US" dirty="0"/>
          </a:p>
          <a:p>
            <a:r>
              <a:rPr lang="en-US" dirty="0"/>
              <a:t>WHY are you in a deficit?! – is a key question to getting out of it.   </a:t>
            </a:r>
          </a:p>
          <a:p>
            <a:endParaRPr lang="en-US" dirty="0"/>
          </a:p>
          <a:p>
            <a:r>
              <a:rPr lang="en-US" dirty="0"/>
              <a:t>While we are going to suggest some ideas, there aren’t quick and easy solutions – each of you needs to look at the situation in your congregation and determine what we will – what we want to give you are some suggestions and ideas – if you are trying all of these, maybe it will be time to look at alternatives like amalgamation with another congregation, or it might just be time to try something new in STEWARDSHIP</a:t>
            </a:r>
          </a:p>
        </p:txBody>
      </p:sp>
      <p:sp>
        <p:nvSpPr>
          <p:cNvPr id="4" name="Slide Number Placeholder 3"/>
          <p:cNvSpPr>
            <a:spLocks noGrp="1"/>
          </p:cNvSpPr>
          <p:nvPr>
            <p:ph type="sldNum" sz="quarter" idx="5"/>
          </p:nvPr>
        </p:nvSpPr>
        <p:spPr/>
        <p:txBody>
          <a:bodyPr/>
          <a:lstStyle/>
          <a:p>
            <a:fld id="{3733D7A2-C585-48BF-BF8C-C21FDC051F77}" type="slidenum">
              <a:rPr lang="en-US" smtClean="0"/>
              <a:t>9</a:t>
            </a:fld>
            <a:endParaRPr lang="en-US" dirty="0"/>
          </a:p>
        </p:txBody>
      </p:sp>
    </p:spTree>
    <p:extLst>
      <p:ext uri="{BB962C8B-B14F-4D97-AF65-F5344CB8AC3E}">
        <p14:creationId xmlns:p14="http://schemas.microsoft.com/office/powerpoint/2010/main" val="387661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LORI will debunk this myth. </a:t>
            </a:r>
          </a:p>
        </p:txBody>
      </p:sp>
      <p:sp>
        <p:nvSpPr>
          <p:cNvPr id="4" name="Slide Number Placeholder 3"/>
          <p:cNvSpPr>
            <a:spLocks noGrp="1"/>
          </p:cNvSpPr>
          <p:nvPr>
            <p:ph type="sldNum" sz="quarter" idx="5"/>
          </p:nvPr>
        </p:nvSpPr>
        <p:spPr/>
        <p:txBody>
          <a:bodyPr/>
          <a:lstStyle/>
          <a:p>
            <a:fld id="{3733D7A2-C585-48BF-BF8C-C21FDC051F77}" type="slidenum">
              <a:rPr lang="en-US" smtClean="0"/>
              <a:t>10</a:t>
            </a:fld>
            <a:endParaRPr lang="en-US" dirty="0"/>
          </a:p>
        </p:txBody>
      </p:sp>
    </p:spTree>
    <p:extLst>
      <p:ext uri="{BB962C8B-B14F-4D97-AF65-F5344CB8AC3E}">
        <p14:creationId xmlns:p14="http://schemas.microsoft.com/office/powerpoint/2010/main" val="3794623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Redo this with a bigger font, add a slide with Cardus % of people who attend weekly</a:t>
            </a:r>
          </a:p>
        </p:txBody>
      </p:sp>
      <p:sp>
        <p:nvSpPr>
          <p:cNvPr id="4" name="Slide Number Placeholder 3"/>
          <p:cNvSpPr>
            <a:spLocks noGrp="1"/>
          </p:cNvSpPr>
          <p:nvPr>
            <p:ph type="sldNum" sz="quarter" idx="5"/>
          </p:nvPr>
        </p:nvSpPr>
        <p:spPr/>
        <p:txBody>
          <a:bodyPr/>
          <a:lstStyle/>
          <a:p>
            <a:fld id="{6DC51814-3B91-4036-94D2-3977634EE214}" type="slidenum">
              <a:rPr lang="en-US" smtClean="0"/>
              <a:t>12</a:t>
            </a:fld>
            <a:endParaRPr lang="en-US" dirty="0"/>
          </a:p>
        </p:txBody>
      </p:sp>
    </p:spTree>
    <p:extLst>
      <p:ext uri="{BB962C8B-B14F-4D97-AF65-F5344CB8AC3E}">
        <p14:creationId xmlns:p14="http://schemas.microsoft.com/office/powerpoint/2010/main" val="386551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 more : Sarah </a:t>
            </a:r>
            <a:r>
              <a:rPr lang="en-CA" dirty="0" err="1"/>
              <a:t>Wilkins</a:t>
            </a:r>
            <a:r>
              <a:rPr lang="en-CA" dirty="0"/>
              <a:t>-Laflamme</a:t>
            </a:r>
          </a:p>
        </p:txBody>
      </p:sp>
      <p:sp>
        <p:nvSpPr>
          <p:cNvPr id="4" name="Slide Number Placeholder 3"/>
          <p:cNvSpPr>
            <a:spLocks noGrp="1"/>
          </p:cNvSpPr>
          <p:nvPr>
            <p:ph type="sldNum" sz="quarter" idx="5"/>
          </p:nvPr>
        </p:nvSpPr>
        <p:spPr/>
        <p:txBody>
          <a:bodyPr/>
          <a:lstStyle/>
          <a:p>
            <a:fld id="{6DC51814-3B91-4036-94D2-3977634EE214}" type="slidenum">
              <a:rPr lang="en-US" smtClean="0"/>
              <a:t>13</a:t>
            </a:fld>
            <a:endParaRPr lang="en-US" dirty="0"/>
          </a:p>
        </p:txBody>
      </p:sp>
    </p:spTree>
    <p:extLst>
      <p:ext uri="{BB962C8B-B14F-4D97-AF65-F5344CB8AC3E}">
        <p14:creationId xmlns:p14="http://schemas.microsoft.com/office/powerpoint/2010/main" val="3758930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Silence is often linked to fear.  Fear of talking about money. Fear of closure.  Fear of failure.  Silence is not praise and thanksgiving. Do we pay attention to whether people give or not?</a:t>
            </a:r>
            <a:endParaRPr lang="en-CA" dirty="0"/>
          </a:p>
          <a:p>
            <a:endParaRPr lang="en-CA" dirty="0"/>
          </a:p>
        </p:txBody>
      </p:sp>
      <p:sp>
        <p:nvSpPr>
          <p:cNvPr id="4" name="Slide Number Placeholder 3"/>
          <p:cNvSpPr>
            <a:spLocks noGrp="1"/>
          </p:cNvSpPr>
          <p:nvPr>
            <p:ph type="sldNum" sz="quarter" idx="5"/>
          </p:nvPr>
        </p:nvSpPr>
        <p:spPr/>
        <p:txBody>
          <a:bodyPr/>
          <a:lstStyle/>
          <a:p>
            <a:fld id="{6DC51814-3B91-4036-94D2-3977634EE214}" type="slidenum">
              <a:rPr lang="en-US" smtClean="0"/>
              <a:t>15</a:t>
            </a:fld>
            <a:endParaRPr lang="en-US" dirty="0"/>
          </a:p>
        </p:txBody>
      </p:sp>
    </p:spTree>
    <p:extLst>
      <p:ext uri="{BB962C8B-B14F-4D97-AF65-F5344CB8AC3E}">
        <p14:creationId xmlns:p14="http://schemas.microsoft.com/office/powerpoint/2010/main" val="3168111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3A52079-6997-47B8-B262-4ED5D2EA2D74}" type="datetime1">
              <a:rPr lang="en-US" smtClean="0"/>
              <a:t>5/9/2023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AC80CA-06EA-4D97-A1EC-F2A229B592C4}" type="datetime1">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60CC4-6CA2-4A99-B83B-711E420D000E}" type="datetime1">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747437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7371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973654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131961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9248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5922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C2775C95-67FA-78DD-D58D-72B997AE0ADE}"/>
              </a:ext>
            </a:extLst>
          </p:cNvPr>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grpSp>
        <p:nvGrpSpPr>
          <p:cNvPr id="3" name="Group 15">
            <a:extLst>
              <a:ext uri="{FF2B5EF4-FFF2-40B4-BE49-F238E27FC236}">
                <a16:creationId xmlns:a16="http://schemas.microsoft.com/office/drawing/2014/main" id="{CC4A304C-7F5D-CAFB-2B9A-CC24AD70DF81}"/>
              </a:ext>
            </a:extLst>
          </p:cNvPr>
          <p:cNvGrpSpPr>
            <a:grpSpLocks/>
          </p:cNvGrpSpPr>
          <p:nvPr/>
        </p:nvGrpSpPr>
        <p:grpSpPr bwMode="auto">
          <a:xfrm>
            <a:off x="-4233" y="4953000"/>
            <a:ext cx="12196233" cy="1911350"/>
            <a:chOff x="-3765" y="4832896"/>
            <a:chExt cx="9147765" cy="2032192"/>
          </a:xfrm>
        </p:grpSpPr>
        <p:sp>
          <p:nvSpPr>
            <p:cNvPr id="4" name="Freeform 15">
              <a:extLst>
                <a:ext uri="{FF2B5EF4-FFF2-40B4-BE49-F238E27FC236}">
                  <a16:creationId xmlns:a16="http://schemas.microsoft.com/office/drawing/2014/main" id="{D0F9E9E0-7CF2-1D23-F34F-7E20B34820AA}"/>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latin typeface="Arial" charset="0"/>
              </a:endParaRPr>
            </a:p>
          </p:txBody>
        </p:sp>
        <p:sp>
          <p:nvSpPr>
            <p:cNvPr id="5" name="Freeform 18">
              <a:extLst>
                <a:ext uri="{FF2B5EF4-FFF2-40B4-BE49-F238E27FC236}">
                  <a16:creationId xmlns:a16="http://schemas.microsoft.com/office/drawing/2014/main" id="{2F46880A-C65A-D94D-63A9-95EF7EB0FD27}"/>
                </a:ext>
              </a:extLst>
            </p:cNvPr>
            <p:cNvSpPr>
              <a:spLocks/>
            </p:cNvSpPr>
            <p:nvPr/>
          </p:nvSpPr>
          <p:spPr bwMode="auto">
            <a:xfrm>
              <a:off x="35926" y="5135025"/>
              <a:ext cx="9108074" cy="838869"/>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defRPr/>
              </a:pPr>
              <a:endParaRPr lang="en-US" sz="1350"/>
            </a:p>
          </p:txBody>
        </p:sp>
        <p:sp>
          <p:nvSpPr>
            <p:cNvPr id="6" name="Freeform 18">
              <a:extLst>
                <a:ext uri="{FF2B5EF4-FFF2-40B4-BE49-F238E27FC236}">
                  <a16:creationId xmlns:a16="http://schemas.microsoft.com/office/drawing/2014/main" id="{06307DD4-5967-CE4A-6F30-EB1AADFBED80}"/>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cxnSp>
          <p:nvCxnSpPr>
            <p:cNvPr id="7" name="Straight Connector 6">
              <a:extLst>
                <a:ext uri="{FF2B5EF4-FFF2-40B4-BE49-F238E27FC236}">
                  <a16:creationId xmlns:a16="http://schemas.microsoft.com/office/drawing/2014/main" id="{96FDCBF6-6710-5D98-4E2D-FB3383D37D88}"/>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4"/>
            <a:ext cx="10363200" cy="182976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p>
        </p:txBody>
      </p:sp>
      <p:sp>
        <p:nvSpPr>
          <p:cNvPr id="8" name="Date Placeholder 29">
            <a:extLst>
              <a:ext uri="{FF2B5EF4-FFF2-40B4-BE49-F238E27FC236}">
                <a16:creationId xmlns:a16="http://schemas.microsoft.com/office/drawing/2014/main" id="{F6115212-3783-AA62-2A6D-B7D4C679B21F}"/>
              </a:ext>
            </a:extLst>
          </p:cNvPr>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0" name="Footer Placeholder 18">
            <a:extLst>
              <a:ext uri="{FF2B5EF4-FFF2-40B4-BE49-F238E27FC236}">
                <a16:creationId xmlns:a16="http://schemas.microsoft.com/office/drawing/2014/main" id="{D5813945-6308-3562-0D17-43878439F848}"/>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1" name="Slide Number Placeholder 26">
            <a:extLst>
              <a:ext uri="{FF2B5EF4-FFF2-40B4-BE49-F238E27FC236}">
                <a16:creationId xmlns:a16="http://schemas.microsoft.com/office/drawing/2014/main" id="{9D2599B8-140F-1C67-56CE-2316FBB16856}"/>
              </a:ext>
            </a:extLst>
          </p:cNvPr>
          <p:cNvSpPr>
            <a:spLocks noGrp="1"/>
          </p:cNvSpPr>
          <p:nvPr>
            <p:ph type="sldNum" sz="quarter" idx="12"/>
          </p:nvPr>
        </p:nvSpPr>
        <p:spPr/>
        <p:txBody>
          <a:bodyPr/>
          <a:lstStyle>
            <a:lvl1pPr>
              <a:defRPr>
                <a:solidFill>
                  <a:srgbClr val="FFFFFF"/>
                </a:solidFill>
              </a:defRPr>
            </a:lvl1pPr>
          </a:lstStyle>
          <a:p>
            <a:fld id="{91EF778D-39E5-4929-84A7-1533658E04E0}" type="slidenum">
              <a:rPr lang="en-US" altLang="en-US"/>
              <a:pPr/>
              <a:t>‹#›</a:t>
            </a:fld>
            <a:endParaRPr lang="en-US" altLang="en-US"/>
          </a:p>
        </p:txBody>
      </p:sp>
    </p:spTree>
    <p:extLst>
      <p:ext uri="{BB962C8B-B14F-4D97-AF65-F5344CB8AC3E}">
        <p14:creationId xmlns:p14="http://schemas.microsoft.com/office/powerpoint/2010/main" val="163717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D474B9E9-297A-C512-B00E-B8B27924E071}"/>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39B1258A-7D6B-42C7-21F9-CB6A277085E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1716A87-E628-BEF4-9005-C52F3A2D1BAB}"/>
              </a:ext>
            </a:extLst>
          </p:cNvPr>
          <p:cNvSpPr>
            <a:spLocks noGrp="1"/>
          </p:cNvSpPr>
          <p:nvPr>
            <p:ph type="sldNum" sz="quarter" idx="12"/>
          </p:nvPr>
        </p:nvSpPr>
        <p:spPr/>
        <p:txBody>
          <a:bodyPr/>
          <a:lstStyle>
            <a:lvl1pPr>
              <a:defRPr/>
            </a:lvl1pPr>
          </a:lstStyle>
          <a:p>
            <a:fld id="{9F941BBB-EED0-4F6A-A0EA-EC14605F85FD}" type="slidenum">
              <a:rPr lang="en-US" altLang="en-US"/>
              <a:pPr/>
              <a:t>‹#›</a:t>
            </a:fld>
            <a:endParaRPr lang="en-US" altLang="en-US"/>
          </a:p>
        </p:txBody>
      </p:sp>
    </p:spTree>
    <p:extLst>
      <p:ext uri="{BB962C8B-B14F-4D97-AF65-F5344CB8AC3E}">
        <p14:creationId xmlns:p14="http://schemas.microsoft.com/office/powerpoint/2010/main" val="133633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B41ED8-AC2E-4560-8CC9-E6292DDF25B6}" type="datetime1">
              <a:rPr lang="en-US" smtClean="0"/>
              <a:t>5/9/2023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B75AAB32-6843-A6DA-18EA-450EC3F17D8E}"/>
              </a:ext>
            </a:extLst>
          </p:cNvPr>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350"/>
          </a:p>
        </p:txBody>
      </p:sp>
      <p:sp>
        <p:nvSpPr>
          <p:cNvPr id="5" name="Chevron 11">
            <a:extLst>
              <a:ext uri="{FF2B5EF4-FFF2-40B4-BE49-F238E27FC236}">
                <a16:creationId xmlns:a16="http://schemas.microsoft.com/office/drawing/2014/main" id="{9A40CAB8-C0A4-1EE2-FF08-A4BC9257C40B}"/>
              </a:ext>
            </a:extLst>
          </p:cNvPr>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350"/>
          </a:p>
        </p:txBody>
      </p:sp>
      <p:sp>
        <p:nvSpPr>
          <p:cNvPr id="2" name="Title 1"/>
          <p:cNvSpPr>
            <a:spLocks noGrp="1"/>
          </p:cNvSpPr>
          <p:nvPr>
            <p:ph type="title"/>
          </p:nvPr>
        </p:nvSpPr>
        <p:spPr>
          <a:xfrm>
            <a:off x="963168" y="1059712"/>
            <a:ext cx="10363200" cy="18288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755B6663-219D-EF3D-868C-D950FF5D99DC}"/>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6BE6971F-F698-90C5-C0BE-2D50CD44C01C}"/>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FA89F4E8-CF89-1055-AE67-1F6DF99B7AA7}"/>
              </a:ext>
            </a:extLst>
          </p:cNvPr>
          <p:cNvSpPr>
            <a:spLocks noGrp="1"/>
          </p:cNvSpPr>
          <p:nvPr>
            <p:ph type="sldNum" sz="quarter" idx="12"/>
          </p:nvPr>
        </p:nvSpPr>
        <p:spPr/>
        <p:txBody>
          <a:bodyPr/>
          <a:lstStyle>
            <a:lvl1pPr>
              <a:defRPr/>
            </a:lvl1pPr>
          </a:lstStyle>
          <a:p>
            <a:fld id="{19ECBBA1-2378-44DC-98DB-AFC0B6343732}" type="slidenum">
              <a:rPr lang="en-US" altLang="en-US"/>
              <a:pPr/>
              <a:t>‹#›</a:t>
            </a:fld>
            <a:endParaRPr lang="en-US" altLang="en-US"/>
          </a:p>
        </p:txBody>
      </p:sp>
    </p:spTree>
    <p:extLst>
      <p:ext uri="{BB962C8B-B14F-4D97-AF65-F5344CB8AC3E}">
        <p14:creationId xmlns:p14="http://schemas.microsoft.com/office/powerpoint/2010/main" val="2004689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31"/>
            <a:ext cx="5384800" cy="4525963"/>
          </a:xfrm>
        </p:spPr>
        <p:txBody>
          <a:bodyPr/>
          <a:lstStyle>
            <a:lvl1pPr>
              <a:defRPr sz="2100"/>
            </a:lvl1pPr>
            <a:lvl2pPr>
              <a:defRPr sz="1800"/>
            </a:lvl2pPr>
            <a:lvl3pPr>
              <a:defRPr sz="15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31"/>
            <a:ext cx="5384800" cy="4525963"/>
          </a:xfrm>
        </p:spPr>
        <p:txBody>
          <a:bodyPr/>
          <a:lstStyle>
            <a:lvl1pPr>
              <a:defRPr sz="2100"/>
            </a:lvl1pPr>
            <a:lvl2pPr>
              <a:defRPr sz="1800"/>
            </a:lvl2pPr>
            <a:lvl3pPr>
              <a:defRPr sz="1500"/>
            </a:lvl3pPr>
            <a:lvl4pPr>
              <a:defRPr sz="1350"/>
            </a:lvl4pPr>
            <a:lvl5pPr>
              <a:defRPr sz="135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A2C0D310-5008-0A82-3A49-0BDAD97B7CD0}"/>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950F2B0-DC4C-3E69-C8EC-3F971BB4CB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479F977-9086-C7AA-DCA6-22C334DF0F29}"/>
              </a:ext>
            </a:extLst>
          </p:cNvPr>
          <p:cNvSpPr>
            <a:spLocks noGrp="1"/>
          </p:cNvSpPr>
          <p:nvPr>
            <p:ph type="sldNum" sz="quarter" idx="12"/>
          </p:nvPr>
        </p:nvSpPr>
        <p:spPr/>
        <p:txBody>
          <a:bodyPr/>
          <a:lstStyle>
            <a:lvl1pPr>
              <a:defRPr/>
            </a:lvl1pPr>
          </a:lstStyle>
          <a:p>
            <a:fld id="{634F0456-3A44-4277-9D44-FA349846D965}" type="slidenum">
              <a:rPr lang="en-US" altLang="en-US"/>
              <a:pPr/>
              <a:t>‹#›</a:t>
            </a:fld>
            <a:endParaRPr lang="en-US" altLang="en-US"/>
          </a:p>
        </p:txBody>
      </p:sp>
    </p:spTree>
    <p:extLst>
      <p:ext uri="{BB962C8B-B14F-4D97-AF65-F5344CB8AC3E}">
        <p14:creationId xmlns:p14="http://schemas.microsoft.com/office/powerpoint/2010/main" val="4166871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Click to edit Master text styles</a:t>
            </a:r>
          </a:p>
        </p:txBody>
      </p:sp>
      <p:sp>
        <p:nvSpPr>
          <p:cNvPr id="4" name="Text Placeholder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Click to edit Master text styles</a:t>
            </a:r>
          </a:p>
        </p:txBody>
      </p:sp>
      <p:sp>
        <p:nvSpPr>
          <p:cNvPr id="5" name="Content Placeholder 4"/>
          <p:cNvSpPr>
            <a:spLocks noGrp="1"/>
          </p:cNvSpPr>
          <p:nvPr>
            <p:ph sz="quarter" idx="2"/>
          </p:nvPr>
        </p:nvSpPr>
        <p:spPr>
          <a:xfrm>
            <a:off x="609600" y="1444297"/>
            <a:ext cx="5386917"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9" y="1444297"/>
            <a:ext cx="5389033"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AD4742-B090-4D36-BA58-522CD1256197}"/>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1199ED85-F83D-3457-DACF-DC793F31347D}"/>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8">
            <a:extLst>
              <a:ext uri="{FF2B5EF4-FFF2-40B4-BE49-F238E27FC236}">
                <a16:creationId xmlns:a16="http://schemas.microsoft.com/office/drawing/2014/main" id="{5FCAF65D-8236-C554-F277-781D67122A0F}"/>
              </a:ext>
            </a:extLst>
          </p:cNvPr>
          <p:cNvSpPr>
            <a:spLocks noGrp="1"/>
          </p:cNvSpPr>
          <p:nvPr>
            <p:ph type="sldNum" sz="quarter" idx="12"/>
          </p:nvPr>
        </p:nvSpPr>
        <p:spPr/>
        <p:txBody>
          <a:bodyPr/>
          <a:lstStyle>
            <a:lvl1pPr>
              <a:defRPr/>
            </a:lvl1pPr>
          </a:lstStyle>
          <a:p>
            <a:fld id="{07673CED-EC21-4D29-A874-586B249F028E}" type="slidenum">
              <a:rPr lang="en-US" altLang="en-US"/>
              <a:pPr/>
              <a:t>‹#›</a:t>
            </a:fld>
            <a:endParaRPr lang="en-US" altLang="en-US"/>
          </a:p>
        </p:txBody>
      </p:sp>
    </p:spTree>
    <p:extLst>
      <p:ext uri="{BB962C8B-B14F-4D97-AF65-F5344CB8AC3E}">
        <p14:creationId xmlns:p14="http://schemas.microsoft.com/office/powerpoint/2010/main" val="240882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2" name="Date Placeholder 9">
            <a:extLst>
              <a:ext uri="{FF2B5EF4-FFF2-40B4-BE49-F238E27FC236}">
                <a16:creationId xmlns:a16="http://schemas.microsoft.com/office/drawing/2014/main" id="{2B6BBFB9-29A5-CF38-49E7-417FF7D4E12E}"/>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BCB3383A-84D3-7453-C9AA-273FE19ED40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1401C1D-9915-6E07-8A76-DD861A4C90DA}"/>
              </a:ext>
            </a:extLst>
          </p:cNvPr>
          <p:cNvSpPr>
            <a:spLocks noGrp="1"/>
          </p:cNvSpPr>
          <p:nvPr>
            <p:ph type="sldNum" sz="quarter" idx="12"/>
          </p:nvPr>
        </p:nvSpPr>
        <p:spPr/>
        <p:txBody>
          <a:bodyPr/>
          <a:lstStyle>
            <a:lvl1pPr>
              <a:defRPr/>
            </a:lvl1pPr>
          </a:lstStyle>
          <a:p>
            <a:fld id="{2C56F806-3B90-48FA-B809-C9F3B48A0F38}" type="slidenum">
              <a:rPr lang="en-US" altLang="en-US"/>
              <a:pPr/>
              <a:t>‹#›</a:t>
            </a:fld>
            <a:endParaRPr lang="en-US" altLang="en-US"/>
          </a:p>
        </p:txBody>
      </p:sp>
    </p:spTree>
    <p:extLst>
      <p:ext uri="{BB962C8B-B14F-4D97-AF65-F5344CB8AC3E}">
        <p14:creationId xmlns:p14="http://schemas.microsoft.com/office/powerpoint/2010/main" val="36987508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E9D15F50-A528-A86C-E9B5-DB55D39A6DD4}"/>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6C879F4C-474B-9D8B-F5A0-90D6817EBB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A0F4E76A-1A88-6D3B-50B7-8EF0F2C0164E}"/>
              </a:ext>
            </a:extLst>
          </p:cNvPr>
          <p:cNvSpPr>
            <a:spLocks noGrp="1"/>
          </p:cNvSpPr>
          <p:nvPr>
            <p:ph type="sldNum" sz="quarter" idx="12"/>
          </p:nvPr>
        </p:nvSpPr>
        <p:spPr/>
        <p:txBody>
          <a:bodyPr/>
          <a:lstStyle>
            <a:lvl1pPr>
              <a:defRPr/>
            </a:lvl1pPr>
          </a:lstStyle>
          <a:p>
            <a:fld id="{A6BAEE8B-77A1-4F35-8E71-A0B827840F88}" type="slidenum">
              <a:rPr lang="en-US" altLang="en-US"/>
              <a:pPr/>
              <a:t>‹#›</a:t>
            </a:fld>
            <a:endParaRPr lang="en-US" altLang="en-US"/>
          </a:p>
        </p:txBody>
      </p:sp>
    </p:spTree>
    <p:extLst>
      <p:ext uri="{BB962C8B-B14F-4D97-AF65-F5344CB8AC3E}">
        <p14:creationId xmlns:p14="http://schemas.microsoft.com/office/powerpoint/2010/main" val="2346729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2400"/>
            </a:lvl1pPr>
            <a:lvl2pPr>
              <a:defRPr sz="2100"/>
            </a:lvl2pPr>
            <a:lvl3pPr>
              <a:defRPr sz="1800"/>
            </a:lvl3pPr>
            <a:lvl4pPr>
              <a:defRPr sz="1500"/>
            </a:lvl4pPr>
            <a:lvl5pPr>
              <a:defRPr sz="15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8D17DF-5716-B73D-F371-147B6368B731}"/>
              </a:ext>
            </a:extLst>
          </p:cNvPr>
          <p:cNvSpPr>
            <a:spLocks noGrp="1"/>
          </p:cNvSpPr>
          <p:nvPr>
            <p:ph type="dt" sz="half" idx="10"/>
          </p:nvPr>
        </p:nvSpPr>
        <p:spPr/>
        <p:txBody>
          <a:bodyPr/>
          <a:lstStyle>
            <a:lvl1pPr>
              <a:defRPr/>
            </a:lvl1pPr>
            <a:extLst/>
          </a:lstStyle>
          <a:p>
            <a:pPr>
              <a:defRPr/>
            </a:pPr>
            <a:endParaRPr lang="en-US"/>
          </a:p>
        </p:txBody>
      </p:sp>
      <p:sp>
        <p:nvSpPr>
          <p:cNvPr id="6" name="Footer Placeholder 5">
            <a:extLst>
              <a:ext uri="{FF2B5EF4-FFF2-40B4-BE49-F238E27FC236}">
                <a16:creationId xmlns:a16="http://schemas.microsoft.com/office/drawing/2014/main" id="{63B1F35C-7094-60A7-ABDE-9B77D2D8072D}"/>
              </a:ext>
            </a:extLst>
          </p:cNvPr>
          <p:cNvSpPr>
            <a:spLocks noGrp="1"/>
          </p:cNvSpPr>
          <p:nvPr>
            <p:ph type="ftr" sz="quarter" idx="11"/>
          </p:nvPr>
        </p:nvSpPr>
        <p:spPr/>
        <p:txBody>
          <a:bodyPr/>
          <a:lstStyle>
            <a:lvl1pPr>
              <a:defRPr/>
            </a:lvl1pPr>
            <a:extLst/>
          </a:lstStyle>
          <a:p>
            <a:pPr>
              <a:defRPr/>
            </a:pPr>
            <a:endParaRPr lang="en-US"/>
          </a:p>
        </p:txBody>
      </p:sp>
      <p:sp>
        <p:nvSpPr>
          <p:cNvPr id="7" name="Slide Number Placeholder 6">
            <a:extLst>
              <a:ext uri="{FF2B5EF4-FFF2-40B4-BE49-F238E27FC236}">
                <a16:creationId xmlns:a16="http://schemas.microsoft.com/office/drawing/2014/main" id="{1A01507F-2352-B2A9-78A3-46735AD428C1}"/>
              </a:ext>
            </a:extLst>
          </p:cNvPr>
          <p:cNvSpPr>
            <a:spLocks noGrp="1"/>
          </p:cNvSpPr>
          <p:nvPr>
            <p:ph type="sldNum" sz="quarter" idx="12"/>
          </p:nvPr>
        </p:nvSpPr>
        <p:spPr/>
        <p:txBody>
          <a:bodyPr/>
          <a:lstStyle>
            <a:lvl1pPr>
              <a:defRPr/>
            </a:lvl1pPr>
          </a:lstStyle>
          <a:p>
            <a:fld id="{711C29AB-E8AE-43E2-A7E2-433447ABCA7D}" type="slidenum">
              <a:rPr lang="en-US" altLang="en-US"/>
              <a:pPr/>
              <a:t>‹#›</a:t>
            </a:fld>
            <a:endParaRPr lang="en-US" altLang="en-US"/>
          </a:p>
        </p:txBody>
      </p:sp>
    </p:spTree>
    <p:extLst>
      <p:ext uri="{BB962C8B-B14F-4D97-AF65-F5344CB8AC3E}">
        <p14:creationId xmlns:p14="http://schemas.microsoft.com/office/powerpoint/2010/main" val="2511680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7C66E733-56AF-FDF8-8C08-AA59E8302134}"/>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latin typeface="Arial" charset="0"/>
            </a:endParaRPr>
          </a:p>
        </p:txBody>
      </p:sp>
      <p:sp>
        <p:nvSpPr>
          <p:cNvPr id="6" name="Freeform 15">
            <a:extLst>
              <a:ext uri="{FF2B5EF4-FFF2-40B4-BE49-F238E27FC236}">
                <a16:creationId xmlns:a16="http://schemas.microsoft.com/office/drawing/2014/main" id="{F29478B4-1F16-F331-B550-2D0EC448B08B}"/>
              </a:ext>
            </a:extLst>
          </p:cNvPr>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defRPr/>
            </a:pPr>
            <a:endParaRPr lang="en-US" sz="1350"/>
          </a:p>
        </p:txBody>
      </p:sp>
      <p:sp>
        <p:nvSpPr>
          <p:cNvPr id="7" name="Right Triangle 6">
            <a:extLst>
              <a:ext uri="{FF2B5EF4-FFF2-40B4-BE49-F238E27FC236}">
                <a16:creationId xmlns:a16="http://schemas.microsoft.com/office/drawing/2014/main" id="{968A0D4B-E8C0-A776-D3E9-7498AEBE8658}"/>
              </a:ext>
            </a:extLst>
          </p:cNvPr>
          <p:cNvSpPr>
            <a:spLocks/>
          </p:cNvSpPr>
          <p:nvPr/>
        </p:nvSpPr>
        <p:spPr bwMode="auto">
          <a:xfrm>
            <a:off x="-8056" y="5791253"/>
            <a:ext cx="4536419" cy="1080868"/>
          </a:xfrm>
          <a:prstGeom prst="rtTriangle">
            <a:avLst/>
          </a:prstGeom>
          <a:blipFill>
            <a:blip r:embed="rId2"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cxnSp>
        <p:nvCxnSpPr>
          <p:cNvPr id="8" name="Straight Connector 7">
            <a:extLst>
              <a:ext uri="{FF2B5EF4-FFF2-40B4-BE49-F238E27FC236}">
                <a16:creationId xmlns:a16="http://schemas.microsoft.com/office/drawing/2014/main" id="{EAC9A356-641B-2C1E-73BB-364ED9183D99}"/>
              </a:ext>
            </a:extLst>
          </p:cNvPr>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BD9DADCF-5204-545C-465B-68CCFB1A9F03}"/>
              </a:ext>
            </a:extLst>
          </p:cNvPr>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350"/>
          </a:p>
        </p:txBody>
      </p:sp>
      <p:sp>
        <p:nvSpPr>
          <p:cNvPr id="10" name="Chevron 19">
            <a:extLst>
              <a:ext uri="{FF2B5EF4-FFF2-40B4-BE49-F238E27FC236}">
                <a16:creationId xmlns:a16="http://schemas.microsoft.com/office/drawing/2014/main" id="{719D00E7-F17D-C830-DB55-B5C08FC8E325}"/>
              </a:ext>
            </a:extLst>
          </p:cNvPr>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350"/>
          </a:p>
        </p:txBody>
      </p:sp>
      <p:sp>
        <p:nvSpPr>
          <p:cNvPr id="4" name="Text Placeholder 3"/>
          <p:cNvSpPr>
            <a:spLocks noGrp="1"/>
          </p:cNvSpPr>
          <p:nvPr>
            <p:ph type="body" sz="half" idx="2"/>
          </p:nvPr>
        </p:nvSpPr>
        <p:spPr>
          <a:xfrm>
            <a:off x="1521643" y="5443402"/>
            <a:ext cx="9550400" cy="648232"/>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304801" y="4865122"/>
            <a:ext cx="10767243"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E89E51CC-D69F-3507-DAC4-267031931A0A}"/>
              </a:ext>
            </a:extLst>
          </p:cNvPr>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a:extLst>
              <a:ext uri="{FF2B5EF4-FFF2-40B4-BE49-F238E27FC236}">
                <a16:creationId xmlns:a16="http://schemas.microsoft.com/office/drawing/2014/main" id="{3276A51B-E03E-683F-6811-8F4EF9446777}"/>
              </a:ext>
            </a:extLst>
          </p:cNvPr>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a:extLst>
              <a:ext uri="{FF2B5EF4-FFF2-40B4-BE49-F238E27FC236}">
                <a16:creationId xmlns:a16="http://schemas.microsoft.com/office/drawing/2014/main" id="{E2160C0A-CCEA-4265-2B5B-6A2C2EFC8247}"/>
              </a:ext>
            </a:extLst>
          </p:cNvPr>
          <p:cNvSpPr>
            <a:spLocks noGrp="1"/>
          </p:cNvSpPr>
          <p:nvPr>
            <p:ph type="sldNum" sz="quarter" idx="12"/>
          </p:nvPr>
        </p:nvSpPr>
        <p:spPr/>
        <p:txBody>
          <a:bodyPr/>
          <a:lstStyle>
            <a:lvl1pPr>
              <a:defRPr/>
            </a:lvl1pPr>
          </a:lstStyle>
          <a:p>
            <a:fld id="{261BFAAA-9F6A-4347-8888-1B469D77ECF6}" type="slidenum">
              <a:rPr lang="en-US" altLang="en-US"/>
              <a:pPr/>
              <a:t>‹#›</a:t>
            </a:fld>
            <a:endParaRPr lang="en-US" altLang="en-US"/>
          </a:p>
        </p:txBody>
      </p:sp>
    </p:spTree>
    <p:extLst>
      <p:ext uri="{BB962C8B-B14F-4D97-AF65-F5344CB8AC3E}">
        <p14:creationId xmlns:p14="http://schemas.microsoft.com/office/powerpoint/2010/main" val="34885834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2"/>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84F875C-E2EB-D0C2-B8C3-C7859977F424}"/>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E15B0D9-871D-2B9F-C248-644775BBEF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825885E8-935E-2076-DA81-1B040049E82C}"/>
              </a:ext>
            </a:extLst>
          </p:cNvPr>
          <p:cNvSpPr>
            <a:spLocks noGrp="1"/>
          </p:cNvSpPr>
          <p:nvPr>
            <p:ph type="sldNum" sz="quarter" idx="12"/>
          </p:nvPr>
        </p:nvSpPr>
        <p:spPr/>
        <p:txBody>
          <a:bodyPr/>
          <a:lstStyle>
            <a:lvl1pPr>
              <a:defRPr/>
            </a:lvl1pPr>
          </a:lstStyle>
          <a:p>
            <a:fld id="{43C6A36C-FCE0-471A-8A37-2B2C882640A8}" type="slidenum">
              <a:rPr lang="en-US" altLang="en-US"/>
              <a:pPr/>
              <a:t>‹#›</a:t>
            </a:fld>
            <a:endParaRPr lang="en-US" altLang="en-US"/>
          </a:p>
        </p:txBody>
      </p:sp>
    </p:spTree>
    <p:extLst>
      <p:ext uri="{BB962C8B-B14F-4D97-AF65-F5344CB8AC3E}">
        <p14:creationId xmlns:p14="http://schemas.microsoft.com/office/powerpoint/2010/main" val="30525480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3"/>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1EA10EE-929D-4B26-2E12-06C0C6D2589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B69EDA5D-16EF-7328-439C-5E6347A76C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387567A9-FB83-4BC5-1552-E83CAD2986F1}"/>
              </a:ext>
            </a:extLst>
          </p:cNvPr>
          <p:cNvSpPr>
            <a:spLocks noGrp="1"/>
          </p:cNvSpPr>
          <p:nvPr>
            <p:ph type="sldNum" sz="quarter" idx="12"/>
          </p:nvPr>
        </p:nvSpPr>
        <p:spPr/>
        <p:txBody>
          <a:bodyPr/>
          <a:lstStyle>
            <a:lvl1pPr>
              <a:defRPr/>
            </a:lvl1pPr>
          </a:lstStyle>
          <a:p>
            <a:fld id="{B3CFF199-E390-47FC-8FA5-40CA50D183A3}" type="slidenum">
              <a:rPr lang="en-US" altLang="en-US"/>
              <a:pPr/>
              <a:t>‹#›</a:t>
            </a:fld>
            <a:endParaRPr lang="en-US" altLang="en-US"/>
          </a:p>
        </p:txBody>
      </p:sp>
    </p:spTree>
    <p:extLst>
      <p:ext uri="{BB962C8B-B14F-4D97-AF65-F5344CB8AC3E}">
        <p14:creationId xmlns:p14="http://schemas.microsoft.com/office/powerpoint/2010/main" val="1710187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20800" y="457200"/>
            <a:ext cx="10363200" cy="1143000"/>
          </a:xfrm>
        </p:spPr>
        <p:txBody>
          <a:bodyPr/>
          <a:lstStyle/>
          <a:p>
            <a:r>
              <a:rPr lang="en-US"/>
              <a:t>Click to edit Master title style</a:t>
            </a:r>
            <a:endParaRPr lang="en-CA"/>
          </a:p>
        </p:txBody>
      </p:sp>
      <p:sp>
        <p:nvSpPr>
          <p:cNvPr id="3" name="ClipArt Placeholder 2"/>
          <p:cNvSpPr>
            <a:spLocks noGrp="1"/>
          </p:cNvSpPr>
          <p:nvPr>
            <p:ph type="clipArt" sz="half" idx="1"/>
          </p:nvPr>
        </p:nvSpPr>
        <p:spPr>
          <a:xfrm>
            <a:off x="1320800" y="1828800"/>
            <a:ext cx="5080000" cy="4114800"/>
          </a:xfrm>
        </p:spPr>
        <p:txBody>
          <a:bodyPr>
            <a:normAutofit/>
          </a:bodyPr>
          <a:lstStyle/>
          <a:p>
            <a:pPr lvl="0"/>
            <a:endParaRPr lang="en-CA" noProof="0"/>
          </a:p>
        </p:txBody>
      </p:sp>
      <p:sp>
        <p:nvSpPr>
          <p:cNvPr id="4" name="Text Placeholder 3"/>
          <p:cNvSpPr>
            <a:spLocks noGrp="1"/>
          </p:cNvSpPr>
          <p:nvPr>
            <p:ph type="body" sz="half" idx="2"/>
          </p:nvPr>
        </p:nvSpPr>
        <p:spPr>
          <a:xfrm>
            <a:off x="6604000" y="1828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1681A09-CDE4-94E1-C05A-BAF9FCA80E53}"/>
              </a:ext>
            </a:extLst>
          </p:cNvPr>
          <p:cNvSpPr>
            <a:spLocks noGrp="1"/>
          </p:cNvSpPr>
          <p:nvPr>
            <p:ph type="dt" sz="half" idx="10"/>
          </p:nvPr>
        </p:nvSpPr>
        <p:spPr>
          <a:xfrm>
            <a:off x="1320800" y="60960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F174323-2E30-C3C4-910C-0BD4D55ADBD1}"/>
              </a:ext>
            </a:extLst>
          </p:cNvPr>
          <p:cNvSpPr>
            <a:spLocks noGrp="1"/>
          </p:cNvSpPr>
          <p:nvPr>
            <p:ph type="ftr" sz="quarter" idx="11"/>
          </p:nvPr>
        </p:nvSpPr>
        <p:spPr>
          <a:xfrm>
            <a:off x="4572000" y="60960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204C91A-7460-B0BE-7ADA-7D489D0B7825}"/>
              </a:ext>
            </a:extLst>
          </p:cNvPr>
          <p:cNvSpPr>
            <a:spLocks noGrp="1"/>
          </p:cNvSpPr>
          <p:nvPr>
            <p:ph type="sldNum" sz="quarter" idx="12"/>
          </p:nvPr>
        </p:nvSpPr>
        <p:spPr>
          <a:xfrm>
            <a:off x="9144000" y="6096000"/>
            <a:ext cx="2540000" cy="457200"/>
          </a:xfrm>
        </p:spPr>
        <p:txBody>
          <a:bodyPr/>
          <a:lstStyle>
            <a:lvl1pPr>
              <a:defRPr/>
            </a:lvl1pPr>
          </a:lstStyle>
          <a:p>
            <a:fld id="{CF8192AA-78BB-4BFD-B3B7-AA98A61D1309}" type="slidenum">
              <a:rPr lang="en-US" altLang="en-US"/>
              <a:pPr/>
              <a:t>‹#›</a:t>
            </a:fld>
            <a:endParaRPr lang="en-US" altLang="en-US"/>
          </a:p>
        </p:txBody>
      </p:sp>
    </p:spTree>
    <p:extLst>
      <p:ext uri="{BB962C8B-B14F-4D97-AF65-F5344CB8AC3E}">
        <p14:creationId xmlns:p14="http://schemas.microsoft.com/office/powerpoint/2010/main" val="54008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5238998-10EA-455D-8FDC-3EBC7E198582}" type="datetime1">
              <a:rPr lang="en-US" smtClean="0"/>
              <a:t>5/9/2023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6"/>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3"/>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30B27F0C-CC6D-5698-6B34-05E1C4C53C65}"/>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41688ECB-8AD5-AD84-35F1-434568CFF0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C497A17-C1BF-2DB5-3808-7C88F49EE0EF}"/>
              </a:ext>
            </a:extLst>
          </p:cNvPr>
          <p:cNvSpPr>
            <a:spLocks noGrp="1"/>
          </p:cNvSpPr>
          <p:nvPr>
            <p:ph type="sldNum" sz="quarter" idx="12"/>
          </p:nvPr>
        </p:nvSpPr>
        <p:spPr/>
        <p:txBody>
          <a:bodyPr/>
          <a:lstStyle>
            <a:lvl1pPr>
              <a:defRPr/>
            </a:lvl1pPr>
          </a:lstStyle>
          <a:p>
            <a:fld id="{20384F2A-7996-4A00-804A-72A7AF70E3F8}" type="slidenum">
              <a:rPr lang="en-US" altLang="en-US"/>
              <a:pPr/>
              <a:t>‹#›</a:t>
            </a:fld>
            <a:endParaRPr lang="en-US" altLang="en-US"/>
          </a:p>
        </p:txBody>
      </p:sp>
    </p:spTree>
    <p:extLst>
      <p:ext uri="{BB962C8B-B14F-4D97-AF65-F5344CB8AC3E}">
        <p14:creationId xmlns:p14="http://schemas.microsoft.com/office/powerpoint/2010/main" val="4152984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F8EA"/>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EDCA5EFF-B756-4E9C-A91D-6402E01269E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55487" y="-1189472"/>
            <a:ext cx="14644915" cy="5065515"/>
          </a:xfrm>
          <a:prstGeom prst="rect">
            <a:avLst/>
          </a:prstGeom>
        </p:spPr>
      </p:pic>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pic>
        <p:nvPicPr>
          <p:cNvPr id="11" name="Picture 10">
            <a:extLst>
              <a:ext uri="{FF2B5EF4-FFF2-40B4-BE49-F238E27FC236}">
                <a16:creationId xmlns:a16="http://schemas.microsoft.com/office/drawing/2014/main" id="{8D4F019D-16BE-4F0B-A0B1-CB0B807DF8C5}"/>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12429" y="102894"/>
            <a:ext cx="1668371" cy="1251278"/>
          </a:xfrm>
          <a:prstGeom prst="rect">
            <a:avLst/>
          </a:prstGeom>
        </p:spPr>
      </p:pic>
      <p:pic>
        <p:nvPicPr>
          <p:cNvPr id="13" name="Graphic 12">
            <a:extLst>
              <a:ext uri="{FF2B5EF4-FFF2-40B4-BE49-F238E27FC236}">
                <a16:creationId xmlns:a16="http://schemas.microsoft.com/office/drawing/2014/main" id="{461B3706-BDF9-4B29-981F-5B0F756D2F1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3706353">
            <a:off x="-2708089" y="2414392"/>
            <a:ext cx="7543800" cy="7772400"/>
          </a:xfrm>
          <a:prstGeom prst="rect">
            <a:avLst/>
          </a:prstGeom>
        </p:spPr>
      </p:pic>
    </p:spTree>
    <p:extLst>
      <p:ext uri="{BB962C8B-B14F-4D97-AF65-F5344CB8AC3E}">
        <p14:creationId xmlns:p14="http://schemas.microsoft.com/office/powerpoint/2010/main" val="1034709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FFF8EA"/>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D3BB840-69AF-43DD-B497-1FC1A68BEA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3534" y="-656510"/>
            <a:ext cx="18206231" cy="4309057"/>
          </a:xfrm>
          <a:prstGeom prst="rect">
            <a:avLst/>
          </a:prstGeom>
        </p:spPr>
      </p:pic>
      <p:sp>
        <p:nvSpPr>
          <p:cNvPr id="2" name="Title 1"/>
          <p:cNvSpPr>
            <a:spLocks noGrp="1"/>
          </p:cNvSpPr>
          <p:nvPr>
            <p:ph type="ctrTitle"/>
          </p:nvPr>
        </p:nvSpPr>
        <p:spPr>
          <a:xfrm>
            <a:off x="2606179" y="444617"/>
            <a:ext cx="9585821" cy="1552168"/>
          </a:xfrm>
          <a:effectLst>
            <a:outerShdw blurRad="50800" dist="38100" dir="2700000" algn="tl" rotWithShape="0">
              <a:prstClr val="black">
                <a:alpha val="40000"/>
              </a:prst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pic>
        <p:nvPicPr>
          <p:cNvPr id="13" name="Graphic 12">
            <a:extLst>
              <a:ext uri="{FF2B5EF4-FFF2-40B4-BE49-F238E27FC236}">
                <a16:creationId xmlns:a16="http://schemas.microsoft.com/office/drawing/2014/main" id="{461B3706-BDF9-4B29-981F-5B0F756D2F1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8600533">
            <a:off x="7167786" y="3670941"/>
            <a:ext cx="8133125" cy="4713516"/>
          </a:xfrm>
          <a:prstGeom prst="rect">
            <a:avLst/>
          </a:prstGeom>
        </p:spPr>
      </p:pic>
    </p:spTree>
    <p:extLst>
      <p:ext uri="{BB962C8B-B14F-4D97-AF65-F5344CB8AC3E}">
        <p14:creationId xmlns:p14="http://schemas.microsoft.com/office/powerpoint/2010/main" val="75267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F4F9ED"/>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D7F8084-D146-4E11-8FE0-82C4040D643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3989" y="-561048"/>
            <a:ext cx="17186156" cy="4067625"/>
          </a:xfrm>
          <a:prstGeom prst="rect">
            <a:avLst/>
          </a:prstGeom>
        </p:spPr>
      </p:pic>
      <p:sp>
        <p:nvSpPr>
          <p:cNvPr id="2" name="Title 1"/>
          <p:cNvSpPr>
            <a:spLocks noGrp="1"/>
          </p:cNvSpPr>
          <p:nvPr>
            <p:ph type="ctrTitle"/>
          </p:nvPr>
        </p:nvSpPr>
        <p:spPr>
          <a:xfrm>
            <a:off x="2606179" y="444617"/>
            <a:ext cx="9585821" cy="1552168"/>
          </a:xfrm>
          <a:effectLst>
            <a:outerShdw blurRad="50800" dist="38100" dir="2700000" algn="tl" rotWithShape="0">
              <a:prstClr val="black">
                <a:alpha val="40000"/>
              </a:prstClr>
            </a:outerShdw>
          </a:effectLst>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2063146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41BBB4B9-F479-442D-9732-B60546B4E6D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70744" y="2203221"/>
            <a:ext cx="9618409" cy="5574305"/>
          </a:xfrm>
          <a:prstGeom prst="rect">
            <a:avLst/>
          </a:prstGeom>
        </p:spPr>
      </p:pic>
      <p:pic>
        <p:nvPicPr>
          <p:cNvPr id="12" name="Graphic 11">
            <a:extLst>
              <a:ext uri="{FF2B5EF4-FFF2-40B4-BE49-F238E27FC236}">
                <a16:creationId xmlns:a16="http://schemas.microsoft.com/office/drawing/2014/main" id="{6D12C8C5-DE24-43A9-87EB-4EB53E03832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3691" y="-848833"/>
            <a:ext cx="8829580" cy="5117143"/>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solidFill>
                  <a:srgbClr val="6F2C91"/>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305577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C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8768" y="365127"/>
            <a:ext cx="9185031" cy="1325563"/>
          </a:xfrm>
        </p:spPr>
        <p:txBody>
          <a:bodyPr/>
          <a:lstStyle>
            <a:lvl1pPr>
              <a:defRPr>
                <a:solidFill>
                  <a:srgbClr val="4F1F67"/>
                </a:solidFill>
                <a:latin typeface="Rockwell" panose="020606030202050204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pic>
        <p:nvPicPr>
          <p:cNvPr id="10" name="Graphic 9">
            <a:extLst>
              <a:ext uri="{FF2B5EF4-FFF2-40B4-BE49-F238E27FC236}">
                <a16:creationId xmlns:a16="http://schemas.microsoft.com/office/drawing/2014/main" id="{DABA36F0-1432-42D6-A2BE-AECE021A44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016" y="-162828"/>
            <a:ext cx="7366000" cy="2438400"/>
          </a:xfrm>
          <a:prstGeom prst="rect">
            <a:avLst/>
          </a:prstGeom>
        </p:spPr>
      </p:pic>
      <p:pic>
        <p:nvPicPr>
          <p:cNvPr id="12" name="Graphic 11">
            <a:extLst>
              <a:ext uri="{FF2B5EF4-FFF2-40B4-BE49-F238E27FC236}">
                <a16:creationId xmlns:a16="http://schemas.microsoft.com/office/drawing/2014/main" id="{7C87CE5D-9542-49B9-8856-FBD8C38C322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9996" y="3460900"/>
            <a:ext cx="7366000" cy="3876675"/>
          </a:xfrm>
          <a:prstGeom prst="rect">
            <a:avLst/>
          </a:prstGeom>
        </p:spPr>
      </p:pic>
    </p:spTree>
    <p:extLst>
      <p:ext uri="{BB962C8B-B14F-4D97-AF65-F5344CB8AC3E}">
        <p14:creationId xmlns:p14="http://schemas.microsoft.com/office/powerpoint/2010/main" val="2244881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FBF3F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68768" y="365127"/>
            <a:ext cx="9185031" cy="1325563"/>
          </a:xfrm>
        </p:spPr>
        <p:txBody>
          <a:bodyPr/>
          <a:lstStyle>
            <a:lvl1pPr>
              <a:defRPr>
                <a:solidFill>
                  <a:srgbClr val="4F1F67"/>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pic>
        <p:nvPicPr>
          <p:cNvPr id="10" name="Graphic 9">
            <a:extLst>
              <a:ext uri="{FF2B5EF4-FFF2-40B4-BE49-F238E27FC236}">
                <a16:creationId xmlns:a16="http://schemas.microsoft.com/office/drawing/2014/main" id="{DABA36F0-1432-42D6-A2BE-AECE021A44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016" y="-162828"/>
            <a:ext cx="7366000" cy="2438400"/>
          </a:xfrm>
          <a:prstGeom prst="rect">
            <a:avLst/>
          </a:prstGeom>
        </p:spPr>
      </p:pic>
      <p:pic>
        <p:nvPicPr>
          <p:cNvPr id="12" name="Graphic 11">
            <a:extLst>
              <a:ext uri="{FF2B5EF4-FFF2-40B4-BE49-F238E27FC236}">
                <a16:creationId xmlns:a16="http://schemas.microsoft.com/office/drawing/2014/main" id="{7C87CE5D-9542-49B9-8856-FBD8C38C322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9996" y="3460900"/>
            <a:ext cx="7366000" cy="3876675"/>
          </a:xfrm>
          <a:prstGeom prst="rect">
            <a:avLst/>
          </a:prstGeom>
        </p:spPr>
      </p:pic>
    </p:spTree>
    <p:extLst>
      <p:ext uri="{BB962C8B-B14F-4D97-AF65-F5344CB8AC3E}">
        <p14:creationId xmlns:p14="http://schemas.microsoft.com/office/powerpoint/2010/main" val="12527263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FBFDF9"/>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7887C6D-199A-492A-AE41-8620C8009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7211" y="-758825"/>
            <a:ext cx="7508193" cy="4351339"/>
          </a:xfrm>
          <a:prstGeom prst="rect">
            <a:avLst/>
          </a:prstGeom>
        </p:spPr>
      </p:pic>
      <p:pic>
        <p:nvPicPr>
          <p:cNvPr id="11" name="Graphic 10">
            <a:extLst>
              <a:ext uri="{FF2B5EF4-FFF2-40B4-BE49-F238E27FC236}">
                <a16:creationId xmlns:a16="http://schemas.microsoft.com/office/drawing/2014/main" id="{03010950-6393-4AEE-B466-7D54DC532C5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2141" y="1970089"/>
            <a:ext cx="10058400" cy="5829300"/>
          </a:xfrm>
          <a:prstGeom prst="rect">
            <a:avLst/>
          </a:prstGeom>
        </p:spPr>
      </p:pic>
      <p:sp>
        <p:nvSpPr>
          <p:cNvPr id="2" name="Title 1"/>
          <p:cNvSpPr>
            <a:spLocks noGrp="1"/>
          </p:cNvSpPr>
          <p:nvPr>
            <p:ph type="title"/>
          </p:nvPr>
        </p:nvSpPr>
        <p:spPr>
          <a:xfrm>
            <a:off x="2168768" y="365127"/>
            <a:ext cx="9185031" cy="1325563"/>
          </a:xfrm>
        </p:spPr>
        <p:txBody>
          <a:bodyPr/>
          <a:lstStyle>
            <a:lvl1pPr>
              <a:defRPr>
                <a:solidFill>
                  <a:srgbClr val="6E9D2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3294471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FBF3FF"/>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7887C6D-199A-492A-AE41-8620C80091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7211" y="-758825"/>
            <a:ext cx="7508193" cy="4351339"/>
          </a:xfrm>
          <a:prstGeom prst="rect">
            <a:avLst/>
          </a:prstGeom>
        </p:spPr>
      </p:pic>
      <p:pic>
        <p:nvPicPr>
          <p:cNvPr id="11" name="Graphic 10">
            <a:extLst>
              <a:ext uri="{FF2B5EF4-FFF2-40B4-BE49-F238E27FC236}">
                <a16:creationId xmlns:a16="http://schemas.microsoft.com/office/drawing/2014/main" id="{03010950-6393-4AEE-B466-7D54DC532C5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2141" y="1970089"/>
            <a:ext cx="10058400" cy="5829300"/>
          </a:xfrm>
          <a:prstGeom prst="rect">
            <a:avLst/>
          </a:prstGeom>
        </p:spPr>
      </p:pic>
      <p:sp>
        <p:nvSpPr>
          <p:cNvPr id="2" name="Title 1"/>
          <p:cNvSpPr>
            <a:spLocks noGrp="1"/>
          </p:cNvSpPr>
          <p:nvPr>
            <p:ph type="title"/>
          </p:nvPr>
        </p:nvSpPr>
        <p:spPr>
          <a:xfrm>
            <a:off x="2168768" y="365127"/>
            <a:ext cx="9185031" cy="1325563"/>
          </a:xfrm>
        </p:spPr>
        <p:txBody>
          <a:bodyPr/>
          <a:lstStyle>
            <a:lvl1pPr>
              <a:defRPr>
                <a:solidFill>
                  <a:srgbClr val="4F1F67"/>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4048069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5DE57D8-2726-491C-8A5C-9DB06BD6BB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950" y="-386499"/>
            <a:ext cx="13333863" cy="3914470"/>
          </a:xfrm>
          <a:prstGeom prst="rect">
            <a:avLst/>
          </a:prstGeom>
        </p:spPr>
      </p:pic>
      <p:sp>
        <p:nvSpPr>
          <p:cNvPr id="2" name="Title 1"/>
          <p:cNvSpPr>
            <a:spLocks noGrp="1"/>
          </p:cNvSpPr>
          <p:nvPr>
            <p:ph type="title"/>
          </p:nvPr>
        </p:nvSpPr>
        <p:spPr>
          <a:xfrm>
            <a:off x="4332515" y="955221"/>
            <a:ext cx="7260769" cy="1885950"/>
          </a:xfrm>
        </p:spPr>
        <p:txBody>
          <a:bodyPr/>
          <a:lstStyle>
            <a:lvl1pPr>
              <a:defRPr>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838200" y="3649436"/>
            <a:ext cx="10515600" cy="2527527"/>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81818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A4E9B6-2EC2-45E6-A437-DCC674AAC4AF}" type="datetime1">
              <a:rPr lang="en-US" smtClean="0"/>
              <a:t>5/9/2023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882A0AB-2145-44C2-BA5F-97594897DEB2}"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3678909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882A0AB-2145-44C2-BA5F-97594897DEB2}" type="datetimeFigureOut">
              <a:rPr lang="en-US" smtClean="0"/>
              <a:t>5/9/2023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167560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Date Placeholder 2"/>
          <p:cNvSpPr>
            <a:spLocks noGrp="1"/>
          </p:cNvSpPr>
          <p:nvPr>
            <p:ph type="dt" sz="half" idx="10"/>
          </p:nvPr>
        </p:nvSpPr>
        <p:spPr/>
        <p:txBody>
          <a:bodyPr/>
          <a:lstStyle/>
          <a:p>
            <a:fld id="{A882A0AB-2145-44C2-BA5F-97594897DEB2}" type="datetimeFigureOut">
              <a:rPr lang="en-US" smtClean="0"/>
              <a:t>5/9/2023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1007513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2A0AB-2145-44C2-BA5F-97594897DEB2}" type="datetimeFigureOut">
              <a:rPr lang="en-US" smtClean="0"/>
              <a:t>5/9/2023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31573558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82A0AB-2145-44C2-BA5F-97594897DEB2}"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514697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882A0AB-2145-44C2-BA5F-97594897DEB2}" type="datetimeFigureOut">
              <a:rPr lang="en-US" smtClean="0"/>
              <a:t>5/9/2023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3012020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32881474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82A0AB-2145-44C2-BA5F-97594897DEB2}" type="datetimeFigureOut">
              <a:rPr lang="en-US" smtClean="0"/>
              <a:t>5/9/2023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E59E17-D00A-4C15-BE80-C85266AEFBDB}" type="slidenum">
              <a:rPr lang="en-US" smtClean="0"/>
              <a:t>‹#›</a:t>
            </a:fld>
            <a:endParaRPr lang="en-US"/>
          </a:p>
        </p:txBody>
      </p:sp>
    </p:spTree>
    <p:extLst>
      <p:ext uri="{BB962C8B-B14F-4D97-AF65-F5344CB8AC3E}">
        <p14:creationId xmlns:p14="http://schemas.microsoft.com/office/powerpoint/2010/main" val="3667558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6FBDB4-8562-4A90-AA69-918BAEC8EFF9}" type="slidenum">
              <a:rPr lang="en-US"/>
              <a:pPr>
                <a:defRPr/>
              </a:pPr>
              <a:t>‹#›</a:t>
            </a:fld>
            <a:endParaRPr lang="en-US"/>
          </a:p>
        </p:txBody>
      </p:sp>
    </p:spTree>
    <p:extLst>
      <p:ext uri="{BB962C8B-B14F-4D97-AF65-F5344CB8AC3E}">
        <p14:creationId xmlns:p14="http://schemas.microsoft.com/office/powerpoint/2010/main" val="189356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2D4FF3-940D-4DDE-86D8-82D5A8663636}" type="datetime1">
              <a:rPr lang="en-US" smtClean="0"/>
              <a:t>5/9/2023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955261-7117-41BB-BB79-8C1909625493}" type="datetime1">
              <a:rPr lang="en-US" smtClean="0"/>
              <a:t>5/9/2023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204D7-DE7F-414C-8571-0012DE9EFCDB}" type="datetime1">
              <a:rPr lang="en-US" smtClean="0"/>
              <a:t>5/9/2023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E378FF3-85EA-48E5-8D8C-1DB156807E49}" type="datetime1">
              <a:rPr lang="en-US" smtClean="0"/>
              <a:t>5/9/2023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73F94F13-1676-4B68-A383-661B657F6E63}" type="datetime1">
              <a:rPr lang="en-US" smtClean="0"/>
              <a:t>5/9/2023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CB83234-995D-4149-8E1E-BC120E9070D5}" type="datetime1">
              <a:rPr lang="en-US" smtClean="0"/>
              <a:t>5/9/2023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82767A08-13F9-4C4D-B56E-50995A91BAAF}"/>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a:latin typeface="Arial" charset="0"/>
            </a:endParaRPr>
          </a:p>
        </p:txBody>
      </p:sp>
      <p:sp>
        <p:nvSpPr>
          <p:cNvPr id="1027" name="Freeform 11">
            <a:extLst>
              <a:ext uri="{FF2B5EF4-FFF2-40B4-BE49-F238E27FC236}">
                <a16:creationId xmlns:a16="http://schemas.microsoft.com/office/drawing/2014/main" id="{BDABB56F-0287-4363-86E4-DF98CAE3B815}"/>
              </a:ext>
            </a:extLst>
          </p:cNvPr>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pPr>
              <a:defRPr/>
            </a:pPr>
            <a:endParaRPr lang="en-US" sz="1350"/>
          </a:p>
        </p:txBody>
      </p:sp>
      <p:sp>
        <p:nvSpPr>
          <p:cNvPr id="14" name="Right Triangle 13">
            <a:extLst>
              <a:ext uri="{FF2B5EF4-FFF2-40B4-BE49-F238E27FC236}">
                <a16:creationId xmlns:a16="http://schemas.microsoft.com/office/drawing/2014/main" id="{F6812F77-EDE1-4879-8F70-3B3F327F5DE4}"/>
              </a:ext>
            </a:extLst>
          </p:cNvPr>
          <p:cNvSpPr>
            <a:spLocks/>
          </p:cNvSpPr>
          <p:nvPr/>
        </p:nvSpPr>
        <p:spPr bwMode="auto">
          <a:xfrm>
            <a:off x="-8056" y="5791253"/>
            <a:ext cx="4536419" cy="1080868"/>
          </a:xfrm>
          <a:prstGeom prst="rtTriangle">
            <a:avLst/>
          </a:prstGeom>
          <a:blipFill>
            <a:blip r:embed="rId15" cstate="print">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cxnSp>
        <p:nvCxnSpPr>
          <p:cNvPr id="15" name="Straight Connector 14">
            <a:extLst>
              <a:ext uri="{FF2B5EF4-FFF2-40B4-BE49-F238E27FC236}">
                <a16:creationId xmlns:a16="http://schemas.microsoft.com/office/drawing/2014/main" id="{F4267DCC-7A27-4791-9700-ADB80B76A67A}"/>
              </a:ext>
            </a:extLst>
          </p:cNvPr>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F04967CC-2FA1-4513-9A47-CFEF20008394}"/>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3081" name="Text Placeholder 29">
            <a:extLst>
              <a:ext uri="{FF2B5EF4-FFF2-40B4-BE49-F238E27FC236}">
                <a16:creationId xmlns:a16="http://schemas.microsoft.com/office/drawing/2014/main" id="{FC0202E9-A8B0-9DAD-C6E4-4931BC444FAB}"/>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E5D05C2-F856-4DF6-A49A-2436EA5BDE64}"/>
              </a:ext>
            </a:extLst>
          </p:cNvPr>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750">
                <a:solidFill>
                  <a:schemeClr val="tx1"/>
                </a:solidFill>
                <a:latin typeface="Arial" charset="0"/>
              </a:defRPr>
            </a:lvl1pPr>
            <a:extLst/>
          </a:lstStyle>
          <a:p>
            <a:pPr>
              <a:defRPr/>
            </a:pPr>
            <a:endParaRPr lang="en-US"/>
          </a:p>
        </p:txBody>
      </p:sp>
      <p:sp>
        <p:nvSpPr>
          <p:cNvPr id="22" name="Footer Placeholder 21">
            <a:extLst>
              <a:ext uri="{FF2B5EF4-FFF2-40B4-BE49-F238E27FC236}">
                <a16:creationId xmlns:a16="http://schemas.microsoft.com/office/drawing/2014/main" id="{CADFCD2C-4EC8-49F1-98A5-D21D436ED8DD}"/>
              </a:ext>
            </a:extLst>
          </p:cNvPr>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750">
                <a:solidFill>
                  <a:schemeClr val="tx1"/>
                </a:solidFill>
                <a:latin typeface="Arial" charset="0"/>
              </a:defRPr>
            </a:lvl1pPr>
            <a:extLst/>
          </a:lstStyle>
          <a:p>
            <a:pPr>
              <a:defRPr/>
            </a:pPr>
            <a:endParaRPr lang="en-US"/>
          </a:p>
        </p:txBody>
      </p:sp>
      <p:sp>
        <p:nvSpPr>
          <p:cNvPr id="18" name="Slide Number Placeholder 17">
            <a:extLst>
              <a:ext uri="{FF2B5EF4-FFF2-40B4-BE49-F238E27FC236}">
                <a16:creationId xmlns:a16="http://schemas.microsoft.com/office/drawing/2014/main" id="{2C5B24B6-1BE3-4E94-BA43-021437510C9B}"/>
              </a:ext>
            </a:extLst>
          </p:cNvPr>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700"/>
            </a:lvl1pPr>
          </a:lstStyle>
          <a:p>
            <a:fld id="{52F56A5A-B0D0-4A6F-9E96-38331C3BDFD5}" type="slidenum">
              <a:rPr lang="en-US" altLang="en-US"/>
              <a:pPr/>
              <a:t>‹#›</a:t>
            </a:fld>
            <a:endParaRPr lang="en-US" altLang="en-US"/>
          </a:p>
        </p:txBody>
      </p:sp>
    </p:spTree>
    <p:extLst>
      <p:ext uri="{BB962C8B-B14F-4D97-AF65-F5344CB8AC3E}">
        <p14:creationId xmlns:p14="http://schemas.microsoft.com/office/powerpoint/2010/main" val="36010656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rtl="0" eaLnBrk="0" fontAlgn="base" hangingPunct="0">
        <a:spcBef>
          <a:spcPct val="0"/>
        </a:spcBef>
        <a:spcAft>
          <a:spcPct val="0"/>
        </a:spcAft>
        <a:defRPr sz="30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3000" b="1">
          <a:solidFill>
            <a:schemeClr val="tx2"/>
          </a:solidFill>
          <a:latin typeface="Lucida Sans Unicode" pitchFamily="34" charset="0"/>
        </a:defRPr>
      </a:lvl2pPr>
      <a:lvl3pPr algn="l" rtl="0" eaLnBrk="0" fontAlgn="base" hangingPunct="0">
        <a:spcBef>
          <a:spcPct val="0"/>
        </a:spcBef>
        <a:spcAft>
          <a:spcPct val="0"/>
        </a:spcAft>
        <a:defRPr sz="3000" b="1">
          <a:solidFill>
            <a:schemeClr val="tx2"/>
          </a:solidFill>
          <a:latin typeface="Lucida Sans Unicode" pitchFamily="34" charset="0"/>
        </a:defRPr>
      </a:lvl3pPr>
      <a:lvl4pPr algn="l" rtl="0" eaLnBrk="0" fontAlgn="base" hangingPunct="0">
        <a:spcBef>
          <a:spcPct val="0"/>
        </a:spcBef>
        <a:spcAft>
          <a:spcPct val="0"/>
        </a:spcAft>
        <a:defRPr sz="3000" b="1">
          <a:solidFill>
            <a:schemeClr val="tx2"/>
          </a:solidFill>
          <a:latin typeface="Lucida Sans Unicode" pitchFamily="34" charset="0"/>
        </a:defRPr>
      </a:lvl4pPr>
      <a:lvl5pPr algn="l" rtl="0" eaLnBrk="0" fontAlgn="base" hangingPunct="0">
        <a:spcBef>
          <a:spcPct val="0"/>
        </a:spcBef>
        <a:spcAft>
          <a:spcPct val="0"/>
        </a:spcAft>
        <a:defRPr sz="3000" b="1">
          <a:solidFill>
            <a:schemeClr val="tx2"/>
          </a:solidFill>
          <a:latin typeface="Lucida Sans Unicode" pitchFamily="34" charset="0"/>
        </a:defRPr>
      </a:lvl5pPr>
      <a:lvl6pPr marL="342900" algn="l" rtl="0" fontAlgn="base">
        <a:spcBef>
          <a:spcPct val="0"/>
        </a:spcBef>
        <a:spcAft>
          <a:spcPct val="0"/>
        </a:spcAft>
        <a:defRPr sz="3075" b="1">
          <a:solidFill>
            <a:schemeClr val="tx2"/>
          </a:solidFill>
          <a:latin typeface="Lucida Sans Unicode" pitchFamily="34" charset="0"/>
        </a:defRPr>
      </a:lvl6pPr>
      <a:lvl7pPr marL="685800" algn="l" rtl="0" fontAlgn="base">
        <a:spcBef>
          <a:spcPct val="0"/>
        </a:spcBef>
        <a:spcAft>
          <a:spcPct val="0"/>
        </a:spcAft>
        <a:defRPr sz="3075" b="1">
          <a:solidFill>
            <a:schemeClr val="tx2"/>
          </a:solidFill>
          <a:latin typeface="Lucida Sans Unicode" pitchFamily="34" charset="0"/>
        </a:defRPr>
      </a:lvl7pPr>
      <a:lvl8pPr marL="1028700" algn="l" rtl="0" fontAlgn="base">
        <a:spcBef>
          <a:spcPct val="0"/>
        </a:spcBef>
        <a:spcAft>
          <a:spcPct val="0"/>
        </a:spcAft>
        <a:defRPr sz="3075" b="1">
          <a:solidFill>
            <a:schemeClr val="tx2"/>
          </a:solidFill>
          <a:latin typeface="Lucida Sans Unicode" pitchFamily="34" charset="0"/>
        </a:defRPr>
      </a:lvl8pPr>
      <a:lvl9pPr marL="1371600" algn="l" rtl="0" fontAlgn="base">
        <a:spcBef>
          <a:spcPct val="0"/>
        </a:spcBef>
        <a:spcAft>
          <a:spcPct val="0"/>
        </a:spcAft>
        <a:defRPr sz="3075" b="1">
          <a:solidFill>
            <a:schemeClr val="tx2"/>
          </a:solidFill>
          <a:latin typeface="Lucida Sans Unicode" pitchFamily="34" charset="0"/>
        </a:defRPr>
      </a:lvl9pPr>
      <a:extLst/>
    </p:titleStyle>
    <p:bodyStyle>
      <a:lvl1pPr marL="273050" indent="-190500" algn="l" rtl="0" eaLnBrk="0" fontAlgn="base" hangingPunct="0">
        <a:spcBef>
          <a:spcPts val="300"/>
        </a:spcBef>
        <a:spcAft>
          <a:spcPct val="0"/>
        </a:spcAft>
        <a:buClr>
          <a:schemeClr val="accent1"/>
        </a:buClr>
        <a:buSzPct val="68000"/>
        <a:buFont typeface="Wingdings 3" panose="05040102010807070707" pitchFamily="18" charset="2"/>
        <a:buChar char=""/>
        <a:defRPr sz="2000" kern="1200">
          <a:solidFill>
            <a:schemeClr val="tx1"/>
          </a:solidFill>
          <a:latin typeface="+mn-lt"/>
          <a:ea typeface="+mn-ea"/>
          <a:cs typeface="+mn-cs"/>
        </a:defRPr>
      </a:lvl1pPr>
      <a:lvl2pPr marL="465138" indent="-171450" algn="l" rtl="0" eaLnBrk="0" fontAlgn="base" hangingPunct="0">
        <a:spcBef>
          <a:spcPts val="250"/>
        </a:spcBef>
        <a:spcAft>
          <a:spcPct val="0"/>
        </a:spcAft>
        <a:buClr>
          <a:schemeClr val="accent1"/>
        </a:buClr>
        <a:buFont typeface="Verdana" panose="020B0604030504040204" pitchFamily="34" charset="0"/>
        <a:buChar char="◦"/>
        <a:defRPr sz="1700" kern="1200">
          <a:solidFill>
            <a:schemeClr val="tx1"/>
          </a:solidFill>
          <a:latin typeface="+mn-lt"/>
          <a:ea typeface="+mn-ea"/>
          <a:cs typeface="+mn-cs"/>
        </a:defRPr>
      </a:lvl2pPr>
      <a:lvl3pPr marL="642938" indent="-171450" algn="l" rtl="0" eaLnBrk="0" fontAlgn="base" hangingPunct="0">
        <a:spcBef>
          <a:spcPts val="263"/>
        </a:spcBef>
        <a:spcAft>
          <a:spcPct val="0"/>
        </a:spcAft>
        <a:buClr>
          <a:schemeClr val="accent2"/>
        </a:buClr>
        <a:buSzPct val="100000"/>
        <a:buFont typeface="Wingdings 2" panose="05020102010507070707" pitchFamily="18" charset="2"/>
        <a:buChar char=""/>
        <a:defRPr sz="1500" kern="1200">
          <a:solidFill>
            <a:schemeClr val="tx1"/>
          </a:solidFill>
          <a:latin typeface="+mn-lt"/>
          <a:ea typeface="+mn-ea"/>
          <a:cs typeface="+mn-cs"/>
        </a:defRPr>
      </a:lvl3pPr>
      <a:lvl4pPr marL="857250" indent="-171450" algn="l" rtl="0" eaLnBrk="0" fontAlgn="base" hangingPunct="0">
        <a:spcBef>
          <a:spcPts val="263"/>
        </a:spcBef>
        <a:spcAft>
          <a:spcPct val="0"/>
        </a:spcAft>
        <a:buClr>
          <a:schemeClr val="accent2"/>
        </a:buClr>
        <a:buFont typeface="Wingdings 2" panose="05020102010507070707" pitchFamily="18" charset="2"/>
        <a:buChar char=""/>
        <a:defRPr sz="1400" kern="1200">
          <a:solidFill>
            <a:schemeClr val="tx1"/>
          </a:solidFill>
          <a:latin typeface="+mn-lt"/>
          <a:ea typeface="+mn-ea"/>
          <a:cs typeface="+mn-cs"/>
        </a:defRPr>
      </a:lvl4pPr>
      <a:lvl5pPr marL="1028700" indent="-171450" algn="l" rtl="0" eaLnBrk="0" fontAlgn="base" hangingPunct="0">
        <a:spcBef>
          <a:spcPts val="263"/>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A882A0AB-2145-44C2-BA5F-97594897DEB2}" type="datetimeFigureOut">
              <a:rPr lang="en-US" smtClean="0"/>
              <a:pPr/>
              <a:t>5/9/2023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7FE59E17-D00A-4C15-BE80-C85266AEFBDB}" type="slidenum">
              <a:rPr lang="en-US" smtClean="0"/>
              <a:pPr/>
              <a:t>‹#›</a:t>
            </a:fld>
            <a:endParaRPr lang="en-US" dirty="0"/>
          </a:p>
        </p:txBody>
      </p:sp>
    </p:spTree>
    <p:extLst>
      <p:ext uri="{BB962C8B-B14F-4D97-AF65-F5344CB8AC3E}">
        <p14:creationId xmlns:p14="http://schemas.microsoft.com/office/powerpoint/2010/main" val="298088678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latinLnBrk="0" hangingPunct="1">
        <a:lnSpc>
          <a:spcPct val="90000"/>
        </a:lnSpc>
        <a:spcBef>
          <a:spcPct val="0"/>
        </a:spcBef>
        <a:buNone/>
        <a:defRPr sz="4400" b="0" i="0" u="none" kern="1200">
          <a:solidFill>
            <a:schemeClr val="tx1"/>
          </a:solidFill>
          <a:latin typeface="Rockwell" panose="02060603020205020403" pitchFamily="18" charset="0"/>
          <a:ea typeface="+mj-ea"/>
          <a:cs typeface="Martel ExtraBold" panose="00000900000000000000" pitchFamily="2" charset="0"/>
        </a:defRPr>
      </a:lvl1pPr>
    </p:titleStyle>
    <p:bodyStyle>
      <a:lvl1pPr marL="228600" indent="-228600" algn="l" defTabSz="914400" rtl="0" eaLnBrk="1" latinLnBrk="0" hangingPunct="1">
        <a:lnSpc>
          <a:spcPct val="100000"/>
        </a:lnSpc>
        <a:spcBef>
          <a:spcPts val="0"/>
        </a:spcBef>
        <a:spcAft>
          <a:spcPts val="1200"/>
        </a:spcAft>
        <a:buClr>
          <a:srgbClr val="6F2C91"/>
        </a:buClr>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100000"/>
        </a:lnSpc>
        <a:spcBef>
          <a:spcPts val="0"/>
        </a:spcBef>
        <a:spcAft>
          <a:spcPts val="1200"/>
        </a:spcAft>
        <a:buClr>
          <a:srgbClr val="6F2C91"/>
        </a:buClr>
        <a:buFont typeface="Arial" panose="020B0604020202020204" pitchFamily="34" charset="0"/>
        <a:buChar char="•"/>
        <a:defRPr sz="2400" b="0" i="0" u="none"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100000"/>
        </a:lnSpc>
        <a:spcBef>
          <a:spcPts val="0"/>
        </a:spcBef>
        <a:spcAft>
          <a:spcPts val="1200"/>
        </a:spcAft>
        <a:buClr>
          <a:srgbClr val="6F2C91"/>
        </a:buClr>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100000"/>
        </a:lnSpc>
        <a:spcBef>
          <a:spcPts val="0"/>
        </a:spcBef>
        <a:spcAft>
          <a:spcPts val="1200"/>
        </a:spcAft>
        <a:buClr>
          <a:srgbClr val="6F2C91"/>
        </a:buClr>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100000"/>
        </a:lnSpc>
        <a:spcBef>
          <a:spcPts val="0"/>
        </a:spcBef>
        <a:spcAft>
          <a:spcPts val="1200"/>
        </a:spcAft>
        <a:buClr>
          <a:srgbClr val="6F2C91"/>
        </a:buClr>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customXml" Target="../ink/ink1.xml"/></Relationships>
</file>

<file path=ppt/slides/_rels/slide1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1.png"/><Relationship Id="rId3" Type="http://schemas.openxmlformats.org/officeDocument/2006/relationships/image" Target="../media/image36.png"/><Relationship Id="rId7" Type="http://schemas.openxmlformats.org/officeDocument/2006/relationships/image" Target="../media/image80.png"/><Relationship Id="rId12" Type="http://schemas.openxmlformats.org/officeDocument/2006/relationships/customXml" Target="../ink/ink6.xml"/><Relationship Id="rId17" Type="http://schemas.openxmlformats.org/officeDocument/2006/relationships/image" Target="../media/image131.png"/><Relationship Id="rId2" Type="http://schemas.openxmlformats.org/officeDocument/2006/relationships/notesSlide" Target="../notesSlides/notesSlide8.xml"/><Relationship Id="rId16" Type="http://schemas.openxmlformats.org/officeDocument/2006/relationships/customXml" Target="../ink/ink8.xml"/><Relationship Id="rId1" Type="http://schemas.openxmlformats.org/officeDocument/2006/relationships/slideLayout" Target="../slideLayouts/slideLayout12.xml"/><Relationship Id="rId6" Type="http://schemas.openxmlformats.org/officeDocument/2006/relationships/customXml" Target="../ink/ink3.xml"/><Relationship Id="rId11" Type="http://schemas.openxmlformats.org/officeDocument/2006/relationships/image" Target="../media/image100.png"/><Relationship Id="rId5" Type="http://schemas.openxmlformats.org/officeDocument/2006/relationships/image" Target="../media/image70.png"/><Relationship Id="rId15" Type="http://schemas.openxmlformats.org/officeDocument/2006/relationships/image" Target="../media/image12.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90.png"/><Relationship Id="rId14" Type="http://schemas.openxmlformats.org/officeDocument/2006/relationships/customXml" Target="../ink/ink7.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hyperlink" Target="https://creativecommons.org/licenses/by/3.0/" TargetMode="External"/><Relationship Id="rId4" Type="http://schemas.openxmlformats.org/officeDocument/2006/relationships/hyperlink" Target="https://www.flickr.com/photos/cogdog/80074966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s://creativecommons.org/licenses/by/3.0/" TargetMode="External"/><Relationship Id="rId4" Type="http://schemas.openxmlformats.org/officeDocument/2006/relationships/hyperlink" Target="http://www.flickr.com/photos/gsfc/5635018418/in/photostrea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7.svg"/><Relationship Id="rId4"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customXml" Target="../ink/ink13.xml"/><Relationship Id="rId18" Type="http://schemas.openxmlformats.org/officeDocument/2006/relationships/image" Target="../media/image310.png"/><Relationship Id="rId26" Type="http://schemas.openxmlformats.org/officeDocument/2006/relationships/image" Target="../media/image350.png"/><Relationship Id="rId3" Type="http://schemas.openxmlformats.org/officeDocument/2006/relationships/image" Target="../media/image42.png"/><Relationship Id="rId21" Type="http://schemas.openxmlformats.org/officeDocument/2006/relationships/customXml" Target="../ink/ink17.xml"/><Relationship Id="rId7" Type="http://schemas.openxmlformats.org/officeDocument/2006/relationships/customXml" Target="../ink/ink10.xml"/><Relationship Id="rId12" Type="http://schemas.openxmlformats.org/officeDocument/2006/relationships/image" Target="../media/image280.png"/><Relationship Id="rId17" Type="http://schemas.openxmlformats.org/officeDocument/2006/relationships/customXml" Target="../ink/ink15.xml"/><Relationship Id="rId25" Type="http://schemas.openxmlformats.org/officeDocument/2006/relationships/customXml" Target="../ink/ink19.xml"/><Relationship Id="rId2" Type="http://schemas.openxmlformats.org/officeDocument/2006/relationships/notesSlide" Target="../notesSlides/notesSlide15.xml"/><Relationship Id="rId16" Type="http://schemas.openxmlformats.org/officeDocument/2006/relationships/image" Target="../media/image300.png"/><Relationship Id="rId20" Type="http://schemas.openxmlformats.org/officeDocument/2006/relationships/image" Target="../media/image320.png"/><Relationship Id="rId29" Type="http://schemas.openxmlformats.org/officeDocument/2006/relationships/customXml" Target="../ink/ink21.xml"/><Relationship Id="rId1" Type="http://schemas.openxmlformats.org/officeDocument/2006/relationships/slideLayout" Target="../slideLayouts/slideLayout7.xml"/><Relationship Id="rId6" Type="http://schemas.openxmlformats.org/officeDocument/2006/relationships/image" Target="../media/image250.png"/><Relationship Id="rId11" Type="http://schemas.openxmlformats.org/officeDocument/2006/relationships/customXml" Target="../ink/ink12.xml"/><Relationship Id="rId24" Type="http://schemas.openxmlformats.org/officeDocument/2006/relationships/image" Target="../media/image340.png"/><Relationship Id="rId5" Type="http://schemas.openxmlformats.org/officeDocument/2006/relationships/customXml" Target="../ink/ink9.xml"/><Relationship Id="rId15" Type="http://schemas.openxmlformats.org/officeDocument/2006/relationships/customXml" Target="../ink/ink14.xml"/><Relationship Id="rId23" Type="http://schemas.openxmlformats.org/officeDocument/2006/relationships/customXml" Target="../ink/ink18.xml"/><Relationship Id="rId28" Type="http://schemas.openxmlformats.org/officeDocument/2006/relationships/image" Target="../media/image360.png"/><Relationship Id="rId10" Type="http://schemas.openxmlformats.org/officeDocument/2006/relationships/image" Target="../media/image270.png"/><Relationship Id="rId19" Type="http://schemas.openxmlformats.org/officeDocument/2006/relationships/customXml" Target="../ink/ink16.xml"/><Relationship Id="rId4" Type="http://schemas.openxmlformats.org/officeDocument/2006/relationships/image" Target="../media/image43.png"/><Relationship Id="rId9" Type="http://schemas.openxmlformats.org/officeDocument/2006/relationships/customXml" Target="../ink/ink11.xml"/><Relationship Id="rId14" Type="http://schemas.openxmlformats.org/officeDocument/2006/relationships/image" Target="../media/image290.png"/><Relationship Id="rId22" Type="http://schemas.openxmlformats.org/officeDocument/2006/relationships/image" Target="../media/image330.png"/><Relationship Id="rId27" Type="http://schemas.openxmlformats.org/officeDocument/2006/relationships/customXml" Target="../ink/ink20.xml"/><Relationship Id="rId30" Type="http://schemas.openxmlformats.org/officeDocument/2006/relationships/image" Target="../media/image370.png"/></Relationships>
</file>

<file path=ppt/slides/_rels/slide22.xml.rels><?xml version="1.0" encoding="UTF-8" standalone="yes"?>
<Relationships xmlns="http://schemas.openxmlformats.org/package/2006/relationships"><Relationship Id="rId13" Type="http://schemas.openxmlformats.org/officeDocument/2006/relationships/customXml" Target="../ink/ink26.xml"/><Relationship Id="rId18" Type="http://schemas.openxmlformats.org/officeDocument/2006/relationships/image" Target="../media/image231.png"/><Relationship Id="rId26" Type="http://schemas.openxmlformats.org/officeDocument/2006/relationships/image" Target="../media/image27.png"/><Relationship Id="rId3" Type="http://schemas.openxmlformats.org/officeDocument/2006/relationships/image" Target="../media/image42.png"/><Relationship Id="rId21" Type="http://schemas.openxmlformats.org/officeDocument/2006/relationships/customXml" Target="../ink/ink30.xml"/><Relationship Id="rId34" Type="http://schemas.openxmlformats.org/officeDocument/2006/relationships/image" Target="../media/image31.png"/><Relationship Id="rId7" Type="http://schemas.openxmlformats.org/officeDocument/2006/relationships/customXml" Target="../ink/ink23.xml"/><Relationship Id="rId12" Type="http://schemas.openxmlformats.org/officeDocument/2006/relationships/image" Target="../media/image20.png"/><Relationship Id="rId17" Type="http://schemas.openxmlformats.org/officeDocument/2006/relationships/customXml" Target="../ink/ink28.xml"/><Relationship Id="rId25" Type="http://schemas.openxmlformats.org/officeDocument/2006/relationships/customXml" Target="../ink/ink32.xml"/><Relationship Id="rId33" Type="http://schemas.openxmlformats.org/officeDocument/2006/relationships/customXml" Target="../ink/ink36.xml"/><Relationship Id="rId2" Type="http://schemas.openxmlformats.org/officeDocument/2006/relationships/notesSlide" Target="../notesSlides/notesSlide16.xml"/><Relationship Id="rId16" Type="http://schemas.openxmlformats.org/officeDocument/2006/relationships/image" Target="../media/image22.png"/><Relationship Id="rId20" Type="http://schemas.openxmlformats.org/officeDocument/2006/relationships/image" Target="../media/image24.png"/><Relationship Id="rId29" Type="http://schemas.openxmlformats.org/officeDocument/2006/relationships/customXml" Target="../ink/ink34.xml"/><Relationship Id="rId1" Type="http://schemas.openxmlformats.org/officeDocument/2006/relationships/slideLayout" Target="../slideLayouts/slideLayout7.xml"/><Relationship Id="rId6" Type="http://schemas.openxmlformats.org/officeDocument/2006/relationships/image" Target="../media/image171.png"/><Relationship Id="rId11" Type="http://schemas.openxmlformats.org/officeDocument/2006/relationships/customXml" Target="../ink/ink25.xml"/><Relationship Id="rId24" Type="http://schemas.openxmlformats.org/officeDocument/2006/relationships/image" Target="../media/image262.png"/><Relationship Id="rId32" Type="http://schemas.openxmlformats.org/officeDocument/2006/relationships/image" Target="../media/image301.png"/><Relationship Id="rId5" Type="http://schemas.openxmlformats.org/officeDocument/2006/relationships/customXml" Target="../ink/ink22.xml"/><Relationship Id="rId15" Type="http://schemas.openxmlformats.org/officeDocument/2006/relationships/customXml" Target="../ink/ink27.xml"/><Relationship Id="rId23" Type="http://schemas.openxmlformats.org/officeDocument/2006/relationships/customXml" Target="../ink/ink31.xml"/><Relationship Id="rId28" Type="http://schemas.openxmlformats.org/officeDocument/2006/relationships/image" Target="../media/image28.png"/><Relationship Id="rId10" Type="http://schemas.openxmlformats.org/officeDocument/2006/relationships/image" Target="../media/image191.png"/><Relationship Id="rId19" Type="http://schemas.openxmlformats.org/officeDocument/2006/relationships/customXml" Target="../ink/ink29.xml"/><Relationship Id="rId31" Type="http://schemas.openxmlformats.org/officeDocument/2006/relationships/customXml" Target="../ink/ink35.xml"/><Relationship Id="rId4" Type="http://schemas.openxmlformats.org/officeDocument/2006/relationships/image" Target="../media/image43.png"/><Relationship Id="rId9" Type="http://schemas.openxmlformats.org/officeDocument/2006/relationships/customXml" Target="../ink/ink24.xml"/><Relationship Id="rId14" Type="http://schemas.openxmlformats.org/officeDocument/2006/relationships/image" Target="../media/image211.png"/><Relationship Id="rId22" Type="http://schemas.openxmlformats.org/officeDocument/2006/relationships/image" Target="../media/image252.png"/><Relationship Id="rId27" Type="http://schemas.openxmlformats.org/officeDocument/2006/relationships/customXml" Target="../ink/ink33.xml"/><Relationship Id="rId30" Type="http://schemas.openxmlformats.org/officeDocument/2006/relationships/image" Target="../media/image291.png"/><Relationship Id="rId8" Type="http://schemas.openxmlformats.org/officeDocument/2006/relationships/image" Target="../media/image181.png"/></Relationships>
</file>

<file path=ppt/slides/_rels/slide23.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42.png"/><Relationship Id="rId7" Type="http://schemas.openxmlformats.org/officeDocument/2006/relationships/customXml" Target="../ink/ink3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customXml" Target="../ink/ink37.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42.png"/><Relationship Id="rId7" Type="http://schemas.openxmlformats.org/officeDocument/2006/relationships/customXml" Target="../ink/ink40.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0.png"/><Relationship Id="rId5" Type="http://schemas.openxmlformats.org/officeDocument/2006/relationships/customXml" Target="../ink/ink39.xml"/><Relationship Id="rId10" Type="http://schemas.openxmlformats.org/officeDocument/2006/relationships/image" Target="../media/image150.png"/><Relationship Id="rId4" Type="http://schemas.openxmlformats.org/officeDocument/2006/relationships/image" Target="../media/image43.png"/><Relationship Id="rId9" Type="http://schemas.openxmlformats.org/officeDocument/2006/relationships/customXml" Target="../ink/ink41.xml"/></Relationships>
</file>

<file path=ppt/slides/_rels/slide25.xml.rels><?xml version="1.0" encoding="UTF-8" standalone="yes"?>
<Relationships xmlns="http://schemas.openxmlformats.org/package/2006/relationships"><Relationship Id="rId13" Type="http://schemas.openxmlformats.org/officeDocument/2006/relationships/customXml" Target="../ink/ink46.xml"/><Relationship Id="rId18" Type="http://schemas.openxmlformats.org/officeDocument/2006/relationships/image" Target="../media/image220.png"/><Relationship Id="rId26" Type="http://schemas.openxmlformats.org/officeDocument/2006/relationships/image" Target="../media/image261.png"/><Relationship Id="rId39" Type="http://schemas.openxmlformats.org/officeDocument/2006/relationships/customXml" Target="../ink/ink59.xml"/><Relationship Id="rId21" Type="http://schemas.openxmlformats.org/officeDocument/2006/relationships/customXml" Target="../ink/ink50.xml"/><Relationship Id="rId34" Type="http://schemas.openxmlformats.org/officeDocument/2006/relationships/image" Target="../media/image331.png"/><Relationship Id="rId42" Type="http://schemas.openxmlformats.org/officeDocument/2006/relationships/image" Target="../media/image37.png"/><Relationship Id="rId47" Type="http://schemas.openxmlformats.org/officeDocument/2006/relationships/customXml" Target="../ink/ink63.xml"/><Relationship Id="rId50" Type="http://schemas.openxmlformats.org/officeDocument/2006/relationships/image" Target="../media/image410.png"/><Relationship Id="rId55" Type="http://schemas.openxmlformats.org/officeDocument/2006/relationships/customXml" Target="../ink/ink67.xml"/><Relationship Id="rId7" Type="http://schemas.openxmlformats.org/officeDocument/2006/relationships/customXml" Target="../ink/ink43.xml"/><Relationship Id="rId2" Type="http://schemas.openxmlformats.org/officeDocument/2006/relationships/notesSlide" Target="../notesSlides/notesSlide19.xml"/><Relationship Id="rId16" Type="http://schemas.openxmlformats.org/officeDocument/2006/relationships/image" Target="../media/image210.png"/><Relationship Id="rId29" Type="http://schemas.openxmlformats.org/officeDocument/2006/relationships/customXml" Target="../ink/ink54.xml"/><Relationship Id="rId11" Type="http://schemas.openxmlformats.org/officeDocument/2006/relationships/customXml" Target="../ink/ink45.xml"/><Relationship Id="rId24" Type="http://schemas.openxmlformats.org/officeDocument/2006/relationships/image" Target="../media/image251.png"/><Relationship Id="rId32" Type="http://schemas.openxmlformats.org/officeDocument/2006/relationships/image" Target="../media/image32.png"/><Relationship Id="rId37" Type="http://schemas.openxmlformats.org/officeDocument/2006/relationships/customXml" Target="../ink/ink58.xml"/><Relationship Id="rId40" Type="http://schemas.openxmlformats.org/officeDocument/2006/relationships/image" Target="../media/image361.png"/><Relationship Id="rId45" Type="http://schemas.openxmlformats.org/officeDocument/2006/relationships/customXml" Target="../ink/ink62.xml"/><Relationship Id="rId53" Type="http://schemas.openxmlformats.org/officeDocument/2006/relationships/customXml" Target="../ink/ink66.xml"/><Relationship Id="rId5" Type="http://schemas.openxmlformats.org/officeDocument/2006/relationships/customXml" Target="../ink/ink42.xml"/><Relationship Id="rId10" Type="http://schemas.openxmlformats.org/officeDocument/2006/relationships/image" Target="../media/image180.png"/><Relationship Id="rId19" Type="http://schemas.openxmlformats.org/officeDocument/2006/relationships/customXml" Target="../ink/ink49.xml"/><Relationship Id="rId31" Type="http://schemas.openxmlformats.org/officeDocument/2006/relationships/customXml" Target="../ink/ink55.xml"/><Relationship Id="rId44" Type="http://schemas.openxmlformats.org/officeDocument/2006/relationships/image" Target="../media/image38.png"/><Relationship Id="rId52" Type="http://schemas.openxmlformats.org/officeDocument/2006/relationships/image" Target="../media/image420.png"/><Relationship Id="rId4" Type="http://schemas.openxmlformats.org/officeDocument/2006/relationships/image" Target="../media/image43.png"/><Relationship Id="rId9" Type="http://schemas.openxmlformats.org/officeDocument/2006/relationships/customXml" Target="../ink/ink44.xml"/><Relationship Id="rId14" Type="http://schemas.openxmlformats.org/officeDocument/2006/relationships/image" Target="../media/image200.png"/><Relationship Id="rId22" Type="http://schemas.openxmlformats.org/officeDocument/2006/relationships/image" Target="../media/image240.png"/><Relationship Id="rId27" Type="http://schemas.openxmlformats.org/officeDocument/2006/relationships/customXml" Target="../ink/ink53.xml"/><Relationship Id="rId30" Type="http://schemas.openxmlformats.org/officeDocument/2006/relationships/image" Target="../media/image281.png"/><Relationship Id="rId35" Type="http://schemas.openxmlformats.org/officeDocument/2006/relationships/customXml" Target="../ink/ink57.xml"/><Relationship Id="rId43" Type="http://schemas.openxmlformats.org/officeDocument/2006/relationships/customXml" Target="../ink/ink61.xml"/><Relationship Id="rId48" Type="http://schemas.openxmlformats.org/officeDocument/2006/relationships/image" Target="../media/image400.png"/><Relationship Id="rId56" Type="http://schemas.openxmlformats.org/officeDocument/2006/relationships/image" Target="../media/image44.png"/><Relationship Id="rId8" Type="http://schemas.openxmlformats.org/officeDocument/2006/relationships/image" Target="../media/image170.png"/><Relationship Id="rId51" Type="http://schemas.openxmlformats.org/officeDocument/2006/relationships/customXml" Target="../ink/ink65.xml"/><Relationship Id="rId3" Type="http://schemas.openxmlformats.org/officeDocument/2006/relationships/image" Target="../media/image42.png"/><Relationship Id="rId12" Type="http://schemas.openxmlformats.org/officeDocument/2006/relationships/image" Target="../media/image190.png"/><Relationship Id="rId17" Type="http://schemas.openxmlformats.org/officeDocument/2006/relationships/customXml" Target="../ink/ink48.xml"/><Relationship Id="rId25" Type="http://schemas.openxmlformats.org/officeDocument/2006/relationships/customXml" Target="../ink/ink52.xml"/><Relationship Id="rId33" Type="http://schemas.openxmlformats.org/officeDocument/2006/relationships/customXml" Target="../ink/ink56.xml"/><Relationship Id="rId38" Type="http://schemas.openxmlformats.org/officeDocument/2006/relationships/image" Target="../media/image351.png"/><Relationship Id="rId46" Type="http://schemas.openxmlformats.org/officeDocument/2006/relationships/image" Target="../media/image39.png"/><Relationship Id="rId20" Type="http://schemas.openxmlformats.org/officeDocument/2006/relationships/image" Target="../media/image230.png"/><Relationship Id="rId41" Type="http://schemas.openxmlformats.org/officeDocument/2006/relationships/customXml" Target="../ink/ink60.xml"/><Relationship Id="rId54" Type="http://schemas.openxmlformats.org/officeDocument/2006/relationships/image" Target="../media/image430.png"/><Relationship Id="rId1" Type="http://schemas.openxmlformats.org/officeDocument/2006/relationships/slideLayout" Target="../slideLayouts/slideLayout7.xml"/><Relationship Id="rId6" Type="http://schemas.openxmlformats.org/officeDocument/2006/relationships/image" Target="../media/image160.png"/><Relationship Id="rId15" Type="http://schemas.openxmlformats.org/officeDocument/2006/relationships/customXml" Target="../ink/ink47.xml"/><Relationship Id="rId23" Type="http://schemas.openxmlformats.org/officeDocument/2006/relationships/customXml" Target="../ink/ink51.xml"/><Relationship Id="rId28" Type="http://schemas.openxmlformats.org/officeDocument/2006/relationships/image" Target="../media/image271.png"/><Relationship Id="rId36" Type="http://schemas.openxmlformats.org/officeDocument/2006/relationships/image" Target="../media/image341.png"/><Relationship Id="rId49" Type="http://schemas.openxmlformats.org/officeDocument/2006/relationships/customXml" Target="../ink/ink64.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1/relationships/webextension" Target="../webextensions/webextension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1/relationships/webextension" Target="../webextensions/webextension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1/relationships/webextension" Target="../webextensions/webextension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pollev.com/lorireesor507"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s://presbyterian.ca/stewardship/generosity-assessmen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2.xml"/><Relationship Id="rId1" Type="http://schemas.openxmlformats.org/officeDocument/2006/relationships/slideLayout" Target="../slideLayouts/slideLayout17.xml"/><Relationship Id="rId5" Type="http://schemas.openxmlformats.org/officeDocument/2006/relationships/hyperlink" Target="https://creativecommons.org/licenses/by-nc/3.0/" TargetMode="External"/><Relationship Id="rId4" Type="http://schemas.openxmlformats.org/officeDocument/2006/relationships/hyperlink" Target="https://www.lavistachurchofchrist.org/cms/gallery/bible-stories-for-children-a-first-book/"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customXml" Target="../ink/ink72.xml"/><Relationship Id="rId18" Type="http://schemas.openxmlformats.org/officeDocument/2006/relationships/image" Target="../media/image59.png"/><Relationship Id="rId26" Type="http://schemas.openxmlformats.org/officeDocument/2006/relationships/image" Target="../media/image63.png"/><Relationship Id="rId3" Type="http://schemas.openxmlformats.org/officeDocument/2006/relationships/image" Target="../media/image42.png"/><Relationship Id="rId21" Type="http://schemas.openxmlformats.org/officeDocument/2006/relationships/customXml" Target="../ink/ink76.xml"/><Relationship Id="rId7" Type="http://schemas.openxmlformats.org/officeDocument/2006/relationships/customXml" Target="../ink/ink69.xml"/><Relationship Id="rId12" Type="http://schemas.openxmlformats.org/officeDocument/2006/relationships/image" Target="../media/image56.png"/><Relationship Id="rId17" Type="http://schemas.openxmlformats.org/officeDocument/2006/relationships/customXml" Target="../ink/ink74.xml"/><Relationship Id="rId25" Type="http://schemas.openxmlformats.org/officeDocument/2006/relationships/customXml" Target="../ink/ink78.xml"/><Relationship Id="rId2" Type="http://schemas.openxmlformats.org/officeDocument/2006/relationships/notesSlide" Target="../notesSlides/notesSlide33.xml"/><Relationship Id="rId16" Type="http://schemas.openxmlformats.org/officeDocument/2006/relationships/image" Target="../media/image58.png"/><Relationship Id="rId20" Type="http://schemas.openxmlformats.org/officeDocument/2006/relationships/image" Target="../media/image60.png"/><Relationship Id="rId29" Type="http://schemas.openxmlformats.org/officeDocument/2006/relationships/customXml" Target="../ink/ink80.xml"/><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customXml" Target="../ink/ink71.xml"/><Relationship Id="rId24" Type="http://schemas.openxmlformats.org/officeDocument/2006/relationships/image" Target="../media/image62.png"/><Relationship Id="rId5" Type="http://schemas.openxmlformats.org/officeDocument/2006/relationships/customXml" Target="../ink/ink68.xml"/><Relationship Id="rId15" Type="http://schemas.openxmlformats.org/officeDocument/2006/relationships/customXml" Target="../ink/ink73.xml"/><Relationship Id="rId23" Type="http://schemas.openxmlformats.org/officeDocument/2006/relationships/customXml" Target="../ink/ink77.xml"/><Relationship Id="rId28" Type="http://schemas.openxmlformats.org/officeDocument/2006/relationships/image" Target="../media/image64.png"/><Relationship Id="rId10" Type="http://schemas.openxmlformats.org/officeDocument/2006/relationships/image" Target="../media/image55.png"/><Relationship Id="rId19" Type="http://schemas.openxmlformats.org/officeDocument/2006/relationships/customXml" Target="../ink/ink75.xml"/><Relationship Id="rId4" Type="http://schemas.openxmlformats.org/officeDocument/2006/relationships/image" Target="../media/image43.png"/><Relationship Id="rId9" Type="http://schemas.openxmlformats.org/officeDocument/2006/relationships/customXml" Target="../ink/ink70.xml"/><Relationship Id="rId14" Type="http://schemas.openxmlformats.org/officeDocument/2006/relationships/image" Target="../media/image57.png"/><Relationship Id="rId22" Type="http://schemas.openxmlformats.org/officeDocument/2006/relationships/image" Target="../media/image61.png"/><Relationship Id="rId27" Type="http://schemas.openxmlformats.org/officeDocument/2006/relationships/customXml" Target="../ink/ink79.xml"/><Relationship Id="rId30" Type="http://schemas.openxmlformats.org/officeDocument/2006/relationships/image" Target="../media/image6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lgreesor.com/" TargetMode="Externa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3" Type="http://schemas.openxmlformats.org/officeDocument/2006/relationships/customXml" Target="../ink/ink85.xml"/><Relationship Id="rId18" Type="http://schemas.openxmlformats.org/officeDocument/2006/relationships/image" Target="../media/image640.png"/><Relationship Id="rId26" Type="http://schemas.openxmlformats.org/officeDocument/2006/relationships/image" Target="../media/image680.png"/><Relationship Id="rId3" Type="http://schemas.openxmlformats.org/officeDocument/2006/relationships/image" Target="../media/image67.jpeg"/><Relationship Id="rId21" Type="http://schemas.openxmlformats.org/officeDocument/2006/relationships/customXml" Target="../ink/ink89.xml"/><Relationship Id="rId34" Type="http://schemas.openxmlformats.org/officeDocument/2006/relationships/image" Target="../media/image720.png"/><Relationship Id="rId7" Type="http://schemas.openxmlformats.org/officeDocument/2006/relationships/customXml" Target="../ink/ink82.xml"/><Relationship Id="rId12" Type="http://schemas.openxmlformats.org/officeDocument/2006/relationships/image" Target="../media/image610.png"/><Relationship Id="rId17" Type="http://schemas.openxmlformats.org/officeDocument/2006/relationships/customXml" Target="../ink/ink87.xml"/><Relationship Id="rId25" Type="http://schemas.openxmlformats.org/officeDocument/2006/relationships/customXml" Target="../ink/ink91.xml"/><Relationship Id="rId33" Type="http://schemas.openxmlformats.org/officeDocument/2006/relationships/customXml" Target="../ink/ink95.xml"/><Relationship Id="rId2" Type="http://schemas.openxmlformats.org/officeDocument/2006/relationships/notesSlide" Target="../notesSlides/notesSlide46.xml"/><Relationship Id="rId16" Type="http://schemas.openxmlformats.org/officeDocument/2006/relationships/image" Target="../media/image630.png"/><Relationship Id="rId20" Type="http://schemas.openxmlformats.org/officeDocument/2006/relationships/image" Target="../media/image650.png"/><Relationship Id="rId29" Type="http://schemas.openxmlformats.org/officeDocument/2006/relationships/customXml" Target="../ink/ink93.xml"/><Relationship Id="rId1" Type="http://schemas.openxmlformats.org/officeDocument/2006/relationships/slideLayout" Target="../slideLayouts/slideLayout4.xml"/><Relationship Id="rId6" Type="http://schemas.openxmlformats.org/officeDocument/2006/relationships/image" Target="../media/image2210.png"/><Relationship Id="rId11" Type="http://schemas.openxmlformats.org/officeDocument/2006/relationships/customXml" Target="../ink/ink84.xml"/><Relationship Id="rId24" Type="http://schemas.openxmlformats.org/officeDocument/2006/relationships/image" Target="../media/image670.png"/><Relationship Id="rId32" Type="http://schemas.openxmlformats.org/officeDocument/2006/relationships/image" Target="../media/image710.png"/><Relationship Id="rId15" Type="http://schemas.openxmlformats.org/officeDocument/2006/relationships/customXml" Target="../ink/ink86.xml"/><Relationship Id="rId23" Type="http://schemas.openxmlformats.org/officeDocument/2006/relationships/customXml" Target="../ink/ink90.xml"/><Relationship Id="rId28" Type="http://schemas.openxmlformats.org/officeDocument/2006/relationships/image" Target="../media/image690.png"/><Relationship Id="rId10" Type="http://schemas.openxmlformats.org/officeDocument/2006/relationships/image" Target="../media/image600.png"/><Relationship Id="rId19" Type="http://schemas.openxmlformats.org/officeDocument/2006/relationships/customXml" Target="../ink/ink88.xml"/><Relationship Id="rId31" Type="http://schemas.openxmlformats.org/officeDocument/2006/relationships/customXml" Target="../ink/ink94.xml"/><Relationship Id="rId4" Type="http://schemas.openxmlformats.org/officeDocument/2006/relationships/customXml" Target="../ink/ink81.xml"/><Relationship Id="rId9" Type="http://schemas.openxmlformats.org/officeDocument/2006/relationships/customXml" Target="../ink/ink83.xml"/><Relationship Id="rId14" Type="http://schemas.openxmlformats.org/officeDocument/2006/relationships/image" Target="../media/image620.png"/><Relationship Id="rId22" Type="http://schemas.openxmlformats.org/officeDocument/2006/relationships/image" Target="../media/image660.png"/><Relationship Id="rId27" Type="http://schemas.openxmlformats.org/officeDocument/2006/relationships/customXml" Target="../ink/ink92.xml"/><Relationship Id="rId30" Type="http://schemas.openxmlformats.org/officeDocument/2006/relationships/image" Target="../media/image700.png"/><Relationship Id="rId8" Type="http://schemas.openxmlformats.org/officeDocument/2006/relationships/image" Target="../media/image590.png"/></Relationships>
</file>

<file path=ppt/slides/_rels/slide6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1.jpeg"/><Relationship Id="rId7" Type="http://schemas.openxmlformats.org/officeDocument/2006/relationships/diagramColors" Target="../diagrams/colors1.xml"/><Relationship Id="rId12"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hyperlink" Target="mailto:jmacdonald@presbyterian.ca" TargetMode="External"/><Relationship Id="rId5" Type="http://schemas.openxmlformats.org/officeDocument/2006/relationships/diagramLayout" Target="../diagrams/layout1.xml"/><Relationship Id="rId10" Type="http://schemas.openxmlformats.org/officeDocument/2006/relationships/hyperlink" Target="mailto:mleung@presbyterian.ca" TargetMode="External"/><Relationship Id="rId4" Type="http://schemas.openxmlformats.org/officeDocument/2006/relationships/diagramData" Target="../diagrams/data1.xml"/><Relationship Id="rId9" Type="http://schemas.openxmlformats.org/officeDocument/2006/relationships/hyperlink" Target="mailto:kplater@presbyterian.ca"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8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5156DEE-4362-47C8-8340-B060F976E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6">
            <a:extLst>
              <a:ext uri="{FF2B5EF4-FFF2-40B4-BE49-F238E27FC236}">
                <a16:creationId xmlns:a16="http://schemas.microsoft.com/office/drawing/2014/main" id="{F0AEA2AD-111E-4E72-80B8-21CD82BDD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038446" y="1749415"/>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32" name="Rectangle 31">
            <a:extLst>
              <a:ext uri="{FF2B5EF4-FFF2-40B4-BE49-F238E27FC236}">
                <a16:creationId xmlns:a16="http://schemas.microsoft.com/office/drawing/2014/main" id="{E73A70C5-69E2-4394-9377-2B9284BD44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8" y="160867"/>
            <a:ext cx="10908160" cy="5776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47C47-EF1D-4B02-906B-219155AD8D0F}"/>
              </a:ext>
            </a:extLst>
          </p:cNvPr>
          <p:cNvSpPr>
            <a:spLocks noGrp="1"/>
          </p:cNvSpPr>
          <p:nvPr>
            <p:ph type="ctrTitle" idx="4294967295"/>
          </p:nvPr>
        </p:nvSpPr>
        <p:spPr>
          <a:xfrm>
            <a:off x="4965342" y="3357828"/>
            <a:ext cx="5374324" cy="738312"/>
          </a:xfrm>
        </p:spPr>
        <p:txBody>
          <a:bodyPr vert="horz" lIns="91440" tIns="45720" rIns="91440" bIns="45720" rtlCol="0" anchor="b">
            <a:normAutofit/>
          </a:bodyPr>
          <a:lstStyle/>
          <a:p>
            <a:pPr defTabSz="740664"/>
            <a:r>
              <a:rPr lang="en-US" sz="3888" kern="1200" baseline="0" dirty="0">
                <a:solidFill>
                  <a:schemeClr val="tx2"/>
                </a:solidFill>
                <a:latin typeface="+mj-lt"/>
                <a:ea typeface="+mj-ea"/>
                <a:cs typeface="+mj-cs"/>
              </a:rPr>
              <a:t>Help! We Have a Deficit!</a:t>
            </a:r>
            <a:endParaRPr lang="en-US" sz="4800" dirty="0"/>
          </a:p>
        </p:txBody>
      </p:sp>
      <p:sp>
        <p:nvSpPr>
          <p:cNvPr id="3" name="Subtitle 2">
            <a:extLst>
              <a:ext uri="{FF2B5EF4-FFF2-40B4-BE49-F238E27FC236}">
                <a16:creationId xmlns:a16="http://schemas.microsoft.com/office/drawing/2014/main" id="{36A0527F-C5FD-4E9B-9F21-5D1FBA31314B}"/>
              </a:ext>
            </a:extLst>
          </p:cNvPr>
          <p:cNvSpPr>
            <a:spLocks noGrp="1"/>
          </p:cNvSpPr>
          <p:nvPr>
            <p:ph type="subTitle" idx="4294967295"/>
          </p:nvPr>
        </p:nvSpPr>
        <p:spPr>
          <a:xfrm>
            <a:off x="4965341" y="4096140"/>
            <a:ext cx="5023607" cy="1678323"/>
          </a:xfrm>
        </p:spPr>
        <p:txBody>
          <a:bodyPr vert="horz" lIns="91440" tIns="45720" rIns="91440" bIns="45720" rtlCol="0">
            <a:normAutofit fontScale="47500" lnSpcReduction="20000"/>
          </a:bodyPr>
          <a:lstStyle/>
          <a:p>
            <a:pPr marL="0" indent="0" defTabSz="740664">
              <a:lnSpc>
                <a:spcPct val="120000"/>
              </a:lnSpc>
              <a:spcBef>
                <a:spcPts val="810"/>
              </a:spcBef>
              <a:spcAft>
                <a:spcPts val="486"/>
              </a:spcAft>
              <a:buNone/>
            </a:pPr>
            <a:r>
              <a:rPr lang="en-US" sz="5600" kern="1200" baseline="0" dirty="0">
                <a:solidFill>
                  <a:schemeClr val="tx2"/>
                </a:solidFill>
                <a:latin typeface="+mn-lt"/>
                <a:ea typeface="+mn-ea"/>
                <a:cs typeface="+mn-cs"/>
              </a:rPr>
              <a:t>Strategies to help you move from deficit to new possibilities</a:t>
            </a:r>
          </a:p>
          <a:p>
            <a:pPr marL="0" indent="0" defTabSz="740664">
              <a:spcBef>
                <a:spcPts val="810"/>
              </a:spcBef>
              <a:spcAft>
                <a:spcPts val="486"/>
              </a:spcAft>
              <a:buNone/>
            </a:pPr>
            <a:r>
              <a:rPr lang="en-US" sz="4200" dirty="0"/>
              <a:t>Karen Plater &amp; Lori Guenther Reesor</a:t>
            </a:r>
          </a:p>
        </p:txBody>
      </p:sp>
      <p:pic>
        <p:nvPicPr>
          <p:cNvPr id="4" name="Picture 3">
            <a:extLst>
              <a:ext uri="{FF2B5EF4-FFF2-40B4-BE49-F238E27FC236}">
                <a16:creationId xmlns:a16="http://schemas.microsoft.com/office/drawing/2014/main" id="{5537D275-2AA0-8A1F-571F-F8039926B522}"/>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
          <a:stretch/>
        </p:blipFill>
        <p:spPr>
          <a:xfrm>
            <a:off x="890227" y="482600"/>
            <a:ext cx="2591046" cy="2899556"/>
          </a:xfrm>
          <a:prstGeom prst="rect">
            <a:avLst/>
          </a:prstGeom>
        </p:spPr>
      </p:pic>
      <p:pic>
        <p:nvPicPr>
          <p:cNvPr id="23" name="Picture 22" descr="extreme close up of line chart graphic">
            <a:extLst>
              <a:ext uri="{FF2B5EF4-FFF2-40B4-BE49-F238E27FC236}">
                <a16:creationId xmlns:a16="http://schemas.microsoft.com/office/drawing/2014/main" id="{B38A25AE-7B44-4EC1-BC0C-CF0FFF03670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4965341" y="430734"/>
            <a:ext cx="4899250" cy="2755828"/>
          </a:xfrm>
          <a:prstGeom prst="rect">
            <a:avLst/>
          </a:prstGeom>
        </p:spPr>
      </p:pic>
      <p:sp>
        <p:nvSpPr>
          <p:cNvPr id="5" name="Title 4">
            <a:extLst>
              <a:ext uri="{FF2B5EF4-FFF2-40B4-BE49-F238E27FC236}">
                <a16:creationId xmlns:a16="http://schemas.microsoft.com/office/drawing/2014/main" id="{27F67DE2-31D5-D949-F135-D03E2139D513}"/>
              </a:ext>
            </a:extLst>
          </p:cNvPr>
          <p:cNvSpPr txBox="1">
            <a:spLocks/>
          </p:cNvSpPr>
          <p:nvPr/>
        </p:nvSpPr>
        <p:spPr>
          <a:xfrm>
            <a:off x="1032851" y="3123078"/>
            <a:ext cx="2636928" cy="24929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0664">
              <a:spcAft>
                <a:spcPts val="486"/>
              </a:spcAft>
            </a:pPr>
            <a:r>
              <a:rPr lang="en-US" sz="3321" kern="1200">
                <a:solidFill>
                  <a:srgbClr val="1C3C72"/>
                </a:solidFill>
                <a:latin typeface="Corbel" panose="020B0503020204020204" pitchFamily="34" charset="0"/>
                <a:ea typeface="+mj-ea"/>
                <a:cs typeface="+mj-cs"/>
              </a:rPr>
              <a:t>The Presbyterian Church in Canada</a:t>
            </a:r>
          </a:p>
          <a:p>
            <a:pPr defTabSz="740664">
              <a:spcAft>
                <a:spcPts val="486"/>
              </a:spcAft>
            </a:pPr>
            <a:r>
              <a:rPr lang="en-US" sz="3321" i="1" kern="1200">
                <a:solidFill>
                  <a:srgbClr val="1C3C72"/>
                </a:solidFill>
                <a:latin typeface="Corbel" panose="020B0503020204020204" pitchFamily="34" charset="0"/>
                <a:ea typeface="+mj-ea"/>
                <a:cs typeface="+mj-cs"/>
              </a:rPr>
              <a:t>presents </a:t>
            </a:r>
            <a:endParaRPr lang="en-US" sz="4100" i="1">
              <a:solidFill>
                <a:srgbClr val="1C3C72"/>
              </a:solidFill>
              <a:latin typeface="Corbel" panose="020B0503020204020204" pitchFamily="34" charset="0"/>
            </a:endParaRPr>
          </a:p>
        </p:txBody>
      </p:sp>
      <p:sp>
        <p:nvSpPr>
          <p:cNvPr id="6" name="TextBox 5">
            <a:extLst>
              <a:ext uri="{FF2B5EF4-FFF2-40B4-BE49-F238E27FC236}">
                <a16:creationId xmlns:a16="http://schemas.microsoft.com/office/drawing/2014/main" id="{74E9FE52-F89C-DAF9-B7ED-35484B7F1937}"/>
              </a:ext>
            </a:extLst>
          </p:cNvPr>
          <p:cNvSpPr txBox="1"/>
          <p:nvPr/>
        </p:nvSpPr>
        <p:spPr>
          <a:xfrm>
            <a:off x="1032851" y="5969159"/>
            <a:ext cx="1894115" cy="369332"/>
          </a:xfrm>
          <a:prstGeom prst="rect">
            <a:avLst/>
          </a:prstGeom>
          <a:noFill/>
        </p:spPr>
        <p:txBody>
          <a:bodyPr wrap="square" rtlCol="0">
            <a:spAutoFit/>
          </a:bodyPr>
          <a:lstStyle/>
          <a:p>
            <a:r>
              <a:rPr lang="en-CA" dirty="0"/>
              <a:t>May 9, 2023</a:t>
            </a:r>
          </a:p>
        </p:txBody>
      </p:sp>
    </p:spTree>
    <p:extLst>
      <p:ext uri="{BB962C8B-B14F-4D97-AF65-F5344CB8AC3E}">
        <p14:creationId xmlns:p14="http://schemas.microsoft.com/office/powerpoint/2010/main" val="2546632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a:xfrm>
            <a:off x="2006868" y="2610853"/>
            <a:ext cx="9601200" cy="1485900"/>
          </a:xfrm>
        </p:spPr>
        <p:txBody>
          <a:bodyPr/>
          <a:lstStyle/>
          <a:p>
            <a:r>
              <a:rPr lang="en-US" dirty="0"/>
              <a:t>MYTH: Everyone is giving all they can</a:t>
            </a:r>
          </a:p>
        </p:txBody>
      </p:sp>
    </p:spTree>
    <p:extLst>
      <p:ext uri="{BB962C8B-B14F-4D97-AF65-F5344CB8AC3E}">
        <p14:creationId xmlns:p14="http://schemas.microsoft.com/office/powerpoint/2010/main" val="379809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 hear about giving</a:t>
            </a:r>
          </a:p>
        </p:txBody>
      </p:sp>
      <p:sp>
        <p:nvSpPr>
          <p:cNvPr id="3" name="Content Placeholder 2"/>
          <p:cNvSpPr>
            <a:spLocks noGrp="1"/>
          </p:cNvSpPr>
          <p:nvPr>
            <p:ph sz="half" idx="1"/>
          </p:nvPr>
        </p:nvSpPr>
        <p:spPr>
          <a:xfrm>
            <a:off x="1409700" y="2026763"/>
            <a:ext cx="5992127" cy="4150200"/>
          </a:xfrm>
        </p:spPr>
        <p:txBody>
          <a:bodyPr>
            <a:normAutofit/>
          </a:bodyPr>
          <a:lstStyle/>
          <a:p>
            <a:r>
              <a:rPr lang="en-CA" sz="3200" dirty="0"/>
              <a:t>people in church say ‘we tithe’ </a:t>
            </a:r>
          </a:p>
          <a:p>
            <a:r>
              <a:rPr lang="en-CA" sz="3200" dirty="0"/>
              <a:t>What they actually mean: </a:t>
            </a:r>
            <a:br>
              <a:rPr lang="en-CA" sz="3200" dirty="0"/>
            </a:br>
            <a:r>
              <a:rPr lang="en-CA" sz="3200" dirty="0"/>
              <a:t>this conversation is done</a:t>
            </a:r>
          </a:p>
          <a:p>
            <a:r>
              <a:rPr lang="en-CA" sz="3200" dirty="0"/>
              <a:t>$20 a week is $1000/year </a:t>
            </a:r>
          </a:p>
          <a:p>
            <a:r>
              <a:rPr lang="en-CA" sz="3200" dirty="0"/>
              <a:t>If this is a tithe, then what is annual income?</a:t>
            </a:r>
          </a:p>
        </p:txBody>
      </p:sp>
      <p:pic>
        <p:nvPicPr>
          <p:cNvPr id="8" name="Content Placeholder 7"/>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7190149" y="3400597"/>
            <a:ext cx="4610100" cy="2771603"/>
          </a:xfrm>
        </p:spPr>
      </p:pic>
    </p:spTree>
    <p:extLst>
      <p:ext uri="{BB962C8B-B14F-4D97-AF65-F5344CB8AC3E}">
        <p14:creationId xmlns:p14="http://schemas.microsoft.com/office/powerpoint/2010/main" val="406629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18DD966-19F0-4350-AC58-AE86C210BDD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tretch/>
        </p:blipFill>
        <p:spPr>
          <a:xfrm>
            <a:off x="1674397" y="260350"/>
            <a:ext cx="8843205" cy="6300788"/>
          </a:xfrm>
          <a:noFill/>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C1A3ABE5-2AC6-109E-1FB9-05C75933D878}"/>
                  </a:ext>
                </a:extLst>
              </p14:cNvPr>
              <p14:cNvContentPartPr/>
              <p14:nvPr/>
            </p14:nvContentPartPr>
            <p14:xfrm>
              <a:off x="8243107" y="2425723"/>
              <a:ext cx="1931040" cy="1593000"/>
            </p14:xfrm>
          </p:contentPart>
        </mc:Choice>
        <mc:Fallback xmlns="">
          <p:pic>
            <p:nvPicPr>
              <p:cNvPr id="5" name="Ink 4">
                <a:extLst>
                  <a:ext uri="{FF2B5EF4-FFF2-40B4-BE49-F238E27FC236}">
                    <a16:creationId xmlns:a16="http://schemas.microsoft.com/office/drawing/2014/main" id="{C1A3ABE5-2AC6-109E-1FB9-05C75933D878}"/>
                  </a:ext>
                </a:extLst>
              </p:cNvPr>
              <p:cNvPicPr/>
              <p:nvPr/>
            </p:nvPicPr>
            <p:blipFill>
              <a:blip r:embed="rId5"/>
              <a:stretch>
                <a:fillRect/>
              </a:stretch>
            </p:blipFill>
            <p:spPr>
              <a:xfrm>
                <a:off x="8189107" y="2317723"/>
                <a:ext cx="2038680" cy="1808640"/>
              </a:xfrm>
              <a:prstGeom prst="rect">
                <a:avLst/>
              </a:prstGeom>
            </p:spPr>
          </p:pic>
        </mc:Fallback>
      </mc:AlternateContent>
    </p:spTree>
    <p:extLst>
      <p:ext uri="{BB962C8B-B14F-4D97-AF65-F5344CB8AC3E}">
        <p14:creationId xmlns:p14="http://schemas.microsoft.com/office/powerpoint/2010/main" val="302861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 pie chart&#10;&#10;Description automatically generated">
            <a:extLst>
              <a:ext uri="{FF2B5EF4-FFF2-40B4-BE49-F238E27FC236}">
                <a16:creationId xmlns:a16="http://schemas.microsoft.com/office/drawing/2014/main" id="{56E86B91-DA26-81F5-2EC5-B0F57CB634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75454" y="260350"/>
            <a:ext cx="10041091" cy="6300788"/>
          </a:xfrm>
          <a:prstGeom prst="rect">
            <a:avLst/>
          </a:prstGeom>
          <a:noFill/>
        </p:spPr>
      </p:pic>
      <p:grpSp>
        <p:nvGrpSpPr>
          <p:cNvPr id="10" name="Group 9">
            <a:extLst>
              <a:ext uri="{FF2B5EF4-FFF2-40B4-BE49-F238E27FC236}">
                <a16:creationId xmlns:a16="http://schemas.microsoft.com/office/drawing/2014/main" id="{F7505578-34E2-3F93-188E-578E9B3D7972}"/>
              </a:ext>
            </a:extLst>
          </p:cNvPr>
          <p:cNvGrpSpPr/>
          <p:nvPr/>
        </p:nvGrpSpPr>
        <p:grpSpPr>
          <a:xfrm>
            <a:off x="7136529" y="2610214"/>
            <a:ext cx="2653200" cy="1241280"/>
            <a:chOff x="7136529" y="2610214"/>
            <a:chExt cx="2653200" cy="12412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F4BB88B-3B22-6A41-2C57-3ECB1615A5B3}"/>
                    </a:ext>
                  </a:extLst>
                </p14:cNvPr>
                <p14:cNvContentPartPr/>
                <p14:nvPr/>
              </p14:nvContentPartPr>
              <p14:xfrm>
                <a:off x="7942929" y="3065614"/>
                <a:ext cx="55080" cy="675000"/>
              </p14:xfrm>
            </p:contentPart>
          </mc:Choice>
          <mc:Fallback xmlns="">
            <p:pic>
              <p:nvPicPr>
                <p:cNvPr id="2" name="Ink 1">
                  <a:extLst>
                    <a:ext uri="{FF2B5EF4-FFF2-40B4-BE49-F238E27FC236}">
                      <a16:creationId xmlns:a16="http://schemas.microsoft.com/office/drawing/2014/main" id="{6F4BB88B-3B22-6A41-2C57-3ECB1615A5B3}"/>
                    </a:ext>
                  </a:extLst>
                </p:cNvPr>
                <p:cNvPicPr/>
                <p:nvPr/>
              </p:nvPicPr>
              <p:blipFill>
                <a:blip r:embed="rId5"/>
                <a:stretch>
                  <a:fillRect/>
                </a:stretch>
              </p:blipFill>
              <p:spPr>
                <a:xfrm>
                  <a:off x="7879929" y="3002974"/>
                  <a:ext cx="180720" cy="800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28D1C50-E7D3-382C-8BA2-77884FC15357}"/>
                    </a:ext>
                  </a:extLst>
                </p14:cNvPr>
                <p14:cNvContentPartPr/>
                <p14:nvPr/>
              </p14:nvContentPartPr>
              <p14:xfrm>
                <a:off x="8301489" y="3086854"/>
                <a:ext cx="440640" cy="687960"/>
              </p14:xfrm>
            </p:contentPart>
          </mc:Choice>
          <mc:Fallback xmlns="">
            <p:pic>
              <p:nvPicPr>
                <p:cNvPr id="3" name="Ink 2">
                  <a:extLst>
                    <a:ext uri="{FF2B5EF4-FFF2-40B4-BE49-F238E27FC236}">
                      <a16:creationId xmlns:a16="http://schemas.microsoft.com/office/drawing/2014/main" id="{528D1C50-E7D3-382C-8BA2-77884FC15357}"/>
                    </a:ext>
                  </a:extLst>
                </p:cNvPr>
                <p:cNvPicPr/>
                <p:nvPr/>
              </p:nvPicPr>
              <p:blipFill>
                <a:blip r:embed="rId7"/>
                <a:stretch>
                  <a:fillRect/>
                </a:stretch>
              </p:blipFill>
              <p:spPr>
                <a:xfrm>
                  <a:off x="8238489" y="3024214"/>
                  <a:ext cx="56628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B3C3C5E0-23F3-8B5E-4FAE-F95E3100ECF2}"/>
                    </a:ext>
                  </a:extLst>
                </p14:cNvPr>
                <p14:cNvContentPartPr/>
                <p14:nvPr/>
              </p14:nvContentPartPr>
              <p14:xfrm>
                <a:off x="9122649" y="3073174"/>
                <a:ext cx="256680" cy="101880"/>
              </p14:xfrm>
            </p:contentPart>
          </mc:Choice>
          <mc:Fallback xmlns="">
            <p:pic>
              <p:nvPicPr>
                <p:cNvPr id="4" name="Ink 3">
                  <a:extLst>
                    <a:ext uri="{FF2B5EF4-FFF2-40B4-BE49-F238E27FC236}">
                      <a16:creationId xmlns:a16="http://schemas.microsoft.com/office/drawing/2014/main" id="{B3C3C5E0-23F3-8B5E-4FAE-F95E3100ECF2}"/>
                    </a:ext>
                  </a:extLst>
                </p:cNvPr>
                <p:cNvPicPr/>
                <p:nvPr/>
              </p:nvPicPr>
              <p:blipFill>
                <a:blip r:embed="rId9"/>
                <a:stretch>
                  <a:fillRect/>
                </a:stretch>
              </p:blipFill>
              <p:spPr>
                <a:xfrm>
                  <a:off x="9059649" y="3010534"/>
                  <a:ext cx="382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562DB5B9-F344-43B7-CF58-F35EF8629D58}"/>
                    </a:ext>
                  </a:extLst>
                </p14:cNvPr>
                <p14:cNvContentPartPr/>
                <p14:nvPr/>
              </p14:nvContentPartPr>
              <p14:xfrm>
                <a:off x="9073329" y="3085774"/>
                <a:ext cx="716400" cy="765720"/>
              </p14:xfrm>
            </p:contentPart>
          </mc:Choice>
          <mc:Fallback xmlns="">
            <p:pic>
              <p:nvPicPr>
                <p:cNvPr id="5" name="Ink 4">
                  <a:extLst>
                    <a:ext uri="{FF2B5EF4-FFF2-40B4-BE49-F238E27FC236}">
                      <a16:creationId xmlns:a16="http://schemas.microsoft.com/office/drawing/2014/main" id="{562DB5B9-F344-43B7-CF58-F35EF8629D58}"/>
                    </a:ext>
                  </a:extLst>
                </p:cNvPr>
                <p:cNvPicPr/>
                <p:nvPr/>
              </p:nvPicPr>
              <p:blipFill>
                <a:blip r:embed="rId11"/>
                <a:stretch>
                  <a:fillRect/>
                </a:stretch>
              </p:blipFill>
              <p:spPr>
                <a:xfrm>
                  <a:off x="9010329" y="3022774"/>
                  <a:ext cx="842040" cy="891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BB84E7CB-521D-3D2D-1BCF-CD06833CB240}"/>
                    </a:ext>
                  </a:extLst>
                </p14:cNvPr>
                <p14:cNvContentPartPr/>
                <p14:nvPr/>
              </p14:nvContentPartPr>
              <p14:xfrm>
                <a:off x="9426489" y="3691654"/>
                <a:ext cx="101880" cy="92880"/>
              </p14:xfrm>
            </p:contentPart>
          </mc:Choice>
          <mc:Fallback xmlns="">
            <p:pic>
              <p:nvPicPr>
                <p:cNvPr id="6" name="Ink 5">
                  <a:extLst>
                    <a:ext uri="{FF2B5EF4-FFF2-40B4-BE49-F238E27FC236}">
                      <a16:creationId xmlns:a16="http://schemas.microsoft.com/office/drawing/2014/main" id="{BB84E7CB-521D-3D2D-1BCF-CD06833CB240}"/>
                    </a:ext>
                  </a:extLst>
                </p:cNvPr>
                <p:cNvPicPr/>
                <p:nvPr/>
              </p:nvPicPr>
              <p:blipFill>
                <a:blip r:embed="rId13"/>
                <a:stretch>
                  <a:fillRect/>
                </a:stretch>
              </p:blipFill>
              <p:spPr>
                <a:xfrm>
                  <a:off x="9363489" y="3629014"/>
                  <a:ext cx="2275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Ink 7">
                  <a:extLst>
                    <a:ext uri="{FF2B5EF4-FFF2-40B4-BE49-F238E27FC236}">
                      <a16:creationId xmlns:a16="http://schemas.microsoft.com/office/drawing/2014/main" id="{34A0028F-AF2B-CE23-645C-4D9924F4A8C1}"/>
                    </a:ext>
                  </a:extLst>
                </p14:cNvPr>
                <p14:cNvContentPartPr/>
                <p14:nvPr/>
              </p14:nvContentPartPr>
              <p14:xfrm>
                <a:off x="7216449" y="2619574"/>
                <a:ext cx="874800" cy="285840"/>
              </p14:xfrm>
            </p:contentPart>
          </mc:Choice>
          <mc:Fallback xmlns="">
            <p:pic>
              <p:nvPicPr>
                <p:cNvPr id="8" name="Ink 7">
                  <a:extLst>
                    <a:ext uri="{FF2B5EF4-FFF2-40B4-BE49-F238E27FC236}">
                      <a16:creationId xmlns:a16="http://schemas.microsoft.com/office/drawing/2014/main" id="{34A0028F-AF2B-CE23-645C-4D9924F4A8C1}"/>
                    </a:ext>
                  </a:extLst>
                </p:cNvPr>
                <p:cNvPicPr/>
                <p:nvPr/>
              </p:nvPicPr>
              <p:blipFill>
                <a:blip r:embed="rId15"/>
                <a:stretch>
                  <a:fillRect/>
                </a:stretch>
              </p:blipFill>
              <p:spPr>
                <a:xfrm>
                  <a:off x="7153449" y="2556574"/>
                  <a:ext cx="10004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Ink 8">
                  <a:extLst>
                    <a:ext uri="{FF2B5EF4-FFF2-40B4-BE49-F238E27FC236}">
                      <a16:creationId xmlns:a16="http://schemas.microsoft.com/office/drawing/2014/main" id="{C0CF6979-8D5E-D09F-BDC6-9135D7B9CA15}"/>
                    </a:ext>
                  </a:extLst>
                </p14:cNvPr>
                <p14:cNvContentPartPr/>
                <p14:nvPr/>
              </p14:nvContentPartPr>
              <p14:xfrm>
                <a:off x="7136529" y="2610214"/>
                <a:ext cx="299520" cy="272520"/>
              </p14:xfrm>
            </p:contentPart>
          </mc:Choice>
          <mc:Fallback xmlns="">
            <p:pic>
              <p:nvPicPr>
                <p:cNvPr id="9" name="Ink 8">
                  <a:extLst>
                    <a:ext uri="{FF2B5EF4-FFF2-40B4-BE49-F238E27FC236}">
                      <a16:creationId xmlns:a16="http://schemas.microsoft.com/office/drawing/2014/main" id="{C0CF6979-8D5E-D09F-BDC6-9135D7B9CA15}"/>
                    </a:ext>
                  </a:extLst>
                </p:cNvPr>
                <p:cNvPicPr/>
                <p:nvPr/>
              </p:nvPicPr>
              <p:blipFill>
                <a:blip r:embed="rId17"/>
                <a:stretch>
                  <a:fillRect/>
                </a:stretch>
              </p:blipFill>
              <p:spPr>
                <a:xfrm>
                  <a:off x="7073529" y="2547574"/>
                  <a:ext cx="425160" cy="398160"/>
                </a:xfrm>
                <a:prstGeom prst="rect">
                  <a:avLst/>
                </a:prstGeom>
              </p:spPr>
            </p:pic>
          </mc:Fallback>
        </mc:AlternateContent>
      </p:grpSp>
    </p:spTree>
    <p:extLst>
      <p:ext uri="{BB962C8B-B14F-4D97-AF65-F5344CB8AC3E}">
        <p14:creationId xmlns:p14="http://schemas.microsoft.com/office/powerpoint/2010/main" val="3449741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A77A6167-FCC5-49E8-B280-CECAF151E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F84046EA-4273-437E-9DE5-5AEE713C3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3" name="Title 2">
            <a:extLst>
              <a:ext uri="{FF2B5EF4-FFF2-40B4-BE49-F238E27FC236}">
                <a16:creationId xmlns:a16="http://schemas.microsoft.com/office/drawing/2014/main" id="{451313D1-3270-7675-F121-23C468C5E3CD}"/>
              </a:ext>
            </a:extLst>
          </p:cNvPr>
          <p:cNvSpPr>
            <a:spLocks noGrp="1"/>
          </p:cNvSpPr>
          <p:nvPr>
            <p:ph type="ctrTitle"/>
          </p:nvPr>
        </p:nvSpPr>
        <p:spPr>
          <a:xfrm>
            <a:off x="1478522" y="1480930"/>
            <a:ext cx="5301138" cy="3254321"/>
          </a:xfrm>
        </p:spPr>
        <p:txBody>
          <a:bodyPr>
            <a:normAutofit/>
          </a:bodyPr>
          <a:lstStyle/>
          <a:p>
            <a:pPr algn="l"/>
            <a:r>
              <a:rPr lang="en-CA" sz="6600"/>
              <a:t>Two common strategies</a:t>
            </a:r>
          </a:p>
        </p:txBody>
      </p:sp>
      <p:pic>
        <p:nvPicPr>
          <p:cNvPr id="28" name="Picture 15" descr="Chess checkmate">
            <a:extLst>
              <a:ext uri="{FF2B5EF4-FFF2-40B4-BE49-F238E27FC236}">
                <a16:creationId xmlns:a16="http://schemas.microsoft.com/office/drawing/2014/main" id="{0E802FEC-98F6-FCB0-B260-AB2EAA73459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1"/>
          <a:stretch/>
        </p:blipFill>
        <p:spPr>
          <a:xfrm>
            <a:off x="7225748" y="10"/>
            <a:ext cx="4966252" cy="6857990"/>
          </a:xfrm>
          <a:prstGeom prst="rect">
            <a:avLst/>
          </a:prstGeom>
        </p:spPr>
      </p:pic>
    </p:spTree>
    <p:extLst>
      <p:ext uri="{BB962C8B-B14F-4D97-AF65-F5344CB8AC3E}">
        <p14:creationId xmlns:p14="http://schemas.microsoft.com/office/powerpoint/2010/main" val="2810975823"/>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text, sign, black&#10;&#10;Description automatically generated">
            <a:extLst>
              <a:ext uri="{FF2B5EF4-FFF2-40B4-BE49-F238E27FC236}">
                <a16:creationId xmlns:a16="http://schemas.microsoft.com/office/drawing/2014/main" id="{FC3606EE-31DF-0B82-6B12-C0624455070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904913" y="1241659"/>
            <a:ext cx="13727232" cy="3917482"/>
          </a:xfrm>
        </p:spPr>
      </p:pic>
      <p:sp>
        <p:nvSpPr>
          <p:cNvPr id="2" name="Footer Placeholder 1">
            <a:extLst>
              <a:ext uri="{FF2B5EF4-FFF2-40B4-BE49-F238E27FC236}">
                <a16:creationId xmlns:a16="http://schemas.microsoft.com/office/drawing/2014/main" id="{0E26AD17-D790-6DDC-5A7E-C1C3016AEFBC}"/>
              </a:ext>
            </a:extLst>
          </p:cNvPr>
          <p:cNvSpPr>
            <a:spLocks noGrp="1"/>
          </p:cNvSpPr>
          <p:nvPr>
            <p:ph type="ftr" sz="quarter" idx="4294967295"/>
          </p:nvPr>
        </p:nvSpPr>
        <p:spPr>
          <a:xfrm>
            <a:off x="0" y="0"/>
            <a:ext cx="0" cy="0"/>
          </a:xfrm>
        </p:spPr>
        <p:txBody>
          <a:bodyPr/>
          <a:lstStyle/>
          <a:p>
            <a:r>
              <a:rPr lang="en-CA"/>
              <a:t>@2023 Lori Guenther Reesor</a:t>
            </a:r>
          </a:p>
        </p:txBody>
      </p:sp>
      <p:sp>
        <p:nvSpPr>
          <p:cNvPr id="6" name="TextBox 5">
            <a:extLst>
              <a:ext uri="{FF2B5EF4-FFF2-40B4-BE49-F238E27FC236}">
                <a16:creationId xmlns:a16="http://schemas.microsoft.com/office/drawing/2014/main" id="{8B72C5F9-6607-D4B0-D5B9-CF4CB04900EB}"/>
              </a:ext>
            </a:extLst>
          </p:cNvPr>
          <p:cNvSpPr txBox="1"/>
          <p:nvPr/>
        </p:nvSpPr>
        <p:spPr>
          <a:xfrm>
            <a:off x="335756" y="6561138"/>
            <a:ext cx="11520488" cy="230832"/>
          </a:xfrm>
          <a:prstGeom prst="rect">
            <a:avLst/>
          </a:prstGeom>
          <a:noFill/>
        </p:spPr>
        <p:txBody>
          <a:bodyPr wrap="square" rtlCol="0">
            <a:spAutoFit/>
          </a:bodyPr>
          <a:lstStyle/>
          <a:p>
            <a:r>
              <a:rPr lang="en-CA" sz="900" dirty="0">
                <a:hlinkClick r:id="rId4" tooltip="https://www.flickr.com/photos/cogdog/8007496647/"/>
              </a:rPr>
              <a:t>This Photo</a:t>
            </a:r>
            <a:r>
              <a:rPr lang="en-CA" sz="900" dirty="0"/>
              <a:t> by Unknown Author is licensed under </a:t>
            </a:r>
            <a:r>
              <a:rPr lang="en-CA" sz="900" dirty="0">
                <a:highlight>
                  <a:srgbClr val="FFFF00"/>
                </a:highlight>
                <a:hlinkClick r:id="rId5" tooltip="https://creativecommons.org/licenses/by/3.0/"/>
              </a:rPr>
              <a:t>CC BY</a:t>
            </a:r>
            <a:endParaRPr lang="en-CA" sz="900" dirty="0">
              <a:highlight>
                <a:srgbClr val="FFFF00"/>
              </a:highlight>
            </a:endParaRPr>
          </a:p>
        </p:txBody>
      </p:sp>
    </p:spTree>
    <p:extLst>
      <p:ext uri="{BB962C8B-B14F-4D97-AF65-F5344CB8AC3E}">
        <p14:creationId xmlns:p14="http://schemas.microsoft.com/office/powerpoint/2010/main" val="359539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18EC6AF-00AA-8D50-352E-DE57AAECF57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p:pic>
      <p:sp>
        <p:nvSpPr>
          <p:cNvPr id="5" name="TextBox 4">
            <a:extLst>
              <a:ext uri="{FF2B5EF4-FFF2-40B4-BE49-F238E27FC236}">
                <a16:creationId xmlns:a16="http://schemas.microsoft.com/office/drawing/2014/main" id="{6400DB97-7CBD-05C1-EC59-FB789AFA92D3}"/>
              </a:ext>
            </a:extLst>
          </p:cNvPr>
          <p:cNvSpPr txBox="1"/>
          <p:nvPr/>
        </p:nvSpPr>
        <p:spPr>
          <a:xfrm>
            <a:off x="118753" y="6418613"/>
            <a:ext cx="12192000" cy="230832"/>
          </a:xfrm>
          <a:prstGeom prst="rect">
            <a:avLst/>
          </a:prstGeom>
          <a:noFill/>
        </p:spPr>
        <p:txBody>
          <a:bodyPr wrap="square" rtlCol="0">
            <a:spAutoFit/>
          </a:bodyPr>
          <a:lstStyle/>
          <a:p>
            <a:r>
              <a:rPr lang="en-CA" sz="900">
                <a:hlinkClick r:id="rId4" tooltip="http://www.flickr.com/photos/gsfc/5635018418/in/photostream/"/>
              </a:rPr>
              <a:t>This Photo</a:t>
            </a:r>
            <a:r>
              <a:rPr lang="en-CA" sz="900"/>
              <a:t> by Unknown Author is licensed under </a:t>
            </a:r>
            <a:r>
              <a:rPr lang="en-CA" sz="900">
                <a:hlinkClick r:id="rId5" tooltip="https://creativecommons.org/licenses/by/3.0/"/>
              </a:rPr>
              <a:t>CC BY</a:t>
            </a:r>
            <a:endParaRPr lang="en-CA" sz="900"/>
          </a:p>
        </p:txBody>
      </p:sp>
      <p:sp>
        <p:nvSpPr>
          <p:cNvPr id="2" name="TextBox 1">
            <a:extLst>
              <a:ext uri="{FF2B5EF4-FFF2-40B4-BE49-F238E27FC236}">
                <a16:creationId xmlns:a16="http://schemas.microsoft.com/office/drawing/2014/main" id="{847A44A7-9C06-803D-644D-B9A066DEBF48}"/>
              </a:ext>
            </a:extLst>
          </p:cNvPr>
          <p:cNvSpPr txBox="1"/>
          <p:nvPr/>
        </p:nvSpPr>
        <p:spPr>
          <a:xfrm>
            <a:off x="818147" y="3157086"/>
            <a:ext cx="3609474" cy="1323439"/>
          </a:xfrm>
          <a:prstGeom prst="rect">
            <a:avLst/>
          </a:prstGeom>
          <a:noFill/>
        </p:spPr>
        <p:txBody>
          <a:bodyPr wrap="square" rtlCol="0">
            <a:spAutoFit/>
          </a:bodyPr>
          <a:lstStyle/>
          <a:p>
            <a:r>
              <a:rPr lang="en-US" sz="8000" dirty="0"/>
              <a:t>Denial</a:t>
            </a:r>
          </a:p>
        </p:txBody>
      </p:sp>
    </p:spTree>
    <p:extLst>
      <p:ext uri="{BB962C8B-B14F-4D97-AF65-F5344CB8AC3E}">
        <p14:creationId xmlns:p14="http://schemas.microsoft.com/office/powerpoint/2010/main" val="25865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Snow angel pattern">
            <a:extLst>
              <a:ext uri="{FF2B5EF4-FFF2-40B4-BE49-F238E27FC236}">
                <a16:creationId xmlns:a16="http://schemas.microsoft.com/office/drawing/2014/main" id="{2DE860BC-070C-49AE-AF30-7F05D59402B6}"/>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tretch/>
        </p:blipFill>
        <p:spPr>
          <a:xfrm>
            <a:off x="5016500" y="1034177"/>
            <a:ext cx="7175500" cy="4789646"/>
          </a:xfrm>
          <a:noFill/>
        </p:spPr>
      </p:pic>
      <p:sp>
        <p:nvSpPr>
          <p:cNvPr id="5" name="Title 4">
            <a:extLst>
              <a:ext uri="{FF2B5EF4-FFF2-40B4-BE49-F238E27FC236}">
                <a16:creationId xmlns:a16="http://schemas.microsoft.com/office/drawing/2014/main" id="{6F3494C0-ABDD-4C4D-8C46-49B8F20CC7E9}"/>
              </a:ext>
            </a:extLst>
          </p:cNvPr>
          <p:cNvSpPr>
            <a:spLocks noGrp="1"/>
          </p:cNvSpPr>
          <p:nvPr>
            <p:ph type="ctrTitle"/>
          </p:nvPr>
        </p:nvSpPr>
        <p:spPr>
          <a:xfrm>
            <a:off x="371476" y="1779589"/>
            <a:ext cx="4416424" cy="2182811"/>
          </a:xfrm>
        </p:spPr>
        <p:txBody>
          <a:bodyPr anchor="b">
            <a:normAutofit/>
          </a:bodyPr>
          <a:lstStyle/>
          <a:p>
            <a:r>
              <a:rPr lang="en-US" sz="7200" dirty="0"/>
              <a:t>Don’t be afraid</a:t>
            </a:r>
          </a:p>
        </p:txBody>
      </p:sp>
    </p:spTree>
    <p:extLst>
      <p:ext uri="{BB962C8B-B14F-4D97-AF65-F5344CB8AC3E}">
        <p14:creationId xmlns:p14="http://schemas.microsoft.com/office/powerpoint/2010/main" val="3462884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a:xfrm>
            <a:off x="1766235" y="2350970"/>
            <a:ext cx="10034337" cy="1797517"/>
          </a:xfrm>
        </p:spPr>
        <p:txBody>
          <a:bodyPr>
            <a:normAutofit/>
          </a:bodyPr>
          <a:lstStyle/>
          <a:p>
            <a:r>
              <a:rPr lang="en-US" dirty="0"/>
              <a:t>TRUTH: We serve a </a:t>
            </a:r>
            <a:r>
              <a:rPr lang="en-US" b="1" dirty="0"/>
              <a:t>grace-filled God</a:t>
            </a:r>
            <a:r>
              <a:rPr lang="en-US" dirty="0"/>
              <a:t> who provides </a:t>
            </a:r>
            <a:r>
              <a:rPr lang="en-US" b="1" dirty="0"/>
              <a:t>enough to share</a:t>
            </a:r>
          </a:p>
        </p:txBody>
      </p:sp>
    </p:spTree>
    <p:extLst>
      <p:ext uri="{BB962C8B-B14F-4D97-AF65-F5344CB8AC3E}">
        <p14:creationId xmlns:p14="http://schemas.microsoft.com/office/powerpoint/2010/main" val="975891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0A4AFDF-21D3-4379-9E9E-0AD84E899F1A}"/>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a:stretch/>
        </p:blipFill>
        <p:spPr>
          <a:xfrm>
            <a:off x="6564429" y="702644"/>
            <a:ext cx="5521693" cy="5630779"/>
          </a:xfrm>
          <a:prstGeom prst="rect">
            <a:avLst/>
          </a:prstGeom>
          <a:noFill/>
        </p:spPr>
      </p:pic>
      <p:sp>
        <p:nvSpPr>
          <p:cNvPr id="2" name="Title 1">
            <a:extLst>
              <a:ext uri="{FF2B5EF4-FFF2-40B4-BE49-F238E27FC236}">
                <a16:creationId xmlns:a16="http://schemas.microsoft.com/office/drawing/2014/main" id="{8D80022D-989A-4EAD-86EB-00D13B38DB2F}"/>
              </a:ext>
            </a:extLst>
          </p:cNvPr>
          <p:cNvSpPr>
            <a:spLocks noGrp="1"/>
          </p:cNvSpPr>
          <p:nvPr>
            <p:ph type="ctrTitle"/>
          </p:nvPr>
        </p:nvSpPr>
        <p:spPr>
          <a:xfrm>
            <a:off x="371476" y="1779589"/>
            <a:ext cx="4416424" cy="2182811"/>
          </a:xfrm>
        </p:spPr>
        <p:txBody>
          <a:bodyPr vert="horz" lIns="91440" tIns="45720" rIns="91440" bIns="45720" rtlCol="0" anchor="b">
            <a:normAutofit/>
          </a:bodyPr>
          <a:lstStyle/>
          <a:p>
            <a:r>
              <a:rPr lang="en-US" b="1" cap="all" dirty="0"/>
              <a:t>Circle of Grace</a:t>
            </a:r>
          </a:p>
        </p:txBody>
      </p:sp>
      <p:sp>
        <p:nvSpPr>
          <p:cNvPr id="11" name="Subtitle 3">
            <a:extLst>
              <a:ext uri="{FF2B5EF4-FFF2-40B4-BE49-F238E27FC236}">
                <a16:creationId xmlns:a16="http://schemas.microsoft.com/office/drawing/2014/main" id="{21913665-1A1E-5F96-CC6E-BA33DE495517}"/>
              </a:ext>
            </a:extLst>
          </p:cNvPr>
          <p:cNvSpPr>
            <a:spLocks noGrp="1"/>
          </p:cNvSpPr>
          <p:nvPr>
            <p:ph type="subTitle" idx="1"/>
          </p:nvPr>
        </p:nvSpPr>
        <p:spPr>
          <a:xfrm>
            <a:off x="371476" y="4079083"/>
            <a:ext cx="4416424" cy="1454209"/>
          </a:xfrm>
        </p:spPr>
        <p:txBody>
          <a:bodyPr>
            <a:normAutofit fontScale="92500" lnSpcReduction="10000"/>
          </a:bodyPr>
          <a:lstStyle/>
          <a:p>
            <a:r>
              <a:rPr lang="en-US" dirty="0"/>
              <a:t>From Lori’s book</a:t>
            </a:r>
          </a:p>
          <a:p>
            <a:r>
              <a:rPr lang="en-US" i="1" dirty="0"/>
              <a:t>Growing a Generous Church: A Year in the Life of Peach Blossom Church</a:t>
            </a:r>
          </a:p>
        </p:txBody>
      </p:sp>
    </p:spTree>
    <p:extLst>
      <p:ext uri="{BB962C8B-B14F-4D97-AF65-F5344CB8AC3E}">
        <p14:creationId xmlns:p14="http://schemas.microsoft.com/office/powerpoint/2010/main" val="163064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339BE-5417-4762-8062-98EBF3EC98EC}"/>
              </a:ext>
            </a:extLst>
          </p:cNvPr>
          <p:cNvSpPr>
            <a:spLocks noGrp="1"/>
          </p:cNvSpPr>
          <p:nvPr>
            <p:ph type="title"/>
          </p:nvPr>
        </p:nvSpPr>
        <p:spPr>
          <a:xfrm>
            <a:off x="2393203" y="659690"/>
            <a:ext cx="8927124" cy="868314"/>
          </a:xfrm>
        </p:spPr>
        <p:txBody>
          <a:bodyPr/>
          <a:lstStyle/>
          <a:p>
            <a:r>
              <a:rPr lang="en-US" dirty="0">
                <a:solidFill>
                  <a:srgbClr val="1C3C72"/>
                </a:solidFill>
                <a:latin typeface="Corbel" panose="020B0503020204020204" pitchFamily="34" charset="0"/>
              </a:rPr>
              <a:t>The Presbyterian Church in Canada</a:t>
            </a:r>
          </a:p>
        </p:txBody>
      </p:sp>
      <p:pic>
        <p:nvPicPr>
          <p:cNvPr id="13" name="Picture 12">
            <a:extLst>
              <a:ext uri="{FF2B5EF4-FFF2-40B4-BE49-F238E27FC236}">
                <a16:creationId xmlns:a16="http://schemas.microsoft.com/office/drawing/2014/main" id="{7A9D89BC-B4A4-4AAA-8F90-97B78F8FA7F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2490" y="237995"/>
            <a:ext cx="1117111" cy="1117111"/>
          </a:xfrm>
          <a:prstGeom prst="rect">
            <a:avLst/>
          </a:prstGeom>
        </p:spPr>
      </p:pic>
      <p:sp>
        <p:nvSpPr>
          <p:cNvPr id="3" name="Rectangle 2">
            <a:extLst>
              <a:ext uri="{FF2B5EF4-FFF2-40B4-BE49-F238E27FC236}">
                <a16:creationId xmlns:a16="http://schemas.microsoft.com/office/drawing/2014/main" id="{7DD0B85F-ECD5-EE41-BB59-49144B9942F5}"/>
              </a:ext>
            </a:extLst>
          </p:cNvPr>
          <p:cNvSpPr/>
          <p:nvPr/>
        </p:nvSpPr>
        <p:spPr>
          <a:xfrm>
            <a:off x="0" y="1806043"/>
            <a:ext cx="12192000" cy="456042"/>
          </a:xfrm>
          <a:prstGeom prst="rect">
            <a:avLst/>
          </a:prstGeom>
          <a:solidFill>
            <a:srgbClr val="1C3C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F6835BD-74A8-E045-8650-C10CB3B800A4}"/>
              </a:ext>
            </a:extLst>
          </p:cNvPr>
          <p:cNvSpPr/>
          <p:nvPr/>
        </p:nvSpPr>
        <p:spPr>
          <a:xfrm>
            <a:off x="1757715" y="0"/>
            <a:ext cx="112734" cy="6858000"/>
          </a:xfrm>
          <a:prstGeom prst="rect">
            <a:avLst/>
          </a:prstGeom>
          <a:solidFill>
            <a:srgbClr val="D3202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141E1AC0-BCB0-4BF8-A3F2-8C81199C87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59397" y="3334047"/>
            <a:ext cx="7160930" cy="3149081"/>
          </a:xfrm>
          <a:prstGeom prst="rect">
            <a:avLst/>
          </a:prstGeom>
        </p:spPr>
      </p:pic>
      <p:sp>
        <p:nvSpPr>
          <p:cNvPr id="9" name="TextBox 8">
            <a:extLst>
              <a:ext uri="{FF2B5EF4-FFF2-40B4-BE49-F238E27FC236}">
                <a16:creationId xmlns:a16="http://schemas.microsoft.com/office/drawing/2014/main" id="{DFD0AA47-ED65-4BAB-849E-6E3755C601AE}"/>
              </a:ext>
            </a:extLst>
          </p:cNvPr>
          <p:cNvSpPr txBox="1"/>
          <p:nvPr/>
        </p:nvSpPr>
        <p:spPr>
          <a:xfrm>
            <a:off x="2361829" y="2713022"/>
            <a:ext cx="3172859" cy="369332"/>
          </a:xfrm>
          <a:prstGeom prst="rect">
            <a:avLst/>
          </a:prstGeom>
          <a:noFill/>
        </p:spPr>
        <p:txBody>
          <a:bodyPr wrap="square" rtlCol="0">
            <a:spAutoFit/>
          </a:bodyPr>
          <a:lstStyle/>
          <a:p>
            <a:r>
              <a:rPr lang="en-US" i="1" dirty="0">
                <a:solidFill>
                  <a:srgbClr val="7030A0"/>
                </a:solidFill>
              </a:rPr>
              <a:t>Made possible by your gifts to </a:t>
            </a:r>
          </a:p>
        </p:txBody>
      </p:sp>
    </p:spTree>
    <p:extLst>
      <p:ext uri="{BB962C8B-B14F-4D97-AF65-F5344CB8AC3E}">
        <p14:creationId xmlns:p14="http://schemas.microsoft.com/office/powerpoint/2010/main" val="2855302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2" name="Footer Placeholder 1">
            <a:extLst>
              <a:ext uri="{FF2B5EF4-FFF2-40B4-BE49-F238E27FC236}">
                <a16:creationId xmlns:a16="http://schemas.microsoft.com/office/drawing/2014/main" id="{64A370E0-3CE3-AE76-ED49-0BC8233D8DDC}"/>
              </a:ext>
            </a:extLst>
          </p:cNvPr>
          <p:cNvSpPr>
            <a:spLocks noGrp="1"/>
          </p:cNvSpPr>
          <p:nvPr>
            <p:ph type="ftr" sz="quarter" idx="11"/>
          </p:nvPr>
        </p:nvSpPr>
        <p:spPr/>
        <p:txBody>
          <a:bodyPr/>
          <a:lstStyle/>
          <a:p>
            <a:r>
              <a:rPr lang="en-CA"/>
              <a:t>@2023 Lori Guenther Reesor</a:t>
            </a:r>
          </a:p>
        </p:txBody>
      </p:sp>
    </p:spTree>
    <p:extLst>
      <p:ext uri="{BB962C8B-B14F-4D97-AF65-F5344CB8AC3E}">
        <p14:creationId xmlns:p14="http://schemas.microsoft.com/office/powerpoint/2010/main" val="166295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BAAFA40-FBDE-444E-AF46-52681A8566B8}"/>
                  </a:ext>
                </a:extLst>
              </p14:cNvPr>
              <p14:cNvContentPartPr/>
              <p14:nvPr/>
            </p14:nvContentPartPr>
            <p14:xfrm>
              <a:off x="5824371" y="1400716"/>
              <a:ext cx="2552760" cy="2519280"/>
            </p14:xfrm>
          </p:contentPart>
        </mc:Choice>
        <mc:Fallback xmlns="">
          <p:pic>
            <p:nvPicPr>
              <p:cNvPr id="6" name="Ink 5">
                <a:extLst>
                  <a:ext uri="{FF2B5EF4-FFF2-40B4-BE49-F238E27FC236}">
                    <a16:creationId xmlns:a16="http://schemas.microsoft.com/office/drawing/2014/main" id="{EBAAFA40-FBDE-444E-AF46-52681A8566B8}"/>
                  </a:ext>
                </a:extLst>
              </p:cNvPr>
              <p:cNvPicPr/>
              <p:nvPr/>
            </p:nvPicPr>
            <p:blipFill>
              <a:blip r:embed="rId6"/>
              <a:stretch>
                <a:fillRect/>
              </a:stretch>
            </p:blipFill>
            <p:spPr>
              <a:xfrm>
                <a:off x="5770371" y="1293076"/>
                <a:ext cx="2660400" cy="273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88AC0A4-5D47-4445-B602-C110863C42CE}"/>
                  </a:ext>
                </a:extLst>
              </p14:cNvPr>
              <p14:cNvContentPartPr/>
              <p14:nvPr/>
            </p14:nvContentPartPr>
            <p14:xfrm>
              <a:off x="5841291" y="1456876"/>
              <a:ext cx="2439720" cy="2656440"/>
            </p14:xfrm>
          </p:contentPart>
        </mc:Choice>
        <mc:Fallback xmlns="">
          <p:pic>
            <p:nvPicPr>
              <p:cNvPr id="7" name="Ink 6">
                <a:extLst>
                  <a:ext uri="{FF2B5EF4-FFF2-40B4-BE49-F238E27FC236}">
                    <a16:creationId xmlns:a16="http://schemas.microsoft.com/office/drawing/2014/main" id="{D88AC0A4-5D47-4445-B602-C110863C42CE}"/>
                  </a:ext>
                </a:extLst>
              </p:cNvPr>
              <p:cNvPicPr/>
              <p:nvPr/>
            </p:nvPicPr>
            <p:blipFill>
              <a:blip r:embed="rId8"/>
              <a:stretch>
                <a:fillRect/>
              </a:stretch>
            </p:blipFill>
            <p:spPr>
              <a:xfrm>
                <a:off x="5787291" y="1348876"/>
                <a:ext cx="2547360" cy="28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828F9D01-C06C-4339-81CC-9D687FE06A90}"/>
                  </a:ext>
                </a:extLst>
              </p14:cNvPr>
              <p14:cNvContentPartPr/>
              <p14:nvPr/>
            </p14:nvContentPartPr>
            <p14:xfrm>
              <a:off x="9148611" y="4284316"/>
              <a:ext cx="616320" cy="868680"/>
            </p14:xfrm>
          </p:contentPart>
        </mc:Choice>
        <mc:Fallback xmlns="">
          <p:pic>
            <p:nvPicPr>
              <p:cNvPr id="8" name="Ink 7">
                <a:extLst>
                  <a:ext uri="{FF2B5EF4-FFF2-40B4-BE49-F238E27FC236}">
                    <a16:creationId xmlns:a16="http://schemas.microsoft.com/office/drawing/2014/main" id="{828F9D01-C06C-4339-81CC-9D687FE06A90}"/>
                  </a:ext>
                </a:extLst>
              </p:cNvPr>
              <p:cNvPicPr/>
              <p:nvPr/>
            </p:nvPicPr>
            <p:blipFill>
              <a:blip r:embed="rId10"/>
              <a:stretch>
                <a:fillRect/>
              </a:stretch>
            </p:blipFill>
            <p:spPr>
              <a:xfrm>
                <a:off x="9094611" y="4176676"/>
                <a:ext cx="72396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7658FD01-5E73-4163-90EF-E34E72E51D84}"/>
                  </a:ext>
                </a:extLst>
              </p14:cNvPr>
              <p14:cNvContentPartPr/>
              <p14:nvPr/>
            </p14:nvContentPartPr>
            <p14:xfrm>
              <a:off x="9893451" y="4395556"/>
              <a:ext cx="541800" cy="707040"/>
            </p14:xfrm>
          </p:contentPart>
        </mc:Choice>
        <mc:Fallback xmlns="">
          <p:pic>
            <p:nvPicPr>
              <p:cNvPr id="9" name="Ink 8">
                <a:extLst>
                  <a:ext uri="{FF2B5EF4-FFF2-40B4-BE49-F238E27FC236}">
                    <a16:creationId xmlns:a16="http://schemas.microsoft.com/office/drawing/2014/main" id="{7658FD01-5E73-4163-90EF-E34E72E51D84}"/>
                  </a:ext>
                </a:extLst>
              </p:cNvPr>
              <p:cNvPicPr/>
              <p:nvPr/>
            </p:nvPicPr>
            <p:blipFill>
              <a:blip r:embed="rId12"/>
              <a:stretch>
                <a:fillRect/>
              </a:stretch>
            </p:blipFill>
            <p:spPr>
              <a:xfrm>
                <a:off x="9839811" y="4287916"/>
                <a:ext cx="649440" cy="92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08BD725D-9197-4E29-90A9-A2D08175CA9D}"/>
                  </a:ext>
                </a:extLst>
              </p14:cNvPr>
              <p14:cNvContentPartPr/>
              <p14:nvPr/>
            </p14:nvContentPartPr>
            <p14:xfrm>
              <a:off x="10057971" y="4603636"/>
              <a:ext cx="456840" cy="96120"/>
            </p14:xfrm>
          </p:contentPart>
        </mc:Choice>
        <mc:Fallback xmlns="">
          <p:pic>
            <p:nvPicPr>
              <p:cNvPr id="10" name="Ink 9">
                <a:extLst>
                  <a:ext uri="{FF2B5EF4-FFF2-40B4-BE49-F238E27FC236}">
                    <a16:creationId xmlns:a16="http://schemas.microsoft.com/office/drawing/2014/main" id="{08BD725D-9197-4E29-90A9-A2D08175CA9D}"/>
                  </a:ext>
                </a:extLst>
              </p:cNvPr>
              <p:cNvPicPr/>
              <p:nvPr/>
            </p:nvPicPr>
            <p:blipFill>
              <a:blip r:embed="rId14"/>
              <a:stretch>
                <a:fillRect/>
              </a:stretch>
            </p:blipFill>
            <p:spPr>
              <a:xfrm>
                <a:off x="10004331" y="4495996"/>
                <a:ext cx="5644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BFE62AA0-1037-4CDF-84DB-01C5E06720F7}"/>
                  </a:ext>
                </a:extLst>
              </p14:cNvPr>
              <p14:cNvContentPartPr/>
              <p14:nvPr/>
            </p14:nvContentPartPr>
            <p14:xfrm>
              <a:off x="10073811" y="4206916"/>
              <a:ext cx="769320" cy="165960"/>
            </p14:xfrm>
          </p:contentPart>
        </mc:Choice>
        <mc:Fallback xmlns="">
          <p:pic>
            <p:nvPicPr>
              <p:cNvPr id="11" name="Ink 10">
                <a:extLst>
                  <a:ext uri="{FF2B5EF4-FFF2-40B4-BE49-F238E27FC236}">
                    <a16:creationId xmlns:a16="http://schemas.microsoft.com/office/drawing/2014/main" id="{BFE62AA0-1037-4CDF-84DB-01C5E06720F7}"/>
                  </a:ext>
                </a:extLst>
              </p:cNvPr>
              <p:cNvPicPr/>
              <p:nvPr/>
            </p:nvPicPr>
            <p:blipFill>
              <a:blip r:embed="rId16"/>
              <a:stretch>
                <a:fillRect/>
              </a:stretch>
            </p:blipFill>
            <p:spPr>
              <a:xfrm>
                <a:off x="10020171" y="4099276"/>
                <a:ext cx="876960" cy="381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8526EBF3-3FA1-4992-9548-2EDE4D6C05F9}"/>
                  </a:ext>
                </a:extLst>
              </p14:cNvPr>
              <p14:cNvContentPartPr/>
              <p14:nvPr/>
            </p14:nvContentPartPr>
            <p14:xfrm>
              <a:off x="10959051" y="4033036"/>
              <a:ext cx="324360" cy="875880"/>
            </p14:xfrm>
          </p:contentPart>
        </mc:Choice>
        <mc:Fallback xmlns="">
          <p:pic>
            <p:nvPicPr>
              <p:cNvPr id="12" name="Ink 11">
                <a:extLst>
                  <a:ext uri="{FF2B5EF4-FFF2-40B4-BE49-F238E27FC236}">
                    <a16:creationId xmlns:a16="http://schemas.microsoft.com/office/drawing/2014/main" id="{8526EBF3-3FA1-4992-9548-2EDE4D6C05F9}"/>
                  </a:ext>
                </a:extLst>
              </p:cNvPr>
              <p:cNvPicPr/>
              <p:nvPr/>
            </p:nvPicPr>
            <p:blipFill>
              <a:blip r:embed="rId18"/>
              <a:stretch>
                <a:fillRect/>
              </a:stretch>
            </p:blipFill>
            <p:spPr>
              <a:xfrm>
                <a:off x="10905051" y="3925396"/>
                <a:ext cx="432000" cy="1091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115082C1-ADC4-4142-88B7-C116DA4B5F1C}"/>
                  </a:ext>
                </a:extLst>
              </p14:cNvPr>
              <p14:cNvContentPartPr/>
              <p14:nvPr/>
            </p14:nvContentPartPr>
            <p14:xfrm>
              <a:off x="10975611" y="5444236"/>
              <a:ext cx="360" cy="1800"/>
            </p14:xfrm>
          </p:contentPart>
        </mc:Choice>
        <mc:Fallback xmlns="">
          <p:pic>
            <p:nvPicPr>
              <p:cNvPr id="13" name="Ink 12">
                <a:extLst>
                  <a:ext uri="{FF2B5EF4-FFF2-40B4-BE49-F238E27FC236}">
                    <a16:creationId xmlns:a16="http://schemas.microsoft.com/office/drawing/2014/main" id="{115082C1-ADC4-4142-88B7-C116DA4B5F1C}"/>
                  </a:ext>
                </a:extLst>
              </p:cNvPr>
              <p:cNvPicPr/>
              <p:nvPr/>
            </p:nvPicPr>
            <p:blipFill>
              <a:blip r:embed="rId20"/>
              <a:stretch>
                <a:fillRect/>
              </a:stretch>
            </p:blipFill>
            <p:spPr>
              <a:xfrm>
                <a:off x="10921611" y="5336596"/>
                <a:ext cx="1080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45B06AF4-56BB-481E-AF2D-1E82FD8BFCB9}"/>
                  </a:ext>
                </a:extLst>
              </p14:cNvPr>
              <p14:cNvContentPartPr/>
              <p14:nvPr/>
            </p14:nvContentPartPr>
            <p14:xfrm>
              <a:off x="10928451" y="5395276"/>
              <a:ext cx="80280" cy="96480"/>
            </p14:xfrm>
          </p:contentPart>
        </mc:Choice>
        <mc:Fallback xmlns="">
          <p:pic>
            <p:nvPicPr>
              <p:cNvPr id="14" name="Ink 13">
                <a:extLst>
                  <a:ext uri="{FF2B5EF4-FFF2-40B4-BE49-F238E27FC236}">
                    <a16:creationId xmlns:a16="http://schemas.microsoft.com/office/drawing/2014/main" id="{45B06AF4-56BB-481E-AF2D-1E82FD8BFCB9}"/>
                  </a:ext>
                </a:extLst>
              </p:cNvPr>
              <p:cNvPicPr/>
              <p:nvPr/>
            </p:nvPicPr>
            <p:blipFill>
              <a:blip r:embed="rId22"/>
              <a:stretch>
                <a:fillRect/>
              </a:stretch>
            </p:blipFill>
            <p:spPr>
              <a:xfrm>
                <a:off x="10874811" y="5287276"/>
                <a:ext cx="1879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07C37028-AE7F-465B-9ECF-EA0D0CBEBE5F}"/>
                  </a:ext>
                </a:extLst>
              </p14:cNvPr>
              <p14:cNvContentPartPr/>
              <p14:nvPr/>
            </p14:nvContentPartPr>
            <p14:xfrm>
              <a:off x="8886891" y="2735596"/>
              <a:ext cx="559440" cy="981360"/>
            </p14:xfrm>
          </p:contentPart>
        </mc:Choice>
        <mc:Fallback xmlns="">
          <p:pic>
            <p:nvPicPr>
              <p:cNvPr id="15" name="Ink 14">
                <a:extLst>
                  <a:ext uri="{FF2B5EF4-FFF2-40B4-BE49-F238E27FC236}">
                    <a16:creationId xmlns:a16="http://schemas.microsoft.com/office/drawing/2014/main" id="{07C37028-AE7F-465B-9ECF-EA0D0CBEBE5F}"/>
                  </a:ext>
                </a:extLst>
              </p:cNvPr>
              <p:cNvPicPr/>
              <p:nvPr/>
            </p:nvPicPr>
            <p:blipFill>
              <a:blip r:embed="rId24"/>
              <a:stretch>
                <a:fillRect/>
              </a:stretch>
            </p:blipFill>
            <p:spPr>
              <a:xfrm>
                <a:off x="8833251" y="2627956"/>
                <a:ext cx="667080" cy="1197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100450C2-FA78-4120-AF1A-3ABA7B6572A0}"/>
                  </a:ext>
                </a:extLst>
              </p14:cNvPr>
              <p14:cNvContentPartPr/>
              <p14:nvPr/>
            </p14:nvContentPartPr>
            <p14:xfrm>
              <a:off x="9059691" y="3369196"/>
              <a:ext cx="255600" cy="7920"/>
            </p14:xfrm>
          </p:contentPart>
        </mc:Choice>
        <mc:Fallback xmlns="">
          <p:pic>
            <p:nvPicPr>
              <p:cNvPr id="16" name="Ink 15">
                <a:extLst>
                  <a:ext uri="{FF2B5EF4-FFF2-40B4-BE49-F238E27FC236}">
                    <a16:creationId xmlns:a16="http://schemas.microsoft.com/office/drawing/2014/main" id="{100450C2-FA78-4120-AF1A-3ABA7B6572A0}"/>
                  </a:ext>
                </a:extLst>
              </p:cNvPr>
              <p:cNvPicPr/>
              <p:nvPr/>
            </p:nvPicPr>
            <p:blipFill>
              <a:blip r:embed="rId26"/>
              <a:stretch>
                <a:fillRect/>
              </a:stretch>
            </p:blipFill>
            <p:spPr>
              <a:xfrm>
                <a:off x="9006051" y="3261196"/>
                <a:ext cx="363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2C062169-0CE4-4BE8-BF48-D27F274C0CA0}"/>
                  </a:ext>
                </a:extLst>
              </p14:cNvPr>
              <p14:cNvContentPartPr/>
              <p14:nvPr/>
            </p14:nvContentPartPr>
            <p14:xfrm>
              <a:off x="9642171" y="2800756"/>
              <a:ext cx="702360" cy="790920"/>
            </p14:xfrm>
          </p:contentPart>
        </mc:Choice>
        <mc:Fallback xmlns="">
          <p:pic>
            <p:nvPicPr>
              <p:cNvPr id="17" name="Ink 16">
                <a:extLst>
                  <a:ext uri="{FF2B5EF4-FFF2-40B4-BE49-F238E27FC236}">
                    <a16:creationId xmlns:a16="http://schemas.microsoft.com/office/drawing/2014/main" id="{2C062169-0CE4-4BE8-BF48-D27F274C0CA0}"/>
                  </a:ext>
                </a:extLst>
              </p:cNvPr>
              <p:cNvPicPr/>
              <p:nvPr/>
            </p:nvPicPr>
            <p:blipFill>
              <a:blip r:embed="rId28"/>
              <a:stretch>
                <a:fillRect/>
              </a:stretch>
            </p:blipFill>
            <p:spPr>
              <a:xfrm>
                <a:off x="9588171" y="2693116"/>
                <a:ext cx="81000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6263504B-B67C-4CA1-A8B9-63FEB8478569}"/>
                  </a:ext>
                </a:extLst>
              </p14:cNvPr>
              <p14:cNvContentPartPr/>
              <p14:nvPr/>
            </p14:nvContentPartPr>
            <p14:xfrm>
              <a:off x="10527771" y="2695636"/>
              <a:ext cx="758520" cy="933120"/>
            </p14:xfrm>
          </p:contentPart>
        </mc:Choice>
        <mc:Fallback xmlns="">
          <p:pic>
            <p:nvPicPr>
              <p:cNvPr id="18" name="Ink 17">
                <a:extLst>
                  <a:ext uri="{FF2B5EF4-FFF2-40B4-BE49-F238E27FC236}">
                    <a16:creationId xmlns:a16="http://schemas.microsoft.com/office/drawing/2014/main" id="{6263504B-B67C-4CA1-A8B9-63FEB8478569}"/>
                  </a:ext>
                </a:extLst>
              </p:cNvPr>
              <p:cNvPicPr/>
              <p:nvPr/>
            </p:nvPicPr>
            <p:blipFill>
              <a:blip r:embed="rId30"/>
              <a:stretch>
                <a:fillRect/>
              </a:stretch>
            </p:blipFill>
            <p:spPr>
              <a:xfrm>
                <a:off x="10473771" y="2587996"/>
                <a:ext cx="866160" cy="1148760"/>
              </a:xfrm>
              <a:prstGeom prst="rect">
                <a:avLst/>
              </a:prstGeom>
            </p:spPr>
          </p:pic>
        </mc:Fallback>
      </mc:AlternateContent>
      <p:sp>
        <p:nvSpPr>
          <p:cNvPr id="2" name="Footer Placeholder 1">
            <a:extLst>
              <a:ext uri="{FF2B5EF4-FFF2-40B4-BE49-F238E27FC236}">
                <a16:creationId xmlns:a16="http://schemas.microsoft.com/office/drawing/2014/main" id="{6A48ADC5-18F4-293C-FF13-00D24D4F9D57}"/>
              </a:ext>
            </a:extLst>
          </p:cNvPr>
          <p:cNvSpPr>
            <a:spLocks noGrp="1"/>
          </p:cNvSpPr>
          <p:nvPr>
            <p:ph type="ftr" sz="quarter" idx="11"/>
          </p:nvPr>
        </p:nvSpPr>
        <p:spPr/>
        <p:txBody>
          <a:bodyPr/>
          <a:lstStyle/>
          <a:p>
            <a:r>
              <a:rPr lang="en-CA"/>
              <a:t>@2023 Lori Guenther Reesor</a:t>
            </a:r>
          </a:p>
        </p:txBody>
      </p:sp>
    </p:spTree>
    <p:extLst>
      <p:ext uri="{BB962C8B-B14F-4D97-AF65-F5344CB8AC3E}">
        <p14:creationId xmlns:p14="http://schemas.microsoft.com/office/powerpoint/2010/main" val="191153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BAAFA40-FBDE-444E-AF46-52681A8566B8}"/>
                  </a:ext>
                </a:extLst>
              </p14:cNvPr>
              <p14:cNvContentPartPr/>
              <p14:nvPr/>
            </p14:nvContentPartPr>
            <p14:xfrm>
              <a:off x="5824371" y="1400716"/>
              <a:ext cx="2552760" cy="2519280"/>
            </p14:xfrm>
          </p:contentPart>
        </mc:Choice>
        <mc:Fallback xmlns="">
          <p:pic>
            <p:nvPicPr>
              <p:cNvPr id="6" name="Ink 5">
                <a:extLst>
                  <a:ext uri="{FF2B5EF4-FFF2-40B4-BE49-F238E27FC236}">
                    <a16:creationId xmlns:a16="http://schemas.microsoft.com/office/drawing/2014/main" id="{EBAAFA40-FBDE-444E-AF46-52681A8566B8}"/>
                  </a:ext>
                </a:extLst>
              </p:cNvPr>
              <p:cNvPicPr/>
              <p:nvPr/>
            </p:nvPicPr>
            <p:blipFill>
              <a:blip r:embed="rId6"/>
              <a:stretch>
                <a:fillRect/>
              </a:stretch>
            </p:blipFill>
            <p:spPr>
              <a:xfrm>
                <a:off x="5770371" y="1292716"/>
                <a:ext cx="2660400" cy="2734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88AC0A4-5D47-4445-B602-C110863C42CE}"/>
                  </a:ext>
                </a:extLst>
              </p14:cNvPr>
              <p14:cNvContentPartPr/>
              <p14:nvPr/>
            </p14:nvContentPartPr>
            <p14:xfrm>
              <a:off x="5841291" y="1456876"/>
              <a:ext cx="2439720" cy="2656440"/>
            </p14:xfrm>
          </p:contentPart>
        </mc:Choice>
        <mc:Fallback xmlns="">
          <p:pic>
            <p:nvPicPr>
              <p:cNvPr id="7" name="Ink 6">
                <a:extLst>
                  <a:ext uri="{FF2B5EF4-FFF2-40B4-BE49-F238E27FC236}">
                    <a16:creationId xmlns:a16="http://schemas.microsoft.com/office/drawing/2014/main" id="{D88AC0A4-5D47-4445-B602-C110863C42CE}"/>
                  </a:ext>
                </a:extLst>
              </p:cNvPr>
              <p:cNvPicPr/>
              <p:nvPr/>
            </p:nvPicPr>
            <p:blipFill>
              <a:blip r:embed="rId8"/>
              <a:stretch>
                <a:fillRect/>
              </a:stretch>
            </p:blipFill>
            <p:spPr>
              <a:xfrm>
                <a:off x="5787299" y="1348876"/>
                <a:ext cx="2547344" cy="2872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115082C1-ADC4-4142-88B7-C116DA4B5F1C}"/>
                  </a:ext>
                </a:extLst>
              </p14:cNvPr>
              <p14:cNvContentPartPr/>
              <p14:nvPr/>
            </p14:nvContentPartPr>
            <p14:xfrm>
              <a:off x="10975611" y="5444236"/>
              <a:ext cx="360" cy="1800"/>
            </p14:xfrm>
          </p:contentPart>
        </mc:Choice>
        <mc:Fallback xmlns="">
          <p:pic>
            <p:nvPicPr>
              <p:cNvPr id="13" name="Ink 12">
                <a:extLst>
                  <a:ext uri="{FF2B5EF4-FFF2-40B4-BE49-F238E27FC236}">
                    <a16:creationId xmlns:a16="http://schemas.microsoft.com/office/drawing/2014/main" id="{115082C1-ADC4-4142-88B7-C116DA4B5F1C}"/>
                  </a:ext>
                </a:extLst>
              </p:cNvPr>
              <p:cNvPicPr/>
              <p:nvPr/>
            </p:nvPicPr>
            <p:blipFill>
              <a:blip r:embed="rId10"/>
              <a:stretch>
                <a:fillRect/>
              </a:stretch>
            </p:blipFill>
            <p:spPr>
              <a:xfrm>
                <a:off x="10921611" y="5336236"/>
                <a:ext cx="108000" cy="217440"/>
              </a:xfrm>
              <a:prstGeom prst="rect">
                <a:avLst/>
              </a:prstGeom>
            </p:spPr>
          </p:pic>
        </mc:Fallback>
      </mc:AlternateContent>
      <p:sp>
        <p:nvSpPr>
          <p:cNvPr id="2" name="Footer Placeholder 1">
            <a:extLst>
              <a:ext uri="{FF2B5EF4-FFF2-40B4-BE49-F238E27FC236}">
                <a16:creationId xmlns:a16="http://schemas.microsoft.com/office/drawing/2014/main" id="{6A48ADC5-18F4-293C-FF13-00D24D4F9D57}"/>
              </a:ext>
            </a:extLst>
          </p:cNvPr>
          <p:cNvSpPr>
            <a:spLocks noGrp="1"/>
          </p:cNvSpPr>
          <p:nvPr>
            <p:ph type="ftr" sz="quarter" idx="11"/>
          </p:nvPr>
        </p:nvSpPr>
        <p:spPr/>
        <p:txBody>
          <a:bodyPr/>
          <a:lstStyle/>
          <a:p>
            <a:r>
              <a:rPr lang="en-CA"/>
              <a:t>@2023 Lori Guenther Reesor</a:t>
            </a:r>
          </a:p>
        </p:txBody>
      </p:sp>
      <p:grpSp>
        <p:nvGrpSpPr>
          <p:cNvPr id="22" name="Group 21">
            <a:extLst>
              <a:ext uri="{FF2B5EF4-FFF2-40B4-BE49-F238E27FC236}">
                <a16:creationId xmlns:a16="http://schemas.microsoft.com/office/drawing/2014/main" id="{D238B41D-D529-E112-8F45-26DB3184AFCE}"/>
              </a:ext>
            </a:extLst>
          </p:cNvPr>
          <p:cNvGrpSpPr/>
          <p:nvPr/>
        </p:nvGrpSpPr>
        <p:grpSpPr>
          <a:xfrm>
            <a:off x="9275526" y="1922749"/>
            <a:ext cx="513000" cy="1200600"/>
            <a:chOff x="9275526" y="1922749"/>
            <a:chExt cx="513000" cy="1200600"/>
          </a:xfrm>
        </p:grpSpPr>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A73F54B0-6275-DD9F-5287-66EAFF325403}"/>
                    </a:ext>
                  </a:extLst>
                </p14:cNvPr>
                <p14:cNvContentPartPr/>
                <p14:nvPr/>
              </p14:nvContentPartPr>
              <p14:xfrm>
                <a:off x="9275526" y="1922749"/>
                <a:ext cx="513000" cy="1200600"/>
              </p14:xfrm>
            </p:contentPart>
          </mc:Choice>
          <mc:Fallback xmlns="">
            <p:pic>
              <p:nvPicPr>
                <p:cNvPr id="5" name="Ink 4">
                  <a:extLst>
                    <a:ext uri="{FF2B5EF4-FFF2-40B4-BE49-F238E27FC236}">
                      <a16:creationId xmlns:a16="http://schemas.microsoft.com/office/drawing/2014/main" id="{A73F54B0-6275-DD9F-5287-66EAFF325403}"/>
                    </a:ext>
                  </a:extLst>
                </p:cNvPr>
                <p:cNvPicPr/>
                <p:nvPr/>
              </p:nvPicPr>
              <p:blipFill>
                <a:blip r:embed="rId12"/>
                <a:stretch>
                  <a:fillRect/>
                </a:stretch>
              </p:blipFill>
              <p:spPr>
                <a:xfrm>
                  <a:off x="9239526" y="1887109"/>
                  <a:ext cx="584640" cy="1272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6F88097C-FE7E-262D-06AC-84E409D2B92D}"/>
                    </a:ext>
                  </a:extLst>
                </p14:cNvPr>
                <p14:cNvContentPartPr/>
                <p14:nvPr/>
              </p14:nvContentPartPr>
              <p14:xfrm>
                <a:off x="9328806" y="2545549"/>
                <a:ext cx="439560" cy="69120"/>
              </p14:xfrm>
            </p:contentPart>
          </mc:Choice>
          <mc:Fallback xmlns="">
            <p:pic>
              <p:nvPicPr>
                <p:cNvPr id="19" name="Ink 18">
                  <a:extLst>
                    <a:ext uri="{FF2B5EF4-FFF2-40B4-BE49-F238E27FC236}">
                      <a16:creationId xmlns:a16="http://schemas.microsoft.com/office/drawing/2014/main" id="{6F88097C-FE7E-262D-06AC-84E409D2B92D}"/>
                    </a:ext>
                  </a:extLst>
                </p:cNvPr>
                <p:cNvPicPr/>
                <p:nvPr/>
              </p:nvPicPr>
              <p:blipFill>
                <a:blip r:embed="rId14"/>
                <a:stretch>
                  <a:fillRect/>
                </a:stretch>
              </p:blipFill>
              <p:spPr>
                <a:xfrm>
                  <a:off x="9292806" y="2509549"/>
                  <a:ext cx="511200" cy="14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A769427B-452D-C015-8252-CB76E468343E}"/>
                  </a:ext>
                </a:extLst>
              </p14:cNvPr>
              <p14:cNvContentPartPr/>
              <p14:nvPr/>
            </p14:nvContentPartPr>
            <p14:xfrm>
              <a:off x="10147446" y="2120029"/>
              <a:ext cx="26280" cy="939600"/>
            </p14:xfrm>
          </p:contentPart>
        </mc:Choice>
        <mc:Fallback xmlns="">
          <p:pic>
            <p:nvPicPr>
              <p:cNvPr id="20" name="Ink 19">
                <a:extLst>
                  <a:ext uri="{FF2B5EF4-FFF2-40B4-BE49-F238E27FC236}">
                    <a16:creationId xmlns:a16="http://schemas.microsoft.com/office/drawing/2014/main" id="{A769427B-452D-C015-8252-CB76E468343E}"/>
                  </a:ext>
                </a:extLst>
              </p:cNvPr>
              <p:cNvPicPr/>
              <p:nvPr/>
            </p:nvPicPr>
            <p:blipFill>
              <a:blip r:embed="rId16"/>
              <a:stretch>
                <a:fillRect/>
              </a:stretch>
            </p:blipFill>
            <p:spPr>
              <a:xfrm>
                <a:off x="10111806" y="2084029"/>
                <a:ext cx="97920" cy="101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1" name="Ink 20">
                <a:extLst>
                  <a:ext uri="{FF2B5EF4-FFF2-40B4-BE49-F238E27FC236}">
                    <a16:creationId xmlns:a16="http://schemas.microsoft.com/office/drawing/2014/main" id="{EF3B634F-10BA-B703-EB91-9A117E8F6141}"/>
                  </a:ext>
                </a:extLst>
              </p14:cNvPr>
              <p14:cNvContentPartPr/>
              <p14:nvPr/>
            </p14:nvContentPartPr>
            <p14:xfrm>
              <a:off x="10581966" y="2037229"/>
              <a:ext cx="92880" cy="1014120"/>
            </p14:xfrm>
          </p:contentPart>
        </mc:Choice>
        <mc:Fallback xmlns="">
          <p:pic>
            <p:nvPicPr>
              <p:cNvPr id="21" name="Ink 20">
                <a:extLst>
                  <a:ext uri="{FF2B5EF4-FFF2-40B4-BE49-F238E27FC236}">
                    <a16:creationId xmlns:a16="http://schemas.microsoft.com/office/drawing/2014/main" id="{EF3B634F-10BA-B703-EB91-9A117E8F6141}"/>
                  </a:ext>
                </a:extLst>
              </p:cNvPr>
              <p:cNvPicPr/>
              <p:nvPr/>
            </p:nvPicPr>
            <p:blipFill>
              <a:blip r:embed="rId18"/>
              <a:stretch>
                <a:fillRect/>
              </a:stretch>
            </p:blipFill>
            <p:spPr>
              <a:xfrm>
                <a:off x="10545966" y="2001589"/>
                <a:ext cx="164520" cy="1085760"/>
              </a:xfrm>
              <a:prstGeom prst="rect">
                <a:avLst/>
              </a:prstGeom>
            </p:spPr>
          </p:pic>
        </mc:Fallback>
      </mc:AlternateContent>
      <p:grpSp>
        <p:nvGrpSpPr>
          <p:cNvPr id="32" name="Group 31">
            <a:extLst>
              <a:ext uri="{FF2B5EF4-FFF2-40B4-BE49-F238E27FC236}">
                <a16:creationId xmlns:a16="http://schemas.microsoft.com/office/drawing/2014/main" id="{6CAE8E90-93AF-1D17-053C-D165F8F48F63}"/>
              </a:ext>
            </a:extLst>
          </p:cNvPr>
          <p:cNvGrpSpPr/>
          <p:nvPr/>
        </p:nvGrpSpPr>
        <p:grpSpPr>
          <a:xfrm>
            <a:off x="9004086" y="3789349"/>
            <a:ext cx="2846520" cy="748440"/>
            <a:chOff x="9004086" y="3789349"/>
            <a:chExt cx="2846520" cy="748440"/>
          </a:xfrm>
        </p:grpSpPr>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95D5D90B-6226-F15B-F140-28F3A292A919}"/>
                    </a:ext>
                  </a:extLst>
                </p14:cNvPr>
                <p14:cNvContentPartPr/>
                <p14:nvPr/>
              </p14:nvContentPartPr>
              <p14:xfrm>
                <a:off x="9004086" y="3793309"/>
                <a:ext cx="283680" cy="656640"/>
              </p14:xfrm>
            </p:contentPart>
          </mc:Choice>
          <mc:Fallback xmlns="">
            <p:pic>
              <p:nvPicPr>
                <p:cNvPr id="23" name="Ink 22">
                  <a:extLst>
                    <a:ext uri="{FF2B5EF4-FFF2-40B4-BE49-F238E27FC236}">
                      <a16:creationId xmlns:a16="http://schemas.microsoft.com/office/drawing/2014/main" id="{95D5D90B-6226-F15B-F140-28F3A292A919}"/>
                    </a:ext>
                  </a:extLst>
                </p:cNvPr>
                <p:cNvPicPr/>
                <p:nvPr/>
              </p:nvPicPr>
              <p:blipFill>
                <a:blip r:embed="rId20"/>
                <a:stretch>
                  <a:fillRect/>
                </a:stretch>
              </p:blipFill>
              <p:spPr>
                <a:xfrm>
                  <a:off x="8968086" y="3757309"/>
                  <a:ext cx="355320" cy="728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a:extLst>
                    <a:ext uri="{FF2B5EF4-FFF2-40B4-BE49-F238E27FC236}">
                      <a16:creationId xmlns:a16="http://schemas.microsoft.com/office/drawing/2014/main" id="{D10D4611-3B32-E16F-1133-654C6135915C}"/>
                    </a:ext>
                  </a:extLst>
                </p14:cNvPr>
                <p14:cNvContentPartPr/>
                <p14:nvPr/>
              </p14:nvContentPartPr>
              <p14:xfrm>
                <a:off x="9300006" y="3795829"/>
                <a:ext cx="34200" cy="38520"/>
              </p14:xfrm>
            </p:contentPart>
          </mc:Choice>
          <mc:Fallback xmlns="">
            <p:pic>
              <p:nvPicPr>
                <p:cNvPr id="24" name="Ink 23">
                  <a:extLst>
                    <a:ext uri="{FF2B5EF4-FFF2-40B4-BE49-F238E27FC236}">
                      <a16:creationId xmlns:a16="http://schemas.microsoft.com/office/drawing/2014/main" id="{D10D4611-3B32-E16F-1133-654C6135915C}"/>
                    </a:ext>
                  </a:extLst>
                </p:cNvPr>
                <p:cNvPicPr/>
                <p:nvPr/>
              </p:nvPicPr>
              <p:blipFill>
                <a:blip r:embed="rId22"/>
                <a:stretch>
                  <a:fillRect/>
                </a:stretch>
              </p:blipFill>
              <p:spPr>
                <a:xfrm>
                  <a:off x="9264366" y="3759829"/>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 25">
                  <a:extLst>
                    <a:ext uri="{FF2B5EF4-FFF2-40B4-BE49-F238E27FC236}">
                      <a16:creationId xmlns:a16="http://schemas.microsoft.com/office/drawing/2014/main" id="{1BF69BE9-C78D-B9F6-E82C-967C7409EEBF}"/>
                    </a:ext>
                  </a:extLst>
                </p14:cNvPr>
                <p14:cNvContentPartPr/>
                <p14:nvPr/>
              </p14:nvContentPartPr>
              <p14:xfrm>
                <a:off x="9294966" y="3789349"/>
                <a:ext cx="395640" cy="748440"/>
              </p14:xfrm>
            </p:contentPart>
          </mc:Choice>
          <mc:Fallback xmlns="">
            <p:pic>
              <p:nvPicPr>
                <p:cNvPr id="26" name="Ink 25">
                  <a:extLst>
                    <a:ext uri="{FF2B5EF4-FFF2-40B4-BE49-F238E27FC236}">
                      <a16:creationId xmlns:a16="http://schemas.microsoft.com/office/drawing/2014/main" id="{1BF69BE9-C78D-B9F6-E82C-967C7409EEBF}"/>
                    </a:ext>
                  </a:extLst>
                </p:cNvPr>
                <p:cNvPicPr/>
                <p:nvPr/>
              </p:nvPicPr>
              <p:blipFill>
                <a:blip r:embed="rId24"/>
                <a:stretch>
                  <a:fillRect/>
                </a:stretch>
              </p:blipFill>
              <p:spPr>
                <a:xfrm>
                  <a:off x="9258966" y="3753709"/>
                  <a:ext cx="467280" cy="820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Ink 26">
                  <a:extLst>
                    <a:ext uri="{FF2B5EF4-FFF2-40B4-BE49-F238E27FC236}">
                      <a16:creationId xmlns:a16="http://schemas.microsoft.com/office/drawing/2014/main" id="{D41CD8D9-FDC5-85F6-E82C-746EFF3A72C9}"/>
                    </a:ext>
                  </a:extLst>
                </p14:cNvPr>
                <p14:cNvContentPartPr/>
                <p14:nvPr/>
              </p14:nvContentPartPr>
              <p14:xfrm>
                <a:off x="9126846" y="4105429"/>
                <a:ext cx="509760" cy="45000"/>
              </p14:xfrm>
            </p:contentPart>
          </mc:Choice>
          <mc:Fallback xmlns="">
            <p:pic>
              <p:nvPicPr>
                <p:cNvPr id="27" name="Ink 26">
                  <a:extLst>
                    <a:ext uri="{FF2B5EF4-FFF2-40B4-BE49-F238E27FC236}">
                      <a16:creationId xmlns:a16="http://schemas.microsoft.com/office/drawing/2014/main" id="{D41CD8D9-FDC5-85F6-E82C-746EFF3A72C9}"/>
                    </a:ext>
                  </a:extLst>
                </p:cNvPr>
                <p:cNvPicPr/>
                <p:nvPr/>
              </p:nvPicPr>
              <p:blipFill>
                <a:blip r:embed="rId26"/>
                <a:stretch>
                  <a:fillRect/>
                </a:stretch>
              </p:blipFill>
              <p:spPr>
                <a:xfrm>
                  <a:off x="9090846" y="4069789"/>
                  <a:ext cx="581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Ink 27">
                  <a:extLst>
                    <a:ext uri="{FF2B5EF4-FFF2-40B4-BE49-F238E27FC236}">
                      <a16:creationId xmlns:a16="http://schemas.microsoft.com/office/drawing/2014/main" id="{378F87E7-3C85-1007-7DA6-5DA379F592A3}"/>
                    </a:ext>
                  </a:extLst>
                </p14:cNvPr>
                <p14:cNvContentPartPr/>
                <p14:nvPr/>
              </p14:nvContentPartPr>
              <p14:xfrm>
                <a:off x="9855846" y="3800149"/>
                <a:ext cx="45000" cy="656280"/>
              </p14:xfrm>
            </p:contentPart>
          </mc:Choice>
          <mc:Fallback xmlns="">
            <p:pic>
              <p:nvPicPr>
                <p:cNvPr id="28" name="Ink 27">
                  <a:extLst>
                    <a:ext uri="{FF2B5EF4-FFF2-40B4-BE49-F238E27FC236}">
                      <a16:creationId xmlns:a16="http://schemas.microsoft.com/office/drawing/2014/main" id="{378F87E7-3C85-1007-7DA6-5DA379F592A3}"/>
                    </a:ext>
                  </a:extLst>
                </p:cNvPr>
                <p:cNvPicPr/>
                <p:nvPr/>
              </p:nvPicPr>
              <p:blipFill>
                <a:blip r:embed="rId28"/>
                <a:stretch>
                  <a:fillRect/>
                </a:stretch>
              </p:blipFill>
              <p:spPr>
                <a:xfrm>
                  <a:off x="9820206" y="3764149"/>
                  <a:ext cx="116640" cy="727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Ink 28">
                  <a:extLst>
                    <a:ext uri="{FF2B5EF4-FFF2-40B4-BE49-F238E27FC236}">
                      <a16:creationId xmlns:a16="http://schemas.microsoft.com/office/drawing/2014/main" id="{96342DC1-0A59-E6CC-E97A-05A3572D1782}"/>
                    </a:ext>
                  </a:extLst>
                </p14:cNvPr>
                <p14:cNvContentPartPr/>
                <p14:nvPr/>
              </p14:nvContentPartPr>
              <p14:xfrm>
                <a:off x="10023246" y="4049989"/>
                <a:ext cx="451440" cy="416520"/>
              </p14:xfrm>
            </p:contentPart>
          </mc:Choice>
          <mc:Fallback xmlns="">
            <p:pic>
              <p:nvPicPr>
                <p:cNvPr id="29" name="Ink 28">
                  <a:extLst>
                    <a:ext uri="{FF2B5EF4-FFF2-40B4-BE49-F238E27FC236}">
                      <a16:creationId xmlns:a16="http://schemas.microsoft.com/office/drawing/2014/main" id="{96342DC1-0A59-E6CC-E97A-05A3572D1782}"/>
                    </a:ext>
                  </a:extLst>
                </p:cNvPr>
                <p:cNvPicPr/>
                <p:nvPr/>
              </p:nvPicPr>
              <p:blipFill>
                <a:blip r:embed="rId30"/>
                <a:stretch>
                  <a:fillRect/>
                </a:stretch>
              </p:blipFill>
              <p:spPr>
                <a:xfrm>
                  <a:off x="9987606" y="4013989"/>
                  <a:ext cx="52308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id="{5A77309B-546D-E6B3-B7E0-568AA2CA35C7}"/>
                    </a:ext>
                  </a:extLst>
                </p14:cNvPr>
                <p14:cNvContentPartPr/>
                <p14:nvPr/>
              </p14:nvContentPartPr>
              <p14:xfrm>
                <a:off x="10634886" y="3999949"/>
                <a:ext cx="492120" cy="429120"/>
              </p14:xfrm>
            </p:contentPart>
          </mc:Choice>
          <mc:Fallback xmlns="">
            <p:pic>
              <p:nvPicPr>
                <p:cNvPr id="30" name="Ink 29">
                  <a:extLst>
                    <a:ext uri="{FF2B5EF4-FFF2-40B4-BE49-F238E27FC236}">
                      <a16:creationId xmlns:a16="http://schemas.microsoft.com/office/drawing/2014/main" id="{5A77309B-546D-E6B3-B7E0-568AA2CA35C7}"/>
                    </a:ext>
                  </a:extLst>
                </p:cNvPr>
                <p:cNvPicPr/>
                <p:nvPr/>
              </p:nvPicPr>
              <p:blipFill>
                <a:blip r:embed="rId32"/>
                <a:stretch>
                  <a:fillRect/>
                </a:stretch>
              </p:blipFill>
              <p:spPr>
                <a:xfrm>
                  <a:off x="10599246" y="3963949"/>
                  <a:ext cx="56376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BA7FABDA-A0C1-AFCE-7BB7-7E7418739BCF}"/>
                    </a:ext>
                  </a:extLst>
                </p14:cNvPr>
                <p14:cNvContentPartPr/>
                <p14:nvPr/>
              </p14:nvContentPartPr>
              <p14:xfrm>
                <a:off x="11144286" y="3946669"/>
                <a:ext cx="706320" cy="542880"/>
              </p14:xfrm>
            </p:contentPart>
          </mc:Choice>
          <mc:Fallback xmlns="">
            <p:pic>
              <p:nvPicPr>
                <p:cNvPr id="31" name="Ink 30">
                  <a:extLst>
                    <a:ext uri="{FF2B5EF4-FFF2-40B4-BE49-F238E27FC236}">
                      <a16:creationId xmlns:a16="http://schemas.microsoft.com/office/drawing/2014/main" id="{BA7FABDA-A0C1-AFCE-7BB7-7E7418739BCF}"/>
                    </a:ext>
                  </a:extLst>
                </p:cNvPr>
                <p:cNvPicPr/>
                <p:nvPr/>
              </p:nvPicPr>
              <p:blipFill>
                <a:blip r:embed="rId34"/>
                <a:stretch>
                  <a:fillRect/>
                </a:stretch>
              </p:blipFill>
              <p:spPr>
                <a:xfrm>
                  <a:off x="11108286" y="3911029"/>
                  <a:ext cx="777960" cy="614520"/>
                </a:xfrm>
                <a:prstGeom prst="rect">
                  <a:avLst/>
                </a:prstGeom>
              </p:spPr>
            </p:pic>
          </mc:Fallback>
        </mc:AlternateContent>
      </p:grpSp>
    </p:spTree>
    <p:extLst>
      <p:ext uri="{BB962C8B-B14F-4D97-AF65-F5344CB8AC3E}">
        <p14:creationId xmlns:p14="http://schemas.microsoft.com/office/powerpoint/2010/main" val="1804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6" name="Footer Placeholder 5">
            <a:extLst>
              <a:ext uri="{FF2B5EF4-FFF2-40B4-BE49-F238E27FC236}">
                <a16:creationId xmlns:a16="http://schemas.microsoft.com/office/drawing/2014/main" id="{9819009C-6652-99ED-F008-18236C376B37}"/>
              </a:ext>
            </a:extLst>
          </p:cNvPr>
          <p:cNvSpPr>
            <a:spLocks noGrp="1"/>
          </p:cNvSpPr>
          <p:nvPr>
            <p:ph type="ftr" sz="quarter" idx="11"/>
          </p:nvPr>
        </p:nvSpPr>
        <p:spPr/>
        <p:txBody>
          <a:bodyPr/>
          <a:lstStyle/>
          <a:p>
            <a:r>
              <a:rPr lang="en-CA"/>
              <a:t>@2023 Lori Guenther Reesor</a:t>
            </a:r>
          </a:p>
        </p:txBody>
      </p:sp>
      <p:grpSp>
        <p:nvGrpSpPr>
          <p:cNvPr id="27" name="Group 26">
            <a:extLst>
              <a:ext uri="{FF2B5EF4-FFF2-40B4-BE49-F238E27FC236}">
                <a16:creationId xmlns:a16="http://schemas.microsoft.com/office/drawing/2014/main" id="{A659AFBC-253B-7146-BD87-E1EB38377470}"/>
              </a:ext>
            </a:extLst>
          </p:cNvPr>
          <p:cNvGrpSpPr/>
          <p:nvPr/>
        </p:nvGrpSpPr>
        <p:grpSpPr>
          <a:xfrm>
            <a:off x="3698245" y="2039443"/>
            <a:ext cx="1638720" cy="2017080"/>
            <a:chOff x="3698245" y="2039443"/>
            <a:chExt cx="1638720" cy="2017080"/>
          </a:xfrm>
        </p:grpSpPr>
        <mc:AlternateContent xmlns:mc="http://schemas.openxmlformats.org/markup-compatibility/2006" xmlns:p14="http://schemas.microsoft.com/office/powerpoint/2010/main">
          <mc:Choice Requires="p14">
            <p:contentPart p14:bwMode="auto" r:id="rId5">
              <p14:nvContentPartPr>
                <p14:cNvPr id="25" name="Ink 24">
                  <a:extLst>
                    <a:ext uri="{FF2B5EF4-FFF2-40B4-BE49-F238E27FC236}">
                      <a16:creationId xmlns:a16="http://schemas.microsoft.com/office/drawing/2014/main" id="{C03AA37A-3947-BB0C-FC0F-2FF144409574}"/>
                    </a:ext>
                  </a:extLst>
                </p14:cNvPr>
                <p14:cNvContentPartPr/>
                <p14:nvPr/>
              </p14:nvContentPartPr>
              <p14:xfrm>
                <a:off x="4075885" y="2039443"/>
                <a:ext cx="1042560" cy="2008080"/>
              </p14:xfrm>
            </p:contentPart>
          </mc:Choice>
          <mc:Fallback xmlns="">
            <p:pic>
              <p:nvPicPr>
                <p:cNvPr id="25" name="Ink 24">
                  <a:extLst>
                    <a:ext uri="{FF2B5EF4-FFF2-40B4-BE49-F238E27FC236}">
                      <a16:creationId xmlns:a16="http://schemas.microsoft.com/office/drawing/2014/main" id="{C03AA37A-3947-BB0C-FC0F-2FF144409574}"/>
                    </a:ext>
                  </a:extLst>
                </p:cNvPr>
                <p:cNvPicPr/>
                <p:nvPr/>
              </p:nvPicPr>
              <p:blipFill>
                <a:blip r:embed="rId6"/>
                <a:stretch>
                  <a:fillRect/>
                </a:stretch>
              </p:blipFill>
              <p:spPr>
                <a:xfrm>
                  <a:off x="4013245" y="1976803"/>
                  <a:ext cx="1168200" cy="2133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1AEFCA0E-BEB0-BE54-73F8-5B6FDA0C2E0D}"/>
                    </a:ext>
                  </a:extLst>
                </p14:cNvPr>
                <p14:cNvContentPartPr/>
                <p14:nvPr/>
              </p14:nvContentPartPr>
              <p14:xfrm>
                <a:off x="3698245" y="2087323"/>
                <a:ext cx="1638720" cy="1969200"/>
              </p14:xfrm>
            </p:contentPart>
          </mc:Choice>
          <mc:Fallback xmlns="">
            <p:pic>
              <p:nvPicPr>
                <p:cNvPr id="26" name="Ink 25">
                  <a:extLst>
                    <a:ext uri="{FF2B5EF4-FFF2-40B4-BE49-F238E27FC236}">
                      <a16:creationId xmlns:a16="http://schemas.microsoft.com/office/drawing/2014/main" id="{1AEFCA0E-BEB0-BE54-73F8-5B6FDA0C2E0D}"/>
                    </a:ext>
                  </a:extLst>
                </p:cNvPr>
                <p:cNvPicPr/>
                <p:nvPr/>
              </p:nvPicPr>
              <p:blipFill>
                <a:blip r:embed="rId8"/>
                <a:stretch>
                  <a:fillRect/>
                </a:stretch>
              </p:blipFill>
              <p:spPr>
                <a:xfrm>
                  <a:off x="3635245" y="2024683"/>
                  <a:ext cx="1764360" cy="2094840"/>
                </a:xfrm>
                <a:prstGeom prst="rect">
                  <a:avLst/>
                </a:prstGeom>
              </p:spPr>
            </p:pic>
          </mc:Fallback>
        </mc:AlternateContent>
      </p:grpSp>
    </p:spTree>
    <p:extLst>
      <p:ext uri="{BB962C8B-B14F-4D97-AF65-F5344CB8AC3E}">
        <p14:creationId xmlns:p14="http://schemas.microsoft.com/office/powerpoint/2010/main" val="297312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6" name="Footer Placeholder 5">
            <a:extLst>
              <a:ext uri="{FF2B5EF4-FFF2-40B4-BE49-F238E27FC236}">
                <a16:creationId xmlns:a16="http://schemas.microsoft.com/office/drawing/2014/main" id="{9819009C-6652-99ED-F008-18236C376B37}"/>
              </a:ext>
            </a:extLst>
          </p:cNvPr>
          <p:cNvSpPr>
            <a:spLocks noGrp="1"/>
          </p:cNvSpPr>
          <p:nvPr>
            <p:ph type="ftr" sz="quarter" idx="11"/>
          </p:nvPr>
        </p:nvSpPr>
        <p:spPr/>
        <p:txBody>
          <a:bodyPr/>
          <a:lstStyle/>
          <a:p>
            <a:r>
              <a:rPr lang="en-CA"/>
              <a:t>@2023 Lori Guenther Reesor</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57191C6B-B117-8645-0EC6-D05109E4E26B}"/>
                  </a:ext>
                </a:extLst>
              </p14:cNvPr>
              <p14:cNvContentPartPr/>
              <p14:nvPr/>
            </p14:nvContentPartPr>
            <p14:xfrm>
              <a:off x="3706885" y="3826483"/>
              <a:ext cx="1092240" cy="1971720"/>
            </p14:xfrm>
          </p:contentPart>
        </mc:Choice>
        <mc:Fallback xmlns="">
          <p:pic>
            <p:nvPicPr>
              <p:cNvPr id="2" name="Ink 1">
                <a:extLst>
                  <a:ext uri="{FF2B5EF4-FFF2-40B4-BE49-F238E27FC236}">
                    <a16:creationId xmlns:a16="http://schemas.microsoft.com/office/drawing/2014/main" id="{57191C6B-B117-8645-0EC6-D05109E4E26B}"/>
                  </a:ext>
                </a:extLst>
              </p:cNvPr>
              <p:cNvPicPr/>
              <p:nvPr/>
            </p:nvPicPr>
            <p:blipFill>
              <a:blip r:embed="rId6"/>
              <a:stretch>
                <a:fillRect/>
              </a:stretch>
            </p:blipFill>
            <p:spPr>
              <a:xfrm>
                <a:off x="3698245" y="3817843"/>
                <a:ext cx="1109880" cy="1989360"/>
              </a:xfrm>
              <a:prstGeom prst="rect">
                <a:avLst/>
              </a:prstGeom>
            </p:spPr>
          </p:pic>
        </mc:Fallback>
      </mc:AlternateContent>
      <p:grpSp>
        <p:nvGrpSpPr>
          <p:cNvPr id="8" name="Group 7">
            <a:extLst>
              <a:ext uri="{FF2B5EF4-FFF2-40B4-BE49-F238E27FC236}">
                <a16:creationId xmlns:a16="http://schemas.microsoft.com/office/drawing/2014/main" id="{3943B50C-8F93-5EBE-B574-B7B087A49C3B}"/>
              </a:ext>
            </a:extLst>
          </p:cNvPr>
          <p:cNvGrpSpPr/>
          <p:nvPr/>
        </p:nvGrpSpPr>
        <p:grpSpPr>
          <a:xfrm>
            <a:off x="3633445" y="3737923"/>
            <a:ext cx="1428120" cy="2168280"/>
            <a:chOff x="3633445" y="3737923"/>
            <a:chExt cx="1428120" cy="2168280"/>
          </a:xfrm>
        </p:grpSpPr>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D7421BB-2A4A-12FC-DBE7-134E75838414}"/>
                    </a:ext>
                  </a:extLst>
                </p14:cNvPr>
                <p14:cNvContentPartPr/>
                <p14:nvPr/>
              </p14:nvContentPartPr>
              <p14:xfrm>
                <a:off x="3686365" y="3737923"/>
                <a:ext cx="1016280" cy="2168280"/>
              </p14:xfrm>
            </p:contentPart>
          </mc:Choice>
          <mc:Fallback xmlns="">
            <p:pic>
              <p:nvPicPr>
                <p:cNvPr id="5" name="Ink 4">
                  <a:extLst>
                    <a:ext uri="{FF2B5EF4-FFF2-40B4-BE49-F238E27FC236}">
                      <a16:creationId xmlns:a16="http://schemas.microsoft.com/office/drawing/2014/main" id="{CD7421BB-2A4A-12FC-DBE7-134E75838414}"/>
                    </a:ext>
                  </a:extLst>
                </p:cNvPr>
                <p:cNvPicPr/>
                <p:nvPr/>
              </p:nvPicPr>
              <p:blipFill>
                <a:blip r:embed="rId8"/>
                <a:stretch>
                  <a:fillRect/>
                </a:stretch>
              </p:blipFill>
              <p:spPr>
                <a:xfrm>
                  <a:off x="3623725" y="3675283"/>
                  <a:ext cx="1141920" cy="229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453EBFED-8508-6FE9-2D56-6B05C9352618}"/>
                    </a:ext>
                  </a:extLst>
                </p14:cNvPr>
                <p14:cNvContentPartPr/>
                <p14:nvPr/>
              </p14:nvContentPartPr>
              <p14:xfrm>
                <a:off x="3633445" y="3883723"/>
                <a:ext cx="1428120" cy="2019600"/>
              </p14:xfrm>
            </p:contentPart>
          </mc:Choice>
          <mc:Fallback xmlns="">
            <p:pic>
              <p:nvPicPr>
                <p:cNvPr id="7" name="Ink 6">
                  <a:extLst>
                    <a:ext uri="{FF2B5EF4-FFF2-40B4-BE49-F238E27FC236}">
                      <a16:creationId xmlns:a16="http://schemas.microsoft.com/office/drawing/2014/main" id="{453EBFED-8508-6FE9-2D56-6B05C9352618}"/>
                    </a:ext>
                  </a:extLst>
                </p:cNvPr>
                <p:cNvPicPr/>
                <p:nvPr/>
              </p:nvPicPr>
              <p:blipFill>
                <a:blip r:embed="rId10"/>
                <a:stretch>
                  <a:fillRect/>
                </a:stretch>
              </p:blipFill>
              <p:spPr>
                <a:xfrm>
                  <a:off x="3570445" y="3820723"/>
                  <a:ext cx="1553760" cy="2145240"/>
                </a:xfrm>
                <a:prstGeom prst="rect">
                  <a:avLst/>
                </a:prstGeom>
              </p:spPr>
            </p:pic>
          </mc:Fallback>
        </mc:AlternateContent>
      </p:grpSp>
    </p:spTree>
    <p:extLst>
      <p:ext uri="{BB962C8B-B14F-4D97-AF65-F5344CB8AC3E}">
        <p14:creationId xmlns:p14="http://schemas.microsoft.com/office/powerpoint/2010/main" val="346111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6" name="Footer Placeholder 5">
            <a:extLst>
              <a:ext uri="{FF2B5EF4-FFF2-40B4-BE49-F238E27FC236}">
                <a16:creationId xmlns:a16="http://schemas.microsoft.com/office/drawing/2014/main" id="{9819009C-6652-99ED-F008-18236C376B37}"/>
              </a:ext>
            </a:extLst>
          </p:cNvPr>
          <p:cNvSpPr>
            <a:spLocks noGrp="1"/>
          </p:cNvSpPr>
          <p:nvPr>
            <p:ph type="ftr" sz="quarter" idx="11"/>
          </p:nvPr>
        </p:nvSpPr>
        <p:spPr/>
        <p:txBody>
          <a:bodyPr/>
          <a:lstStyle/>
          <a:p>
            <a:r>
              <a:rPr lang="en-CA"/>
              <a:t>@2023 Lori Guenther Reesor</a:t>
            </a:r>
          </a:p>
        </p:txBody>
      </p:sp>
      <p:grpSp>
        <p:nvGrpSpPr>
          <p:cNvPr id="34" name="Group 33">
            <a:extLst>
              <a:ext uri="{FF2B5EF4-FFF2-40B4-BE49-F238E27FC236}">
                <a16:creationId xmlns:a16="http://schemas.microsoft.com/office/drawing/2014/main" id="{B5B9278C-C6C2-16B4-2B7D-E082D008C4E8}"/>
              </a:ext>
            </a:extLst>
          </p:cNvPr>
          <p:cNvGrpSpPr/>
          <p:nvPr/>
        </p:nvGrpSpPr>
        <p:grpSpPr>
          <a:xfrm>
            <a:off x="3097405" y="3272803"/>
            <a:ext cx="6306120" cy="3089520"/>
            <a:chOff x="3097405" y="3272803"/>
            <a:chExt cx="6306120" cy="3089520"/>
          </a:xfrm>
        </p:grpSpPr>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C4EBF292-21B4-2557-FF5D-E41D2786C489}"/>
                    </a:ext>
                  </a:extLst>
                </p14:cNvPr>
                <p14:cNvContentPartPr/>
                <p14:nvPr/>
              </p14:nvContentPartPr>
              <p14:xfrm>
                <a:off x="3797245" y="4341643"/>
                <a:ext cx="486720" cy="1112400"/>
              </p14:xfrm>
            </p:contentPart>
          </mc:Choice>
          <mc:Fallback xmlns="">
            <p:pic>
              <p:nvPicPr>
                <p:cNvPr id="17" name="Ink 16">
                  <a:extLst>
                    <a:ext uri="{FF2B5EF4-FFF2-40B4-BE49-F238E27FC236}">
                      <a16:creationId xmlns:a16="http://schemas.microsoft.com/office/drawing/2014/main" id="{C4EBF292-21B4-2557-FF5D-E41D2786C489}"/>
                    </a:ext>
                  </a:extLst>
                </p:cNvPr>
                <p:cNvPicPr/>
                <p:nvPr/>
              </p:nvPicPr>
              <p:blipFill>
                <a:blip r:embed="rId6"/>
                <a:stretch>
                  <a:fillRect/>
                </a:stretch>
              </p:blipFill>
              <p:spPr>
                <a:xfrm>
                  <a:off x="3734605" y="4279003"/>
                  <a:ext cx="612360" cy="123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Ink 19">
                  <a:extLst>
                    <a:ext uri="{FF2B5EF4-FFF2-40B4-BE49-F238E27FC236}">
                      <a16:creationId xmlns:a16="http://schemas.microsoft.com/office/drawing/2014/main" id="{301C8E83-A160-95A2-3E40-8BD4CBF258CF}"/>
                    </a:ext>
                  </a:extLst>
                </p14:cNvPr>
                <p14:cNvContentPartPr/>
                <p14:nvPr/>
              </p14:nvContentPartPr>
              <p14:xfrm>
                <a:off x="3835405" y="4386283"/>
                <a:ext cx="713520" cy="983520"/>
              </p14:xfrm>
            </p:contentPart>
          </mc:Choice>
          <mc:Fallback xmlns="">
            <p:pic>
              <p:nvPicPr>
                <p:cNvPr id="20" name="Ink 19">
                  <a:extLst>
                    <a:ext uri="{FF2B5EF4-FFF2-40B4-BE49-F238E27FC236}">
                      <a16:creationId xmlns:a16="http://schemas.microsoft.com/office/drawing/2014/main" id="{301C8E83-A160-95A2-3E40-8BD4CBF258CF}"/>
                    </a:ext>
                  </a:extLst>
                </p:cNvPr>
                <p:cNvPicPr/>
                <p:nvPr/>
              </p:nvPicPr>
              <p:blipFill>
                <a:blip r:embed="rId8"/>
                <a:stretch>
                  <a:fillRect/>
                </a:stretch>
              </p:blipFill>
              <p:spPr>
                <a:xfrm>
                  <a:off x="3772765" y="4323283"/>
                  <a:ext cx="839160" cy="110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0E7F0068-750E-8178-C5E3-31C553A19285}"/>
                    </a:ext>
                  </a:extLst>
                </p14:cNvPr>
                <p14:cNvContentPartPr/>
                <p14:nvPr/>
              </p14:nvContentPartPr>
              <p14:xfrm>
                <a:off x="3890125" y="3742603"/>
                <a:ext cx="302040" cy="492480"/>
              </p14:xfrm>
            </p:contentPart>
          </mc:Choice>
          <mc:Fallback xmlns="">
            <p:pic>
              <p:nvPicPr>
                <p:cNvPr id="22" name="Ink 21">
                  <a:extLst>
                    <a:ext uri="{FF2B5EF4-FFF2-40B4-BE49-F238E27FC236}">
                      <a16:creationId xmlns:a16="http://schemas.microsoft.com/office/drawing/2014/main" id="{0E7F0068-750E-8178-C5E3-31C553A19285}"/>
                    </a:ext>
                  </a:extLst>
                </p:cNvPr>
                <p:cNvPicPr/>
                <p:nvPr/>
              </p:nvPicPr>
              <p:blipFill>
                <a:blip r:embed="rId10"/>
                <a:stretch>
                  <a:fillRect/>
                </a:stretch>
              </p:blipFill>
              <p:spPr>
                <a:xfrm>
                  <a:off x="3827485" y="3679603"/>
                  <a:ext cx="427680" cy="618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B1DC979D-949A-80F4-A9EA-B04DF723E93C}"/>
                    </a:ext>
                  </a:extLst>
                </p14:cNvPr>
                <p14:cNvContentPartPr/>
                <p14:nvPr/>
              </p14:nvContentPartPr>
              <p14:xfrm>
                <a:off x="4352725" y="3831883"/>
                <a:ext cx="289800" cy="350640"/>
              </p14:xfrm>
            </p:contentPart>
          </mc:Choice>
          <mc:Fallback xmlns="">
            <p:pic>
              <p:nvPicPr>
                <p:cNvPr id="23" name="Ink 22">
                  <a:extLst>
                    <a:ext uri="{FF2B5EF4-FFF2-40B4-BE49-F238E27FC236}">
                      <a16:creationId xmlns:a16="http://schemas.microsoft.com/office/drawing/2014/main" id="{B1DC979D-949A-80F4-A9EA-B04DF723E93C}"/>
                    </a:ext>
                  </a:extLst>
                </p:cNvPr>
                <p:cNvPicPr/>
                <p:nvPr/>
              </p:nvPicPr>
              <p:blipFill>
                <a:blip r:embed="rId12"/>
                <a:stretch>
                  <a:fillRect/>
                </a:stretch>
              </p:blipFill>
              <p:spPr>
                <a:xfrm>
                  <a:off x="4290085" y="3769243"/>
                  <a:ext cx="415440" cy="47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2C1F4905-A3F7-E403-8DFA-4ECFB667C43A}"/>
                    </a:ext>
                  </a:extLst>
                </p14:cNvPr>
                <p14:cNvContentPartPr/>
                <p14:nvPr/>
              </p14:nvContentPartPr>
              <p14:xfrm>
                <a:off x="4813885" y="3942763"/>
                <a:ext cx="57600" cy="280440"/>
              </p14:xfrm>
            </p:contentPart>
          </mc:Choice>
          <mc:Fallback xmlns="">
            <p:pic>
              <p:nvPicPr>
                <p:cNvPr id="24" name="Ink 23">
                  <a:extLst>
                    <a:ext uri="{FF2B5EF4-FFF2-40B4-BE49-F238E27FC236}">
                      <a16:creationId xmlns:a16="http://schemas.microsoft.com/office/drawing/2014/main" id="{2C1F4905-A3F7-E403-8DFA-4ECFB667C43A}"/>
                    </a:ext>
                  </a:extLst>
                </p:cNvPr>
                <p:cNvPicPr/>
                <p:nvPr/>
              </p:nvPicPr>
              <p:blipFill>
                <a:blip r:embed="rId14"/>
                <a:stretch>
                  <a:fillRect/>
                </a:stretch>
              </p:blipFill>
              <p:spPr>
                <a:xfrm>
                  <a:off x="4750885" y="3879763"/>
                  <a:ext cx="18324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BDFD521E-7BDC-334F-C138-23F8D68540C5}"/>
                    </a:ext>
                  </a:extLst>
                </p14:cNvPr>
                <p14:cNvContentPartPr/>
                <p14:nvPr/>
              </p14:nvContentPartPr>
              <p14:xfrm>
                <a:off x="4857805" y="3817843"/>
                <a:ext cx="317520" cy="415440"/>
              </p14:xfrm>
            </p:contentPart>
          </mc:Choice>
          <mc:Fallback xmlns="">
            <p:pic>
              <p:nvPicPr>
                <p:cNvPr id="25" name="Ink 24">
                  <a:extLst>
                    <a:ext uri="{FF2B5EF4-FFF2-40B4-BE49-F238E27FC236}">
                      <a16:creationId xmlns:a16="http://schemas.microsoft.com/office/drawing/2014/main" id="{BDFD521E-7BDC-334F-C138-23F8D68540C5}"/>
                    </a:ext>
                  </a:extLst>
                </p:cNvPr>
                <p:cNvPicPr/>
                <p:nvPr/>
              </p:nvPicPr>
              <p:blipFill>
                <a:blip r:embed="rId16"/>
                <a:stretch>
                  <a:fillRect/>
                </a:stretch>
              </p:blipFill>
              <p:spPr>
                <a:xfrm>
                  <a:off x="4795165" y="3755203"/>
                  <a:ext cx="44316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5200BE1F-CA6A-397C-EA6D-F094926ECB2C}"/>
                    </a:ext>
                  </a:extLst>
                </p14:cNvPr>
                <p14:cNvContentPartPr/>
                <p14:nvPr/>
              </p14:nvContentPartPr>
              <p14:xfrm>
                <a:off x="5270725" y="3812443"/>
                <a:ext cx="417600" cy="486720"/>
              </p14:xfrm>
            </p:contentPart>
          </mc:Choice>
          <mc:Fallback xmlns="">
            <p:pic>
              <p:nvPicPr>
                <p:cNvPr id="26" name="Ink 25">
                  <a:extLst>
                    <a:ext uri="{FF2B5EF4-FFF2-40B4-BE49-F238E27FC236}">
                      <a16:creationId xmlns:a16="http://schemas.microsoft.com/office/drawing/2014/main" id="{5200BE1F-CA6A-397C-EA6D-F094926ECB2C}"/>
                    </a:ext>
                  </a:extLst>
                </p:cNvPr>
                <p:cNvPicPr/>
                <p:nvPr/>
              </p:nvPicPr>
              <p:blipFill>
                <a:blip r:embed="rId18"/>
                <a:stretch>
                  <a:fillRect/>
                </a:stretch>
              </p:blipFill>
              <p:spPr>
                <a:xfrm>
                  <a:off x="5208085" y="3749443"/>
                  <a:ext cx="54324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Ink 26">
                  <a:extLst>
                    <a:ext uri="{FF2B5EF4-FFF2-40B4-BE49-F238E27FC236}">
                      <a16:creationId xmlns:a16="http://schemas.microsoft.com/office/drawing/2014/main" id="{244E149C-A37B-8DF2-F9A0-99CF359C861B}"/>
                    </a:ext>
                  </a:extLst>
                </p14:cNvPr>
                <p14:cNvContentPartPr/>
                <p14:nvPr/>
              </p14:nvContentPartPr>
              <p14:xfrm>
                <a:off x="5789845" y="3900283"/>
                <a:ext cx="333000" cy="397080"/>
              </p14:xfrm>
            </p:contentPart>
          </mc:Choice>
          <mc:Fallback xmlns="">
            <p:pic>
              <p:nvPicPr>
                <p:cNvPr id="27" name="Ink 26">
                  <a:extLst>
                    <a:ext uri="{FF2B5EF4-FFF2-40B4-BE49-F238E27FC236}">
                      <a16:creationId xmlns:a16="http://schemas.microsoft.com/office/drawing/2014/main" id="{244E149C-A37B-8DF2-F9A0-99CF359C861B}"/>
                    </a:ext>
                  </a:extLst>
                </p:cNvPr>
                <p:cNvPicPr/>
                <p:nvPr/>
              </p:nvPicPr>
              <p:blipFill>
                <a:blip r:embed="rId20"/>
                <a:stretch>
                  <a:fillRect/>
                </a:stretch>
              </p:blipFill>
              <p:spPr>
                <a:xfrm>
                  <a:off x="5727205" y="3837643"/>
                  <a:ext cx="4586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Ink 27">
                  <a:extLst>
                    <a:ext uri="{FF2B5EF4-FFF2-40B4-BE49-F238E27FC236}">
                      <a16:creationId xmlns:a16="http://schemas.microsoft.com/office/drawing/2014/main" id="{F249068F-081F-3941-03C3-550F52785F57}"/>
                    </a:ext>
                  </a:extLst>
                </p14:cNvPr>
                <p14:cNvContentPartPr/>
                <p14:nvPr/>
              </p14:nvContentPartPr>
              <p14:xfrm>
                <a:off x="5848525" y="3986683"/>
                <a:ext cx="283680" cy="105120"/>
              </p14:xfrm>
            </p:contentPart>
          </mc:Choice>
          <mc:Fallback xmlns="">
            <p:pic>
              <p:nvPicPr>
                <p:cNvPr id="28" name="Ink 27">
                  <a:extLst>
                    <a:ext uri="{FF2B5EF4-FFF2-40B4-BE49-F238E27FC236}">
                      <a16:creationId xmlns:a16="http://schemas.microsoft.com/office/drawing/2014/main" id="{F249068F-081F-3941-03C3-550F52785F57}"/>
                    </a:ext>
                  </a:extLst>
                </p:cNvPr>
                <p:cNvPicPr/>
                <p:nvPr/>
              </p:nvPicPr>
              <p:blipFill>
                <a:blip r:embed="rId22"/>
                <a:stretch>
                  <a:fillRect/>
                </a:stretch>
              </p:blipFill>
              <p:spPr>
                <a:xfrm>
                  <a:off x="5785885" y="3923683"/>
                  <a:ext cx="4093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9424B3C5-86E7-EF67-7B64-F2591A5B0E1B}"/>
                    </a:ext>
                  </a:extLst>
                </p14:cNvPr>
                <p14:cNvContentPartPr/>
                <p14:nvPr/>
              </p14:nvContentPartPr>
              <p14:xfrm>
                <a:off x="5854645" y="3787963"/>
                <a:ext cx="280440" cy="109080"/>
              </p14:xfrm>
            </p:contentPart>
          </mc:Choice>
          <mc:Fallback xmlns="">
            <p:pic>
              <p:nvPicPr>
                <p:cNvPr id="29" name="Ink 28">
                  <a:extLst>
                    <a:ext uri="{FF2B5EF4-FFF2-40B4-BE49-F238E27FC236}">
                      <a16:creationId xmlns:a16="http://schemas.microsoft.com/office/drawing/2014/main" id="{9424B3C5-86E7-EF67-7B64-F2591A5B0E1B}"/>
                    </a:ext>
                  </a:extLst>
                </p:cNvPr>
                <p:cNvPicPr/>
                <p:nvPr/>
              </p:nvPicPr>
              <p:blipFill>
                <a:blip r:embed="rId24"/>
                <a:stretch>
                  <a:fillRect/>
                </a:stretch>
              </p:blipFill>
              <p:spPr>
                <a:xfrm>
                  <a:off x="5791645" y="3725323"/>
                  <a:ext cx="406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141B0EA2-1C0C-8397-14A7-C2C8190A5DCE}"/>
                    </a:ext>
                  </a:extLst>
                </p14:cNvPr>
                <p14:cNvContentPartPr/>
                <p14:nvPr/>
              </p14:nvContentPartPr>
              <p14:xfrm>
                <a:off x="6439285" y="3896683"/>
                <a:ext cx="45360" cy="354600"/>
              </p14:xfrm>
            </p:contentPart>
          </mc:Choice>
          <mc:Fallback xmlns="">
            <p:pic>
              <p:nvPicPr>
                <p:cNvPr id="30" name="Ink 29">
                  <a:extLst>
                    <a:ext uri="{FF2B5EF4-FFF2-40B4-BE49-F238E27FC236}">
                      <a16:creationId xmlns:a16="http://schemas.microsoft.com/office/drawing/2014/main" id="{141B0EA2-1C0C-8397-14A7-C2C8190A5DCE}"/>
                    </a:ext>
                  </a:extLst>
                </p:cNvPr>
                <p:cNvPicPr/>
                <p:nvPr/>
              </p:nvPicPr>
              <p:blipFill>
                <a:blip r:embed="rId26"/>
                <a:stretch>
                  <a:fillRect/>
                </a:stretch>
              </p:blipFill>
              <p:spPr>
                <a:xfrm>
                  <a:off x="6376285" y="3833683"/>
                  <a:ext cx="17100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Ink 30">
                  <a:extLst>
                    <a:ext uri="{FF2B5EF4-FFF2-40B4-BE49-F238E27FC236}">
                      <a16:creationId xmlns:a16="http://schemas.microsoft.com/office/drawing/2014/main" id="{810B7C06-BD3A-5960-055D-77D9940D4250}"/>
                    </a:ext>
                  </a:extLst>
                </p14:cNvPr>
                <p14:cNvContentPartPr/>
                <p14:nvPr/>
              </p14:nvContentPartPr>
              <p14:xfrm>
                <a:off x="6275485" y="3683203"/>
                <a:ext cx="630360" cy="191520"/>
              </p14:xfrm>
            </p:contentPart>
          </mc:Choice>
          <mc:Fallback xmlns="">
            <p:pic>
              <p:nvPicPr>
                <p:cNvPr id="31" name="Ink 30">
                  <a:extLst>
                    <a:ext uri="{FF2B5EF4-FFF2-40B4-BE49-F238E27FC236}">
                      <a16:creationId xmlns:a16="http://schemas.microsoft.com/office/drawing/2014/main" id="{810B7C06-BD3A-5960-055D-77D9940D4250}"/>
                    </a:ext>
                  </a:extLst>
                </p:cNvPr>
                <p:cNvPicPr/>
                <p:nvPr/>
              </p:nvPicPr>
              <p:blipFill>
                <a:blip r:embed="rId28"/>
                <a:stretch>
                  <a:fillRect/>
                </a:stretch>
              </p:blipFill>
              <p:spPr>
                <a:xfrm>
                  <a:off x="6212845" y="3620203"/>
                  <a:ext cx="7560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3" name="Ink 32">
                  <a:extLst>
                    <a:ext uri="{FF2B5EF4-FFF2-40B4-BE49-F238E27FC236}">
                      <a16:creationId xmlns:a16="http://schemas.microsoft.com/office/drawing/2014/main" id="{3BA19EC8-E7FE-6F8F-2141-F2BA826504B9}"/>
                    </a:ext>
                  </a:extLst>
                </p14:cNvPr>
                <p14:cNvContentPartPr/>
                <p14:nvPr/>
              </p14:nvContentPartPr>
              <p14:xfrm>
                <a:off x="3097405" y="3272803"/>
                <a:ext cx="6306120" cy="3089520"/>
              </p14:xfrm>
            </p:contentPart>
          </mc:Choice>
          <mc:Fallback xmlns="">
            <p:pic>
              <p:nvPicPr>
                <p:cNvPr id="33" name="Ink 32">
                  <a:extLst>
                    <a:ext uri="{FF2B5EF4-FFF2-40B4-BE49-F238E27FC236}">
                      <a16:creationId xmlns:a16="http://schemas.microsoft.com/office/drawing/2014/main" id="{3BA19EC8-E7FE-6F8F-2141-F2BA826504B9}"/>
                    </a:ext>
                  </a:extLst>
                </p:cNvPr>
                <p:cNvPicPr/>
                <p:nvPr/>
              </p:nvPicPr>
              <p:blipFill>
                <a:blip r:embed="rId30"/>
                <a:stretch>
                  <a:fillRect/>
                </a:stretch>
              </p:blipFill>
              <p:spPr>
                <a:xfrm>
                  <a:off x="3034765" y="3209803"/>
                  <a:ext cx="6431760" cy="3215160"/>
                </a:xfrm>
                <a:prstGeom prst="rect">
                  <a:avLst/>
                </a:prstGeom>
              </p:spPr>
            </p:pic>
          </mc:Fallback>
        </mc:AlternateContent>
      </p:grpSp>
      <p:grpSp>
        <p:nvGrpSpPr>
          <p:cNvPr id="19" name="Group 18">
            <a:extLst>
              <a:ext uri="{FF2B5EF4-FFF2-40B4-BE49-F238E27FC236}">
                <a16:creationId xmlns:a16="http://schemas.microsoft.com/office/drawing/2014/main" id="{FEEAD199-C6CF-9DE8-D60A-A80BD01F0BBF}"/>
              </a:ext>
            </a:extLst>
          </p:cNvPr>
          <p:cNvGrpSpPr/>
          <p:nvPr/>
        </p:nvGrpSpPr>
        <p:grpSpPr>
          <a:xfrm>
            <a:off x="9625086" y="1254949"/>
            <a:ext cx="1938600" cy="759960"/>
            <a:chOff x="9625086" y="1254949"/>
            <a:chExt cx="1938600" cy="759960"/>
          </a:xfrm>
        </p:grpSpPr>
        <mc:AlternateContent xmlns:mc="http://schemas.openxmlformats.org/markup-compatibility/2006" xmlns:p14="http://schemas.microsoft.com/office/powerpoint/2010/main">
          <mc:Choice Requires="p14">
            <p:contentPart p14:bwMode="auto" r:id="rId31">
              <p14:nvContentPartPr>
                <p14:cNvPr id="2" name="Ink 1">
                  <a:extLst>
                    <a:ext uri="{FF2B5EF4-FFF2-40B4-BE49-F238E27FC236}">
                      <a16:creationId xmlns:a16="http://schemas.microsoft.com/office/drawing/2014/main" id="{6BB9CBC6-D247-F58C-89A7-8303F2BA4D63}"/>
                    </a:ext>
                  </a:extLst>
                </p14:cNvPr>
                <p14:cNvContentPartPr/>
                <p14:nvPr/>
              </p14:nvContentPartPr>
              <p14:xfrm>
                <a:off x="9625086" y="1254949"/>
                <a:ext cx="1539720" cy="759960"/>
              </p14:xfrm>
            </p:contentPart>
          </mc:Choice>
          <mc:Fallback xmlns="">
            <p:pic>
              <p:nvPicPr>
                <p:cNvPr id="2" name="Ink 1">
                  <a:extLst>
                    <a:ext uri="{FF2B5EF4-FFF2-40B4-BE49-F238E27FC236}">
                      <a16:creationId xmlns:a16="http://schemas.microsoft.com/office/drawing/2014/main" id="{6BB9CBC6-D247-F58C-89A7-8303F2BA4D63}"/>
                    </a:ext>
                  </a:extLst>
                </p:cNvPr>
                <p:cNvPicPr/>
                <p:nvPr/>
              </p:nvPicPr>
              <p:blipFill>
                <a:blip r:embed="rId32"/>
                <a:stretch>
                  <a:fillRect/>
                </a:stretch>
              </p:blipFill>
              <p:spPr>
                <a:xfrm>
                  <a:off x="9589086" y="1219309"/>
                  <a:ext cx="1611360" cy="83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Ink 4">
                  <a:extLst>
                    <a:ext uri="{FF2B5EF4-FFF2-40B4-BE49-F238E27FC236}">
                      <a16:creationId xmlns:a16="http://schemas.microsoft.com/office/drawing/2014/main" id="{E2684CFF-095D-273C-FAA4-5811F0026CE8}"/>
                    </a:ext>
                  </a:extLst>
                </p14:cNvPr>
                <p14:cNvContentPartPr/>
                <p14:nvPr/>
              </p14:nvContentPartPr>
              <p14:xfrm>
                <a:off x="11275686" y="1593709"/>
                <a:ext cx="288000" cy="336240"/>
              </p14:xfrm>
            </p:contentPart>
          </mc:Choice>
          <mc:Fallback xmlns="">
            <p:pic>
              <p:nvPicPr>
                <p:cNvPr id="5" name="Ink 4">
                  <a:extLst>
                    <a:ext uri="{FF2B5EF4-FFF2-40B4-BE49-F238E27FC236}">
                      <a16:creationId xmlns:a16="http://schemas.microsoft.com/office/drawing/2014/main" id="{E2684CFF-095D-273C-FAA4-5811F0026CE8}"/>
                    </a:ext>
                  </a:extLst>
                </p:cNvPr>
                <p:cNvPicPr/>
                <p:nvPr/>
              </p:nvPicPr>
              <p:blipFill>
                <a:blip r:embed="rId34"/>
                <a:stretch>
                  <a:fillRect/>
                </a:stretch>
              </p:blipFill>
              <p:spPr>
                <a:xfrm>
                  <a:off x="11239686" y="1557709"/>
                  <a:ext cx="359640" cy="407880"/>
                </a:xfrm>
                <a:prstGeom prst="rect">
                  <a:avLst/>
                </a:prstGeom>
              </p:spPr>
            </p:pic>
          </mc:Fallback>
        </mc:AlternateContent>
      </p:grpSp>
      <p:grpSp>
        <p:nvGrpSpPr>
          <p:cNvPr id="18" name="Group 17">
            <a:extLst>
              <a:ext uri="{FF2B5EF4-FFF2-40B4-BE49-F238E27FC236}">
                <a16:creationId xmlns:a16="http://schemas.microsoft.com/office/drawing/2014/main" id="{515DE75D-A3FA-79B5-DDE3-737E9723AB44}"/>
              </a:ext>
            </a:extLst>
          </p:cNvPr>
          <p:cNvGrpSpPr/>
          <p:nvPr/>
        </p:nvGrpSpPr>
        <p:grpSpPr>
          <a:xfrm>
            <a:off x="9680526" y="2383909"/>
            <a:ext cx="1299600" cy="438480"/>
            <a:chOff x="9680526" y="2383909"/>
            <a:chExt cx="1299600" cy="438480"/>
          </a:xfrm>
        </p:grpSpPr>
        <mc:AlternateContent xmlns:mc="http://schemas.openxmlformats.org/markup-compatibility/2006" xmlns:p14="http://schemas.microsoft.com/office/powerpoint/2010/main">
          <mc:Choice Requires="p14">
            <p:contentPart p14:bwMode="auto" r:id="rId35">
              <p14:nvContentPartPr>
                <p14:cNvPr id="7" name="Ink 6">
                  <a:extLst>
                    <a:ext uri="{FF2B5EF4-FFF2-40B4-BE49-F238E27FC236}">
                      <a16:creationId xmlns:a16="http://schemas.microsoft.com/office/drawing/2014/main" id="{01C4D512-7B70-8175-09D5-28752478EF34}"/>
                    </a:ext>
                  </a:extLst>
                </p14:cNvPr>
                <p14:cNvContentPartPr/>
                <p14:nvPr/>
              </p14:nvContentPartPr>
              <p14:xfrm>
                <a:off x="9680526" y="2383909"/>
                <a:ext cx="860400" cy="428760"/>
              </p14:xfrm>
            </p:contentPart>
          </mc:Choice>
          <mc:Fallback xmlns="">
            <p:pic>
              <p:nvPicPr>
                <p:cNvPr id="7" name="Ink 6">
                  <a:extLst>
                    <a:ext uri="{FF2B5EF4-FFF2-40B4-BE49-F238E27FC236}">
                      <a16:creationId xmlns:a16="http://schemas.microsoft.com/office/drawing/2014/main" id="{01C4D512-7B70-8175-09D5-28752478EF34}"/>
                    </a:ext>
                  </a:extLst>
                </p:cNvPr>
                <p:cNvPicPr/>
                <p:nvPr/>
              </p:nvPicPr>
              <p:blipFill>
                <a:blip r:embed="rId36"/>
                <a:stretch>
                  <a:fillRect/>
                </a:stretch>
              </p:blipFill>
              <p:spPr>
                <a:xfrm>
                  <a:off x="9644886" y="2348269"/>
                  <a:ext cx="93204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 name="Ink 7">
                  <a:extLst>
                    <a:ext uri="{FF2B5EF4-FFF2-40B4-BE49-F238E27FC236}">
                      <a16:creationId xmlns:a16="http://schemas.microsoft.com/office/drawing/2014/main" id="{A1ABC61E-9633-A33E-7C62-E5C455640E13}"/>
                    </a:ext>
                  </a:extLst>
                </p14:cNvPr>
                <p14:cNvContentPartPr/>
                <p14:nvPr/>
              </p14:nvContentPartPr>
              <p14:xfrm>
                <a:off x="10559646" y="2439709"/>
                <a:ext cx="420480" cy="382680"/>
              </p14:xfrm>
            </p:contentPart>
          </mc:Choice>
          <mc:Fallback xmlns="">
            <p:pic>
              <p:nvPicPr>
                <p:cNvPr id="8" name="Ink 7">
                  <a:extLst>
                    <a:ext uri="{FF2B5EF4-FFF2-40B4-BE49-F238E27FC236}">
                      <a16:creationId xmlns:a16="http://schemas.microsoft.com/office/drawing/2014/main" id="{A1ABC61E-9633-A33E-7C62-E5C455640E13}"/>
                    </a:ext>
                  </a:extLst>
                </p:cNvPr>
                <p:cNvPicPr/>
                <p:nvPr/>
              </p:nvPicPr>
              <p:blipFill>
                <a:blip r:embed="rId38"/>
                <a:stretch>
                  <a:fillRect/>
                </a:stretch>
              </p:blipFill>
              <p:spPr>
                <a:xfrm>
                  <a:off x="10524006" y="2404069"/>
                  <a:ext cx="492120" cy="454320"/>
                </a:xfrm>
                <a:prstGeom prst="rect">
                  <a:avLst/>
                </a:prstGeom>
              </p:spPr>
            </p:pic>
          </mc:Fallback>
        </mc:AlternateContent>
      </p:grpSp>
      <p:grpSp>
        <p:nvGrpSpPr>
          <p:cNvPr id="35" name="Group 34">
            <a:extLst>
              <a:ext uri="{FF2B5EF4-FFF2-40B4-BE49-F238E27FC236}">
                <a16:creationId xmlns:a16="http://schemas.microsoft.com/office/drawing/2014/main" id="{F1F9B3CA-9463-4E28-DA76-FD76BF44B896}"/>
              </a:ext>
            </a:extLst>
          </p:cNvPr>
          <p:cNvGrpSpPr/>
          <p:nvPr/>
        </p:nvGrpSpPr>
        <p:grpSpPr>
          <a:xfrm>
            <a:off x="9337806" y="3141349"/>
            <a:ext cx="2777760" cy="1835280"/>
            <a:chOff x="9337806" y="3141349"/>
            <a:chExt cx="2777760" cy="1835280"/>
          </a:xfrm>
        </p:grpSpPr>
        <mc:AlternateContent xmlns:mc="http://schemas.openxmlformats.org/markup-compatibility/2006" xmlns:p14="http://schemas.microsoft.com/office/powerpoint/2010/main">
          <mc:Choice Requires="p14">
            <p:contentPart p14:bwMode="auto" r:id="rId39">
              <p14:nvContentPartPr>
                <p14:cNvPr id="9" name="Ink 8">
                  <a:extLst>
                    <a:ext uri="{FF2B5EF4-FFF2-40B4-BE49-F238E27FC236}">
                      <a16:creationId xmlns:a16="http://schemas.microsoft.com/office/drawing/2014/main" id="{F0FFF945-0E14-9F79-E8BE-55E997968D6C}"/>
                    </a:ext>
                  </a:extLst>
                </p14:cNvPr>
                <p14:cNvContentPartPr/>
                <p14:nvPr/>
              </p14:nvContentPartPr>
              <p14:xfrm>
                <a:off x="9705726" y="3141349"/>
                <a:ext cx="1370880" cy="421920"/>
              </p14:xfrm>
            </p:contentPart>
          </mc:Choice>
          <mc:Fallback xmlns="">
            <p:pic>
              <p:nvPicPr>
                <p:cNvPr id="9" name="Ink 8">
                  <a:extLst>
                    <a:ext uri="{FF2B5EF4-FFF2-40B4-BE49-F238E27FC236}">
                      <a16:creationId xmlns:a16="http://schemas.microsoft.com/office/drawing/2014/main" id="{F0FFF945-0E14-9F79-E8BE-55E997968D6C}"/>
                    </a:ext>
                  </a:extLst>
                </p:cNvPr>
                <p:cNvPicPr/>
                <p:nvPr/>
              </p:nvPicPr>
              <p:blipFill>
                <a:blip r:embed="rId40"/>
                <a:stretch>
                  <a:fillRect/>
                </a:stretch>
              </p:blipFill>
              <p:spPr>
                <a:xfrm>
                  <a:off x="9669726" y="3105709"/>
                  <a:ext cx="144252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0" name="Ink 9">
                  <a:extLst>
                    <a:ext uri="{FF2B5EF4-FFF2-40B4-BE49-F238E27FC236}">
                      <a16:creationId xmlns:a16="http://schemas.microsoft.com/office/drawing/2014/main" id="{6991FA72-4085-7BB6-A1F6-93742BCE0F9A}"/>
                    </a:ext>
                  </a:extLst>
                </p14:cNvPr>
                <p14:cNvContentPartPr/>
                <p14:nvPr/>
              </p14:nvContentPartPr>
              <p14:xfrm>
                <a:off x="9337806" y="4166269"/>
                <a:ext cx="757440" cy="273240"/>
              </p14:xfrm>
            </p:contentPart>
          </mc:Choice>
          <mc:Fallback xmlns="">
            <p:pic>
              <p:nvPicPr>
                <p:cNvPr id="10" name="Ink 9">
                  <a:extLst>
                    <a:ext uri="{FF2B5EF4-FFF2-40B4-BE49-F238E27FC236}">
                      <a16:creationId xmlns:a16="http://schemas.microsoft.com/office/drawing/2014/main" id="{6991FA72-4085-7BB6-A1F6-93742BCE0F9A}"/>
                    </a:ext>
                  </a:extLst>
                </p:cNvPr>
                <p:cNvPicPr/>
                <p:nvPr/>
              </p:nvPicPr>
              <p:blipFill>
                <a:blip r:embed="rId42"/>
                <a:stretch>
                  <a:fillRect/>
                </a:stretch>
              </p:blipFill>
              <p:spPr>
                <a:xfrm>
                  <a:off x="9302166" y="4130269"/>
                  <a:ext cx="8290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1" name="Ink 10">
                  <a:extLst>
                    <a:ext uri="{FF2B5EF4-FFF2-40B4-BE49-F238E27FC236}">
                      <a16:creationId xmlns:a16="http://schemas.microsoft.com/office/drawing/2014/main" id="{E119C03D-F7F2-A900-3EFC-AB9F5A73ED05}"/>
                    </a:ext>
                  </a:extLst>
                </p14:cNvPr>
                <p14:cNvContentPartPr/>
                <p14:nvPr/>
              </p14:nvContentPartPr>
              <p14:xfrm>
                <a:off x="10072206" y="3977269"/>
                <a:ext cx="16920" cy="51480"/>
              </p14:xfrm>
            </p:contentPart>
          </mc:Choice>
          <mc:Fallback xmlns="">
            <p:pic>
              <p:nvPicPr>
                <p:cNvPr id="11" name="Ink 10">
                  <a:extLst>
                    <a:ext uri="{FF2B5EF4-FFF2-40B4-BE49-F238E27FC236}">
                      <a16:creationId xmlns:a16="http://schemas.microsoft.com/office/drawing/2014/main" id="{E119C03D-F7F2-A900-3EFC-AB9F5A73ED05}"/>
                    </a:ext>
                  </a:extLst>
                </p:cNvPr>
                <p:cNvPicPr/>
                <p:nvPr/>
              </p:nvPicPr>
              <p:blipFill>
                <a:blip r:embed="rId44"/>
                <a:stretch>
                  <a:fillRect/>
                </a:stretch>
              </p:blipFill>
              <p:spPr>
                <a:xfrm>
                  <a:off x="10036206" y="3941269"/>
                  <a:ext cx="88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 name="Ink 11">
                  <a:extLst>
                    <a:ext uri="{FF2B5EF4-FFF2-40B4-BE49-F238E27FC236}">
                      <a16:creationId xmlns:a16="http://schemas.microsoft.com/office/drawing/2014/main" id="{A10BC5C5-270C-22D5-60BF-CA67AD67205A}"/>
                    </a:ext>
                  </a:extLst>
                </p14:cNvPr>
                <p14:cNvContentPartPr/>
                <p14:nvPr/>
              </p14:nvContentPartPr>
              <p14:xfrm>
                <a:off x="10052766" y="4143949"/>
                <a:ext cx="377640" cy="832680"/>
              </p14:xfrm>
            </p:contentPart>
          </mc:Choice>
          <mc:Fallback xmlns="">
            <p:pic>
              <p:nvPicPr>
                <p:cNvPr id="12" name="Ink 11">
                  <a:extLst>
                    <a:ext uri="{FF2B5EF4-FFF2-40B4-BE49-F238E27FC236}">
                      <a16:creationId xmlns:a16="http://schemas.microsoft.com/office/drawing/2014/main" id="{A10BC5C5-270C-22D5-60BF-CA67AD67205A}"/>
                    </a:ext>
                  </a:extLst>
                </p:cNvPr>
                <p:cNvPicPr/>
                <p:nvPr/>
              </p:nvPicPr>
              <p:blipFill>
                <a:blip r:embed="rId46"/>
                <a:stretch>
                  <a:fillRect/>
                </a:stretch>
              </p:blipFill>
              <p:spPr>
                <a:xfrm>
                  <a:off x="10017126" y="4108309"/>
                  <a:ext cx="44928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Ink 12">
                  <a:extLst>
                    <a:ext uri="{FF2B5EF4-FFF2-40B4-BE49-F238E27FC236}">
                      <a16:creationId xmlns:a16="http://schemas.microsoft.com/office/drawing/2014/main" id="{5CFE32C6-4F0F-7672-FE43-BF420C912E13}"/>
                    </a:ext>
                  </a:extLst>
                </p14:cNvPr>
                <p14:cNvContentPartPr/>
                <p14:nvPr/>
              </p14:nvContentPartPr>
              <p14:xfrm>
                <a:off x="10508886" y="3823549"/>
                <a:ext cx="238320" cy="479160"/>
              </p14:xfrm>
            </p:contentPart>
          </mc:Choice>
          <mc:Fallback xmlns="">
            <p:pic>
              <p:nvPicPr>
                <p:cNvPr id="13" name="Ink 12">
                  <a:extLst>
                    <a:ext uri="{FF2B5EF4-FFF2-40B4-BE49-F238E27FC236}">
                      <a16:creationId xmlns:a16="http://schemas.microsoft.com/office/drawing/2014/main" id="{5CFE32C6-4F0F-7672-FE43-BF420C912E13}"/>
                    </a:ext>
                  </a:extLst>
                </p:cNvPr>
                <p:cNvPicPr/>
                <p:nvPr/>
              </p:nvPicPr>
              <p:blipFill>
                <a:blip r:embed="rId48"/>
                <a:stretch>
                  <a:fillRect/>
                </a:stretch>
              </p:blipFill>
              <p:spPr>
                <a:xfrm>
                  <a:off x="10472886" y="3787909"/>
                  <a:ext cx="309960" cy="550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a:extLst>
                    <a:ext uri="{FF2B5EF4-FFF2-40B4-BE49-F238E27FC236}">
                      <a16:creationId xmlns:a16="http://schemas.microsoft.com/office/drawing/2014/main" id="{C9D87DC3-3C59-FFF2-DFA3-EB8DABAA643B}"/>
                    </a:ext>
                  </a:extLst>
                </p14:cNvPr>
                <p14:cNvContentPartPr/>
                <p14:nvPr/>
              </p14:nvContentPartPr>
              <p14:xfrm>
                <a:off x="10745046" y="3783229"/>
                <a:ext cx="901800" cy="539640"/>
              </p14:xfrm>
            </p:contentPart>
          </mc:Choice>
          <mc:Fallback xmlns="">
            <p:pic>
              <p:nvPicPr>
                <p:cNvPr id="14" name="Ink 13">
                  <a:extLst>
                    <a:ext uri="{FF2B5EF4-FFF2-40B4-BE49-F238E27FC236}">
                      <a16:creationId xmlns:a16="http://schemas.microsoft.com/office/drawing/2014/main" id="{C9D87DC3-3C59-FFF2-DFA3-EB8DABAA643B}"/>
                    </a:ext>
                  </a:extLst>
                </p:cNvPr>
                <p:cNvPicPr/>
                <p:nvPr/>
              </p:nvPicPr>
              <p:blipFill>
                <a:blip r:embed="rId50"/>
                <a:stretch>
                  <a:fillRect/>
                </a:stretch>
              </p:blipFill>
              <p:spPr>
                <a:xfrm>
                  <a:off x="10709406" y="3747589"/>
                  <a:ext cx="9734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 name="Ink 14">
                  <a:extLst>
                    <a:ext uri="{FF2B5EF4-FFF2-40B4-BE49-F238E27FC236}">
                      <a16:creationId xmlns:a16="http://schemas.microsoft.com/office/drawing/2014/main" id="{5F3311A9-E25E-2DF6-9F3A-368214137F35}"/>
                    </a:ext>
                  </a:extLst>
                </p14:cNvPr>
                <p14:cNvContentPartPr/>
                <p14:nvPr/>
              </p14:nvContentPartPr>
              <p14:xfrm>
                <a:off x="11700846" y="4022629"/>
                <a:ext cx="119160" cy="237960"/>
              </p14:xfrm>
            </p:contentPart>
          </mc:Choice>
          <mc:Fallback xmlns="">
            <p:pic>
              <p:nvPicPr>
                <p:cNvPr id="15" name="Ink 14">
                  <a:extLst>
                    <a:ext uri="{FF2B5EF4-FFF2-40B4-BE49-F238E27FC236}">
                      <a16:creationId xmlns:a16="http://schemas.microsoft.com/office/drawing/2014/main" id="{5F3311A9-E25E-2DF6-9F3A-368214137F35}"/>
                    </a:ext>
                  </a:extLst>
                </p:cNvPr>
                <p:cNvPicPr/>
                <p:nvPr/>
              </p:nvPicPr>
              <p:blipFill>
                <a:blip r:embed="rId52"/>
                <a:stretch>
                  <a:fillRect/>
                </a:stretch>
              </p:blipFill>
              <p:spPr>
                <a:xfrm>
                  <a:off x="11664846" y="3986629"/>
                  <a:ext cx="1908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 name="Ink 20">
                  <a:extLst>
                    <a:ext uri="{FF2B5EF4-FFF2-40B4-BE49-F238E27FC236}">
                      <a16:creationId xmlns:a16="http://schemas.microsoft.com/office/drawing/2014/main" id="{D45F1ED0-755C-F4BA-F94C-4225BFE667A4}"/>
                    </a:ext>
                  </a:extLst>
                </p14:cNvPr>
                <p14:cNvContentPartPr/>
                <p14:nvPr/>
              </p14:nvContentPartPr>
              <p14:xfrm>
                <a:off x="11894526" y="3477949"/>
                <a:ext cx="221040" cy="650880"/>
              </p14:xfrm>
            </p:contentPart>
          </mc:Choice>
          <mc:Fallback xmlns="">
            <p:pic>
              <p:nvPicPr>
                <p:cNvPr id="21" name="Ink 20">
                  <a:extLst>
                    <a:ext uri="{FF2B5EF4-FFF2-40B4-BE49-F238E27FC236}">
                      <a16:creationId xmlns:a16="http://schemas.microsoft.com/office/drawing/2014/main" id="{D45F1ED0-755C-F4BA-F94C-4225BFE667A4}"/>
                    </a:ext>
                  </a:extLst>
                </p:cNvPr>
                <p:cNvPicPr/>
                <p:nvPr/>
              </p:nvPicPr>
              <p:blipFill>
                <a:blip r:embed="rId54"/>
                <a:stretch>
                  <a:fillRect/>
                </a:stretch>
              </p:blipFill>
              <p:spPr>
                <a:xfrm>
                  <a:off x="11858526" y="3441949"/>
                  <a:ext cx="29268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DBD4CD27-8EC7-DD86-082F-9DA076715B1A}"/>
                    </a:ext>
                  </a:extLst>
                </p14:cNvPr>
                <p14:cNvContentPartPr/>
                <p14:nvPr/>
              </p14:nvContentPartPr>
              <p14:xfrm>
                <a:off x="11850246" y="4609789"/>
                <a:ext cx="12240" cy="31320"/>
              </p14:xfrm>
            </p:contentPart>
          </mc:Choice>
          <mc:Fallback xmlns="">
            <p:pic>
              <p:nvPicPr>
                <p:cNvPr id="32" name="Ink 31">
                  <a:extLst>
                    <a:ext uri="{FF2B5EF4-FFF2-40B4-BE49-F238E27FC236}">
                      <a16:creationId xmlns:a16="http://schemas.microsoft.com/office/drawing/2014/main" id="{DBD4CD27-8EC7-DD86-082F-9DA076715B1A}"/>
                    </a:ext>
                  </a:extLst>
                </p:cNvPr>
                <p:cNvPicPr/>
                <p:nvPr/>
              </p:nvPicPr>
              <p:blipFill>
                <a:blip r:embed="rId56"/>
                <a:stretch>
                  <a:fillRect/>
                </a:stretch>
              </p:blipFill>
              <p:spPr>
                <a:xfrm>
                  <a:off x="11814246" y="4574149"/>
                  <a:ext cx="83880" cy="102960"/>
                </a:xfrm>
                <a:prstGeom prst="rect">
                  <a:avLst/>
                </a:prstGeom>
              </p:spPr>
            </p:pic>
          </mc:Fallback>
        </mc:AlternateContent>
      </p:grpSp>
    </p:spTree>
    <p:extLst>
      <p:ext uri="{BB962C8B-B14F-4D97-AF65-F5344CB8AC3E}">
        <p14:creationId xmlns:p14="http://schemas.microsoft.com/office/powerpoint/2010/main" val="66704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Questions with solid fill">
            <a:extLst>
              <a:ext uri="{FF2B5EF4-FFF2-40B4-BE49-F238E27FC236}">
                <a16:creationId xmlns:a16="http://schemas.microsoft.com/office/drawing/2014/main" id="{0DD99D57-22D6-2C26-2011-DC3E5B5D92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475" y="601667"/>
            <a:ext cx="5618153" cy="5618153"/>
          </a:xfrm>
          <a:prstGeom prst="rect">
            <a:avLst/>
          </a:prstGeom>
        </p:spPr>
      </p:pic>
      <p:pic>
        <p:nvPicPr>
          <p:cNvPr id="3" name="Picture 2" descr="Diagram&#10;&#10;Description automatically generate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280147" y="600943"/>
            <a:ext cx="5619600" cy="5619600"/>
          </a:xfrm>
          <a:prstGeom prst="rect">
            <a:avLst/>
          </a:prstGeom>
          <a:noFill/>
        </p:spPr>
      </p:pic>
    </p:spTree>
    <p:extLst>
      <p:ext uri="{BB962C8B-B14F-4D97-AF65-F5344CB8AC3E}">
        <p14:creationId xmlns:p14="http://schemas.microsoft.com/office/powerpoint/2010/main" val="100826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95CA85-7C9F-DF3F-A709-FF2B1BA8D121}"/>
              </a:ext>
            </a:extLst>
          </p:cNvPr>
          <p:cNvSpPr>
            <a:spLocks noGrp="1"/>
          </p:cNvSpPr>
          <p:nvPr>
            <p:ph type="title"/>
          </p:nvPr>
        </p:nvSpPr>
        <p:spPr>
          <a:xfrm>
            <a:off x="1650732" y="2235468"/>
            <a:ext cx="9601200" cy="1485900"/>
          </a:xfrm>
        </p:spPr>
        <p:txBody>
          <a:bodyPr/>
          <a:lstStyle/>
          <a:p>
            <a:r>
              <a:rPr lang="en-CA" b="1" dirty="0"/>
              <a:t>Creating a Culture of Generosity </a:t>
            </a:r>
            <a:br>
              <a:rPr lang="en-CA" dirty="0"/>
            </a:br>
            <a:endParaRPr lang="en-CA" dirty="0"/>
          </a:p>
        </p:txBody>
      </p:sp>
    </p:spTree>
    <p:extLst>
      <p:ext uri="{BB962C8B-B14F-4D97-AF65-F5344CB8AC3E}">
        <p14:creationId xmlns:p14="http://schemas.microsoft.com/office/powerpoint/2010/main" val="3263733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p:txBody>
          <a:bodyPr/>
          <a:lstStyle/>
          <a:p>
            <a:r>
              <a:rPr lang="en-US" b="1" dirty="0"/>
              <a:t>Scarcity</a:t>
            </a:r>
          </a:p>
        </p:txBody>
      </p:sp>
      <p:sp>
        <p:nvSpPr>
          <p:cNvPr id="3" name="Content Placeholder 2">
            <a:extLst>
              <a:ext uri="{FF2B5EF4-FFF2-40B4-BE49-F238E27FC236}">
                <a16:creationId xmlns:a16="http://schemas.microsoft.com/office/drawing/2014/main" id="{2EC278D2-494C-28F5-3121-542435BB918D}"/>
              </a:ext>
            </a:extLst>
          </p:cNvPr>
          <p:cNvSpPr>
            <a:spLocks noGrp="1"/>
          </p:cNvSpPr>
          <p:nvPr>
            <p:ph idx="1"/>
          </p:nvPr>
        </p:nvSpPr>
        <p:spPr>
          <a:xfrm>
            <a:off x="1227221" y="1857676"/>
            <a:ext cx="9889958" cy="4029388"/>
          </a:xfrm>
        </p:spPr>
        <p:txBody>
          <a:bodyPr>
            <a:normAutofit/>
          </a:bodyPr>
          <a:lstStyle/>
          <a:p>
            <a:pPr>
              <a:buFont typeface="Arial" panose="020B0604020202020204" pitchFamily="34" charset="0"/>
              <a:buChar char="•"/>
            </a:pPr>
            <a:r>
              <a:rPr lang="en-US" sz="4000" dirty="0"/>
              <a:t>Deficit = Scarcity language </a:t>
            </a:r>
          </a:p>
          <a:p>
            <a:pPr>
              <a:buFont typeface="Arial" panose="020B0604020202020204" pitchFamily="34" charset="0"/>
              <a:buChar char="•"/>
            </a:pPr>
            <a:r>
              <a:rPr lang="en-US" sz="4000" dirty="0"/>
              <a:t>Scarcity assumes everyone is already giving what they can</a:t>
            </a:r>
          </a:p>
          <a:p>
            <a:pPr>
              <a:buFont typeface="Arial" panose="020B0604020202020204" pitchFamily="34" charset="0"/>
              <a:buChar char="•"/>
            </a:pPr>
            <a:r>
              <a:rPr lang="en-US" sz="4000" dirty="0"/>
              <a:t>Scarcity feels only thing to do is to make cuts, </a:t>
            </a:r>
            <a:r>
              <a:rPr lang="en-US" sz="3800" i="1" dirty="0"/>
              <a:t>particularly on ministry outside your congregation</a:t>
            </a:r>
          </a:p>
          <a:p>
            <a:pPr>
              <a:buFont typeface="Arial" panose="020B0604020202020204" pitchFamily="34" charset="0"/>
              <a:buChar char="•"/>
            </a:pPr>
            <a:endParaRPr lang="en-US" sz="4000" dirty="0"/>
          </a:p>
        </p:txBody>
      </p:sp>
    </p:spTree>
    <p:extLst>
      <p:ext uri="{BB962C8B-B14F-4D97-AF65-F5344CB8AC3E}">
        <p14:creationId xmlns:p14="http://schemas.microsoft.com/office/powerpoint/2010/main" val="1892561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6378F9-670D-D904-04CF-F45CF3E57729}"/>
              </a:ext>
            </a:extLst>
          </p:cNvPr>
          <p:cNvSpPr>
            <a:spLocks noGrp="1"/>
          </p:cNvSpPr>
          <p:nvPr>
            <p:ph idx="1"/>
          </p:nvPr>
        </p:nvSpPr>
        <p:spPr/>
        <p:txBody>
          <a:bodyPr/>
          <a:lstStyle/>
          <a:p>
            <a:r>
              <a:rPr lang="en-US" altLang="en-US" sz="4000" dirty="0"/>
              <a:t>5000 are fed with a few fish and loaves</a:t>
            </a:r>
          </a:p>
          <a:p>
            <a:r>
              <a:rPr lang="en-US" altLang="en-US" sz="4000" dirty="0"/>
              <a:t>Water is changed into wine </a:t>
            </a:r>
          </a:p>
          <a:p>
            <a:r>
              <a:rPr lang="en-US" altLang="en-US" sz="4000" dirty="0"/>
              <a:t>Parables of the mustard seed &amp; yeast</a:t>
            </a:r>
          </a:p>
          <a:p>
            <a:endParaRPr lang="en-US" altLang="en-US" dirty="0"/>
          </a:p>
        </p:txBody>
      </p:sp>
      <p:sp>
        <p:nvSpPr>
          <p:cNvPr id="3" name="Title 2">
            <a:extLst>
              <a:ext uri="{FF2B5EF4-FFF2-40B4-BE49-F238E27FC236}">
                <a16:creationId xmlns:a16="http://schemas.microsoft.com/office/drawing/2014/main" id="{9AF4FBC4-EE3B-4A97-A111-50DA6665939F}"/>
              </a:ext>
            </a:extLst>
          </p:cNvPr>
          <p:cNvSpPr>
            <a:spLocks noGrp="1"/>
          </p:cNvSpPr>
          <p:nvPr>
            <p:ph type="title"/>
          </p:nvPr>
        </p:nvSpPr>
        <p:spPr/>
        <p:txBody>
          <a:bodyPr/>
          <a:lstStyle/>
          <a:p>
            <a:pPr>
              <a:defRPr/>
            </a:pPr>
            <a:r>
              <a:rPr lang="en-US" sz="4400" dirty="0"/>
              <a:t>Abundance in Bible</a:t>
            </a:r>
          </a:p>
        </p:txBody>
      </p:sp>
    </p:spTree>
    <p:extLst>
      <p:ext uri="{BB962C8B-B14F-4D97-AF65-F5344CB8AC3E}">
        <p14:creationId xmlns:p14="http://schemas.microsoft.com/office/powerpoint/2010/main" val="1869165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C2DB-2E26-44E7-B2BA-18171B6D7C99}"/>
              </a:ext>
            </a:extLst>
          </p:cNvPr>
          <p:cNvSpPr>
            <a:spLocks noGrp="1"/>
          </p:cNvSpPr>
          <p:nvPr>
            <p:ph type="title"/>
          </p:nvPr>
        </p:nvSpPr>
        <p:spPr>
          <a:xfrm>
            <a:off x="914400" y="365125"/>
            <a:ext cx="3541486" cy="1325563"/>
          </a:xfrm>
        </p:spPr>
        <p:txBody>
          <a:bodyPr/>
          <a:lstStyle/>
          <a:p>
            <a:r>
              <a:rPr lang="en-US" sz="6600" dirty="0"/>
              <a:t> </a:t>
            </a:r>
          </a:p>
        </p:txBody>
      </p:sp>
      <p:sp>
        <p:nvSpPr>
          <p:cNvPr id="5" name="Content Placeholder 4">
            <a:extLst>
              <a:ext uri="{FF2B5EF4-FFF2-40B4-BE49-F238E27FC236}">
                <a16:creationId xmlns:a16="http://schemas.microsoft.com/office/drawing/2014/main" id="{FB73C6FD-71E6-48BB-BED0-250E7547DBE5}"/>
              </a:ext>
            </a:extLst>
          </p:cNvPr>
          <p:cNvSpPr>
            <a:spLocks noGrp="1"/>
          </p:cNvSpPr>
          <p:nvPr>
            <p:ph idx="1"/>
          </p:nvPr>
        </p:nvSpPr>
        <p:spPr>
          <a:xfrm>
            <a:off x="1016648" y="2388396"/>
            <a:ext cx="7765523" cy="3694528"/>
          </a:xfrm>
        </p:spPr>
        <p:txBody>
          <a:bodyPr>
            <a:normAutofit/>
          </a:bodyPr>
          <a:lstStyle/>
          <a:p>
            <a:r>
              <a:rPr lang="en-US" sz="3300" dirty="0">
                <a:ea typeface="Roboto" panose="02000000000000000000" pitchFamily="2" charset="0"/>
              </a:rPr>
              <a:t>Stay muted and use chat to </a:t>
            </a:r>
            <a:r>
              <a:rPr lang="en-US" sz="3300" u="sng" dirty="0">
                <a:ea typeface="Roboto" panose="02000000000000000000" pitchFamily="2" charset="0"/>
              </a:rPr>
              <a:t>ask anything</a:t>
            </a:r>
          </a:p>
          <a:p>
            <a:pPr marL="0" indent="0">
              <a:buNone/>
            </a:pPr>
            <a:endParaRPr lang="en-US" sz="1500" u="sng" dirty="0">
              <a:ea typeface="Roboto" panose="02000000000000000000" pitchFamily="2" charset="0"/>
            </a:endParaRPr>
          </a:p>
          <a:p>
            <a:r>
              <a:rPr lang="en-US" sz="3300" dirty="0">
                <a:ea typeface="Roboto" panose="02000000000000000000" pitchFamily="2" charset="0"/>
              </a:rPr>
              <a:t>Chat will be monitored and questions asked as we go along or at the end</a:t>
            </a:r>
          </a:p>
          <a:p>
            <a:pPr marL="0" indent="0">
              <a:buNone/>
            </a:pPr>
            <a:endParaRPr lang="en-US" sz="1500" dirty="0">
              <a:ea typeface="Roboto" panose="02000000000000000000" pitchFamily="2" charset="0"/>
            </a:endParaRPr>
          </a:p>
          <a:p>
            <a:r>
              <a:rPr lang="en-US" sz="3300" dirty="0">
                <a:ea typeface="Roboto" panose="02000000000000000000" pitchFamily="2" charset="0"/>
              </a:rPr>
              <a:t>You can unmute at the end</a:t>
            </a:r>
          </a:p>
        </p:txBody>
      </p:sp>
      <p:pic>
        <p:nvPicPr>
          <p:cNvPr id="4" name="Picture 3" descr="Graphical user interface, application&#10;&#10;Description automatically generated">
            <a:extLst>
              <a:ext uri="{FF2B5EF4-FFF2-40B4-BE49-F238E27FC236}">
                <a16:creationId xmlns:a16="http://schemas.microsoft.com/office/drawing/2014/main" id="{65B0DE21-A1BA-4004-A193-3046DA03C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6419" y="5456790"/>
            <a:ext cx="1915886" cy="1361287"/>
          </a:xfrm>
          <a:prstGeom prst="rect">
            <a:avLst/>
          </a:prstGeom>
        </p:spPr>
      </p:pic>
      <p:pic>
        <p:nvPicPr>
          <p:cNvPr id="7" name="Picture 6" descr="A screenshot of a phone&#10;&#10;Description automatically generated with medium confidence">
            <a:extLst>
              <a:ext uri="{FF2B5EF4-FFF2-40B4-BE49-F238E27FC236}">
                <a16:creationId xmlns:a16="http://schemas.microsoft.com/office/drawing/2014/main" id="{2F157EB9-10ED-42CB-BE71-B994026C6E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129486" y="112820"/>
            <a:ext cx="2953070" cy="5241699"/>
          </a:xfrm>
          <a:prstGeom prst="rect">
            <a:avLst/>
          </a:prstGeom>
        </p:spPr>
      </p:pic>
      <p:sp>
        <p:nvSpPr>
          <p:cNvPr id="8" name="Arrow: Right 7">
            <a:extLst>
              <a:ext uri="{FF2B5EF4-FFF2-40B4-BE49-F238E27FC236}">
                <a16:creationId xmlns:a16="http://schemas.microsoft.com/office/drawing/2014/main" id="{53E73461-9D31-4013-B2E6-D526E5D0D928}"/>
              </a:ext>
            </a:extLst>
          </p:cNvPr>
          <p:cNvSpPr/>
          <p:nvPr/>
        </p:nvSpPr>
        <p:spPr>
          <a:xfrm>
            <a:off x="8200572" y="5677307"/>
            <a:ext cx="1163199" cy="9720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PC</a:t>
            </a:r>
            <a:endParaRPr lang="en-US" dirty="0">
              <a:latin typeface="Roboto Medium" panose="02000000000000000000" pitchFamily="2" charset="0"/>
              <a:ea typeface="Roboto Medium" panose="02000000000000000000" pitchFamily="2" charset="0"/>
            </a:endParaRPr>
          </a:p>
        </p:txBody>
      </p:sp>
      <p:sp>
        <p:nvSpPr>
          <p:cNvPr id="10" name="Arrow: Right 9">
            <a:extLst>
              <a:ext uri="{FF2B5EF4-FFF2-40B4-BE49-F238E27FC236}">
                <a16:creationId xmlns:a16="http://schemas.microsoft.com/office/drawing/2014/main" id="{C8300FDA-EFDB-4954-B242-5579A5F286FA}"/>
              </a:ext>
            </a:extLst>
          </p:cNvPr>
          <p:cNvSpPr/>
          <p:nvPr/>
        </p:nvSpPr>
        <p:spPr>
          <a:xfrm>
            <a:off x="7606212" y="1416396"/>
            <a:ext cx="1757559" cy="972000"/>
          </a:xfrm>
          <a:custGeom>
            <a:avLst/>
            <a:gdLst>
              <a:gd name="connsiteX0" fmla="*/ 0 w 1163199"/>
              <a:gd name="connsiteY0" fmla="*/ 243000 h 972000"/>
              <a:gd name="connsiteX1" fmla="*/ 677199 w 1163199"/>
              <a:gd name="connsiteY1" fmla="*/ 243000 h 972000"/>
              <a:gd name="connsiteX2" fmla="*/ 677199 w 1163199"/>
              <a:gd name="connsiteY2" fmla="*/ 0 h 972000"/>
              <a:gd name="connsiteX3" fmla="*/ 1163199 w 1163199"/>
              <a:gd name="connsiteY3" fmla="*/ 486000 h 972000"/>
              <a:gd name="connsiteX4" fmla="*/ 677199 w 1163199"/>
              <a:gd name="connsiteY4" fmla="*/ 972000 h 972000"/>
              <a:gd name="connsiteX5" fmla="*/ 677199 w 1163199"/>
              <a:gd name="connsiteY5" fmla="*/ 729000 h 972000"/>
              <a:gd name="connsiteX6" fmla="*/ 0 w 1163199"/>
              <a:gd name="connsiteY6" fmla="*/ 729000 h 972000"/>
              <a:gd name="connsiteX7" fmla="*/ 0 w 1163199"/>
              <a:gd name="connsiteY7" fmla="*/ 243000 h 972000"/>
              <a:gd name="connsiteX0" fmla="*/ 57912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579120 w 1742319"/>
              <a:gd name="connsiteY7" fmla="*/ 243000 h 972000"/>
              <a:gd name="connsiteX0" fmla="*/ 30480 w 1742319"/>
              <a:gd name="connsiteY0" fmla="*/ 243000 h 972000"/>
              <a:gd name="connsiteX1" fmla="*/ 1256319 w 1742319"/>
              <a:gd name="connsiteY1" fmla="*/ 243000 h 972000"/>
              <a:gd name="connsiteX2" fmla="*/ 1256319 w 1742319"/>
              <a:gd name="connsiteY2" fmla="*/ 0 h 972000"/>
              <a:gd name="connsiteX3" fmla="*/ 1742319 w 1742319"/>
              <a:gd name="connsiteY3" fmla="*/ 486000 h 972000"/>
              <a:gd name="connsiteX4" fmla="*/ 1256319 w 1742319"/>
              <a:gd name="connsiteY4" fmla="*/ 972000 h 972000"/>
              <a:gd name="connsiteX5" fmla="*/ 1256319 w 1742319"/>
              <a:gd name="connsiteY5" fmla="*/ 729000 h 972000"/>
              <a:gd name="connsiteX6" fmla="*/ 0 w 1742319"/>
              <a:gd name="connsiteY6" fmla="*/ 744240 h 972000"/>
              <a:gd name="connsiteX7" fmla="*/ 30480 w 1742319"/>
              <a:gd name="connsiteY7" fmla="*/ 243000 h 972000"/>
              <a:gd name="connsiteX0" fmla="*/ 0 w 1757559"/>
              <a:gd name="connsiteY0" fmla="*/ 243000 h 972000"/>
              <a:gd name="connsiteX1" fmla="*/ 1271559 w 1757559"/>
              <a:gd name="connsiteY1" fmla="*/ 243000 h 972000"/>
              <a:gd name="connsiteX2" fmla="*/ 1271559 w 1757559"/>
              <a:gd name="connsiteY2" fmla="*/ 0 h 972000"/>
              <a:gd name="connsiteX3" fmla="*/ 1757559 w 1757559"/>
              <a:gd name="connsiteY3" fmla="*/ 486000 h 972000"/>
              <a:gd name="connsiteX4" fmla="*/ 1271559 w 1757559"/>
              <a:gd name="connsiteY4" fmla="*/ 972000 h 972000"/>
              <a:gd name="connsiteX5" fmla="*/ 1271559 w 1757559"/>
              <a:gd name="connsiteY5" fmla="*/ 729000 h 972000"/>
              <a:gd name="connsiteX6" fmla="*/ 15240 w 1757559"/>
              <a:gd name="connsiteY6" fmla="*/ 744240 h 972000"/>
              <a:gd name="connsiteX7" fmla="*/ 0 w 1757559"/>
              <a:gd name="connsiteY7" fmla="*/ 243000 h 9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7559" h="972000">
                <a:moveTo>
                  <a:pt x="0" y="243000"/>
                </a:moveTo>
                <a:lnTo>
                  <a:pt x="1271559" y="243000"/>
                </a:lnTo>
                <a:lnTo>
                  <a:pt x="1271559" y="0"/>
                </a:lnTo>
                <a:lnTo>
                  <a:pt x="1757559" y="486000"/>
                </a:lnTo>
                <a:lnTo>
                  <a:pt x="1271559" y="972000"/>
                </a:lnTo>
                <a:lnTo>
                  <a:pt x="1271559" y="729000"/>
                </a:lnTo>
                <a:lnTo>
                  <a:pt x="15240" y="744240"/>
                </a:lnTo>
                <a:lnTo>
                  <a:pt x="0" y="243000"/>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Roboto Medium" panose="02000000000000000000" pitchFamily="2" charset="0"/>
                <a:ea typeface="Roboto Medium" panose="02000000000000000000" pitchFamily="2" charset="0"/>
              </a:rPr>
              <a:t>Mobile</a:t>
            </a:r>
          </a:p>
        </p:txBody>
      </p:sp>
      <p:pic>
        <p:nvPicPr>
          <p:cNvPr id="11" name="Picture 10">
            <a:extLst>
              <a:ext uri="{FF2B5EF4-FFF2-40B4-BE49-F238E27FC236}">
                <a16:creationId xmlns:a16="http://schemas.microsoft.com/office/drawing/2014/main" id="{99BEF5E3-0F63-7849-826D-41CD87704CD8}"/>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1131" y="332154"/>
            <a:ext cx="1532411" cy="1532411"/>
          </a:xfrm>
          <a:prstGeom prst="rect">
            <a:avLst/>
          </a:prstGeom>
        </p:spPr>
      </p:pic>
    </p:spTree>
    <p:extLst>
      <p:ext uri="{BB962C8B-B14F-4D97-AF65-F5344CB8AC3E}">
        <p14:creationId xmlns:p14="http://schemas.microsoft.com/office/powerpoint/2010/main" val="142582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p:txBody>
          <a:bodyPr/>
          <a:lstStyle/>
          <a:p>
            <a:r>
              <a:rPr lang="en-US" b="1" dirty="0"/>
              <a:t>Abundance</a:t>
            </a:r>
          </a:p>
        </p:txBody>
      </p:sp>
      <p:sp>
        <p:nvSpPr>
          <p:cNvPr id="3" name="Content Placeholder 2">
            <a:extLst>
              <a:ext uri="{FF2B5EF4-FFF2-40B4-BE49-F238E27FC236}">
                <a16:creationId xmlns:a16="http://schemas.microsoft.com/office/drawing/2014/main" id="{2EC278D2-494C-28F5-3121-542435BB918D}"/>
              </a:ext>
            </a:extLst>
          </p:cNvPr>
          <p:cNvSpPr>
            <a:spLocks noGrp="1"/>
          </p:cNvSpPr>
          <p:nvPr>
            <p:ph idx="1"/>
          </p:nvPr>
        </p:nvSpPr>
        <p:spPr>
          <a:xfrm>
            <a:off x="1227221" y="2305664"/>
            <a:ext cx="9889958" cy="3581400"/>
          </a:xfrm>
        </p:spPr>
        <p:txBody>
          <a:bodyPr>
            <a:normAutofit fontScale="92500" lnSpcReduction="10000"/>
          </a:bodyPr>
          <a:lstStyle/>
          <a:p>
            <a:pPr marL="0" indent="0">
              <a:buNone/>
            </a:pPr>
            <a:r>
              <a:rPr lang="en-US" sz="4000" dirty="0"/>
              <a:t>“I believe that </a:t>
            </a:r>
            <a:r>
              <a:rPr lang="en-US" sz="4000" b="1" dirty="0"/>
              <a:t>abundance is a mindset </a:t>
            </a:r>
            <a:r>
              <a:rPr lang="en-US" sz="4000" dirty="0"/>
              <a:t>and not a condition of wealth.  Abundance is recognizing that the One who provides us with everything and </a:t>
            </a:r>
            <a:r>
              <a:rPr lang="en-US" sz="4000" b="1" dirty="0"/>
              <a:t>recognizing that it is not only enough, but enough to share.”</a:t>
            </a:r>
          </a:p>
          <a:p>
            <a:pPr marL="0" indent="0">
              <a:buNone/>
            </a:pPr>
            <a:r>
              <a:rPr lang="en-US" sz="4000" dirty="0"/>
              <a:t>	</a:t>
            </a:r>
            <a:r>
              <a:rPr lang="en-US" sz="4000" b="1" dirty="0"/>
              <a:t>Michael R. Ward</a:t>
            </a:r>
            <a:r>
              <a:rPr lang="en-US" sz="4000" dirty="0"/>
              <a:t>, Abundance: Creating a 	Culture of Generosity, Fortress Press, 2020</a:t>
            </a:r>
          </a:p>
        </p:txBody>
      </p:sp>
    </p:spTree>
    <p:extLst>
      <p:ext uri="{BB962C8B-B14F-4D97-AF65-F5344CB8AC3E}">
        <p14:creationId xmlns:p14="http://schemas.microsoft.com/office/powerpoint/2010/main" val="1731620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p:txBody>
          <a:bodyPr/>
          <a:lstStyle/>
          <a:p>
            <a:r>
              <a:rPr lang="en-US" b="1" dirty="0"/>
              <a:t>Generosity</a:t>
            </a:r>
          </a:p>
        </p:txBody>
      </p:sp>
      <p:sp>
        <p:nvSpPr>
          <p:cNvPr id="3" name="Content Placeholder 2">
            <a:extLst>
              <a:ext uri="{FF2B5EF4-FFF2-40B4-BE49-F238E27FC236}">
                <a16:creationId xmlns:a16="http://schemas.microsoft.com/office/drawing/2014/main" id="{2EC278D2-494C-28F5-3121-542435BB918D}"/>
              </a:ext>
            </a:extLst>
          </p:cNvPr>
          <p:cNvSpPr>
            <a:spLocks noGrp="1"/>
          </p:cNvSpPr>
          <p:nvPr>
            <p:ph idx="1"/>
          </p:nvPr>
        </p:nvSpPr>
        <p:spPr>
          <a:xfrm>
            <a:off x="1592981" y="1890575"/>
            <a:ext cx="9889958" cy="4220264"/>
          </a:xfrm>
        </p:spPr>
        <p:txBody>
          <a:bodyPr>
            <a:normAutofit fontScale="92500"/>
          </a:bodyPr>
          <a:lstStyle/>
          <a:p>
            <a:pPr marL="0" indent="0">
              <a:buNone/>
            </a:pPr>
            <a:r>
              <a:rPr lang="en-US" sz="4000" dirty="0"/>
              <a:t>“The generous are the ones who have learned </a:t>
            </a:r>
            <a:r>
              <a:rPr lang="en-US" sz="4000" b="1" dirty="0"/>
              <a:t>the joy of material wealth is the ability to share it </a:t>
            </a:r>
            <a:r>
              <a:rPr lang="en-US" sz="4000" dirty="0"/>
              <a:t>with others for the common good with </a:t>
            </a:r>
            <a:r>
              <a:rPr lang="en-US" sz="4000" b="1" dirty="0"/>
              <a:t>no expectation </a:t>
            </a:r>
            <a:r>
              <a:rPr lang="en-US" sz="4000" dirty="0"/>
              <a:t>of receiving anything in return.”</a:t>
            </a:r>
          </a:p>
          <a:p>
            <a:pPr marL="0" indent="0">
              <a:buNone/>
            </a:pPr>
            <a:endParaRPr lang="en-US" sz="4000" dirty="0"/>
          </a:p>
          <a:p>
            <a:pPr marL="0" indent="0">
              <a:buNone/>
            </a:pPr>
            <a:r>
              <a:rPr lang="en-US" sz="4000" dirty="0"/>
              <a:t>	</a:t>
            </a:r>
            <a:r>
              <a:rPr lang="en-US" sz="4000" b="1" dirty="0"/>
              <a:t>Michael R. Ward</a:t>
            </a:r>
            <a:r>
              <a:rPr lang="en-US" sz="4000" dirty="0"/>
              <a:t>, Abundance: Creating a 	Culture of Generosity, Fortress Press, 2020</a:t>
            </a:r>
          </a:p>
        </p:txBody>
      </p:sp>
    </p:spTree>
    <p:extLst>
      <p:ext uri="{BB962C8B-B14F-4D97-AF65-F5344CB8AC3E}">
        <p14:creationId xmlns:p14="http://schemas.microsoft.com/office/powerpoint/2010/main" val="236393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a:xfrm>
            <a:off x="1766236" y="2350971"/>
            <a:ext cx="9601200" cy="1485900"/>
          </a:xfrm>
        </p:spPr>
        <p:txBody>
          <a:bodyPr/>
          <a:lstStyle/>
          <a:p>
            <a:r>
              <a:rPr lang="en-US" dirty="0"/>
              <a:t>TRUTH: Giving is a joyful endeavor</a:t>
            </a:r>
          </a:p>
        </p:txBody>
      </p:sp>
    </p:spTree>
    <p:extLst>
      <p:ext uri="{BB962C8B-B14F-4D97-AF65-F5344CB8AC3E}">
        <p14:creationId xmlns:p14="http://schemas.microsoft.com/office/powerpoint/2010/main" val="3675912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descr="laughing.jpg">
            <a:extLst>
              <a:ext uri="{FF2B5EF4-FFF2-40B4-BE49-F238E27FC236}">
                <a16:creationId xmlns:a16="http://schemas.microsoft.com/office/drawing/2014/main" id="{DE1F61CA-8AED-FAB0-5471-FC3DEAC81A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8685" y="-429658"/>
            <a:ext cx="13767745" cy="850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EF648ABF-3450-45EC-862F-337098E2BDCF}"/>
              </a:ext>
            </a:extLst>
          </p:cNvPr>
          <p:cNvSpPr>
            <a:spLocks noGrp="1"/>
          </p:cNvSpPr>
          <p:nvPr>
            <p:ph type="title"/>
          </p:nvPr>
        </p:nvSpPr>
        <p:spPr>
          <a:xfrm>
            <a:off x="6874525" y="1035585"/>
            <a:ext cx="5317475" cy="3822853"/>
          </a:xfrm>
        </p:spPr>
        <p:txBody>
          <a:bodyPr>
            <a:normAutofit/>
          </a:bodyPr>
          <a:lstStyle/>
          <a:p>
            <a:pPr algn="ctr">
              <a:defRPr/>
            </a:pPr>
            <a:r>
              <a:rPr lang="en-CA" sz="6000" dirty="0">
                <a:solidFill>
                  <a:srgbClr val="0070C0"/>
                </a:solidFill>
              </a:rPr>
              <a:t>II Corinthians 9:7</a:t>
            </a:r>
            <a:br>
              <a:rPr lang="en-CA" sz="2700" dirty="0"/>
            </a:br>
            <a:endParaRPr lang="en-CA" sz="27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a:xfrm>
            <a:off x="1766236" y="2350971"/>
            <a:ext cx="9601200" cy="1485900"/>
          </a:xfrm>
        </p:spPr>
        <p:txBody>
          <a:bodyPr/>
          <a:lstStyle/>
          <a:p>
            <a:r>
              <a:rPr lang="en-US" dirty="0"/>
              <a:t>TRUTH: Giving is a spiritual practice</a:t>
            </a:r>
          </a:p>
        </p:txBody>
      </p:sp>
    </p:spTree>
    <p:extLst>
      <p:ext uri="{BB962C8B-B14F-4D97-AF65-F5344CB8AC3E}">
        <p14:creationId xmlns:p14="http://schemas.microsoft.com/office/powerpoint/2010/main" val="3984724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2">
            <a:extLst>
              <a:ext uri="{FF2B5EF4-FFF2-40B4-BE49-F238E27FC236}">
                <a16:creationId xmlns:a16="http://schemas.microsoft.com/office/drawing/2014/main" id="{25501ACD-68EF-4956-BBCB-2522FC75E17F}"/>
              </a:ext>
            </a:extLst>
          </p:cNvPr>
          <p:cNvSpPr>
            <a:spLocks noGrp="1"/>
          </p:cNvSpPr>
          <p:nvPr>
            <p:ph type="body" idx="1"/>
          </p:nvPr>
        </p:nvSpPr>
        <p:spPr>
          <a:xfrm>
            <a:off x="5943599" y="484742"/>
            <a:ext cx="5117335" cy="5783856"/>
          </a:xfrm>
        </p:spPr>
        <p:txBody>
          <a:bodyPr/>
          <a:lstStyle/>
          <a:p>
            <a:pPr>
              <a:defRPr/>
            </a:pPr>
            <a:r>
              <a:rPr lang="en-CA" altLang="en-US" sz="4000" dirty="0"/>
              <a:t>For if the eagerness is there, </a:t>
            </a:r>
            <a:r>
              <a:rPr lang="en-CA" altLang="en-US" sz="4000" b="1" u="sng" dirty="0"/>
              <a:t>the gift is acceptable according to what one has </a:t>
            </a:r>
            <a:r>
              <a:rPr lang="en-CA" altLang="en-US" sz="4000" dirty="0"/>
              <a:t>– not according to what one does not have.</a:t>
            </a:r>
          </a:p>
          <a:p>
            <a:pPr>
              <a:defRPr/>
            </a:pPr>
            <a:r>
              <a:rPr lang="en-CA" altLang="en-US" sz="2800" dirty="0"/>
              <a:t>II Corinthians 8:12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ummer meadow in the backlight">
            <a:extLst>
              <a:ext uri="{FF2B5EF4-FFF2-40B4-BE49-F238E27FC236}">
                <a16:creationId xmlns:a16="http://schemas.microsoft.com/office/drawing/2014/main" id="{D9D5FE9E-EEBF-8E9E-BEEE-F2C01DE7745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51244" y="0"/>
            <a:ext cx="10289512" cy="6858000"/>
          </a:xfrm>
          <a:prstGeom prst="rect">
            <a:avLst/>
          </a:prstGeom>
        </p:spPr>
      </p:pic>
      <p:sp>
        <p:nvSpPr>
          <p:cNvPr id="8" name="Rectangle 7">
            <a:extLst>
              <a:ext uri="{FF2B5EF4-FFF2-40B4-BE49-F238E27FC236}">
                <a16:creationId xmlns:a16="http://schemas.microsoft.com/office/drawing/2014/main" id="{C67D2642-7E4D-5491-408D-C9F3C22BFEE9}"/>
              </a:ext>
            </a:extLst>
          </p:cNvPr>
          <p:cNvSpPr/>
          <p:nvPr/>
        </p:nvSpPr>
        <p:spPr>
          <a:xfrm>
            <a:off x="1771048" y="1508768"/>
            <a:ext cx="8856431" cy="3401646"/>
          </a:xfrm>
          <a:prstGeom prst="rect">
            <a:avLst/>
          </a:prstGeom>
          <a:solidFill>
            <a:schemeClr val="accent2">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extBox 3">
            <a:extLst>
              <a:ext uri="{FF2B5EF4-FFF2-40B4-BE49-F238E27FC236}">
                <a16:creationId xmlns:a16="http://schemas.microsoft.com/office/drawing/2014/main" id="{ED4E8636-F876-C503-29B4-34DD182E9EBE}"/>
              </a:ext>
            </a:extLst>
          </p:cNvPr>
          <p:cNvSpPr txBox="1"/>
          <p:nvPr/>
        </p:nvSpPr>
        <p:spPr>
          <a:xfrm>
            <a:off x="2040556" y="1638666"/>
            <a:ext cx="8856431" cy="2123658"/>
          </a:xfrm>
          <a:prstGeom prst="rect">
            <a:avLst/>
          </a:prstGeom>
          <a:noFill/>
        </p:spPr>
        <p:txBody>
          <a:bodyPr wrap="square" rtlCol="0">
            <a:spAutoFit/>
          </a:bodyPr>
          <a:lstStyle/>
          <a:p>
            <a:r>
              <a:rPr lang="en-CA" sz="4400" dirty="0"/>
              <a:t>Nostalgia is the thief of hope. It tricks people into believing that </a:t>
            </a:r>
          </a:p>
          <a:p>
            <a:r>
              <a:rPr lang="en-CA" sz="4400" dirty="0"/>
              <a:t>their best days are behind them.</a:t>
            </a:r>
          </a:p>
        </p:txBody>
      </p:sp>
      <p:sp>
        <p:nvSpPr>
          <p:cNvPr id="7" name="Rectangle 6">
            <a:extLst>
              <a:ext uri="{FF2B5EF4-FFF2-40B4-BE49-F238E27FC236}">
                <a16:creationId xmlns:a16="http://schemas.microsoft.com/office/drawing/2014/main" id="{B3EF9CF4-20EA-5184-C172-625E7395DB66}"/>
              </a:ext>
            </a:extLst>
          </p:cNvPr>
          <p:cNvSpPr/>
          <p:nvPr/>
        </p:nvSpPr>
        <p:spPr>
          <a:xfrm>
            <a:off x="2040556" y="4957281"/>
            <a:ext cx="6493284" cy="1615237"/>
          </a:xfrm>
          <a:prstGeom prst="rect">
            <a:avLst/>
          </a:prstGeom>
          <a:solidFill>
            <a:schemeClr val="accent2">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9D55F8BF-D5B7-A1C0-3023-B2820473D1BC}"/>
              </a:ext>
            </a:extLst>
          </p:cNvPr>
          <p:cNvSpPr txBox="1"/>
          <p:nvPr/>
        </p:nvSpPr>
        <p:spPr>
          <a:xfrm>
            <a:off x="3005229" y="5118569"/>
            <a:ext cx="5214745" cy="1661993"/>
          </a:xfrm>
          <a:prstGeom prst="rect">
            <a:avLst/>
          </a:prstGeom>
          <a:noFill/>
        </p:spPr>
        <p:txBody>
          <a:bodyPr wrap="square" rtlCol="0">
            <a:spAutoFit/>
          </a:bodyPr>
          <a:lstStyle/>
          <a:p>
            <a:r>
              <a:rPr lang="en-CA" sz="2800" dirty="0"/>
              <a:t>Dr. Gordon Livingston, as quoted by Diana Butler Bass in </a:t>
            </a:r>
            <a:r>
              <a:rPr lang="en-CA" sz="2800" i="1" dirty="0"/>
              <a:t>A People’s History of Christianity</a:t>
            </a:r>
          </a:p>
          <a:p>
            <a:endParaRPr lang="en-CA" dirty="0">
              <a:ln w="0"/>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61AEDE10-B04E-49D9-9EBD-9925A42F5934}"/>
              </a:ext>
            </a:extLst>
          </p:cNvPr>
          <p:cNvSpPr txBox="1"/>
          <p:nvPr/>
        </p:nvSpPr>
        <p:spPr>
          <a:xfrm>
            <a:off x="1900989" y="507427"/>
            <a:ext cx="6097604" cy="830997"/>
          </a:xfrm>
          <a:prstGeom prst="rect">
            <a:avLst/>
          </a:prstGeom>
          <a:noFill/>
        </p:spPr>
        <p:txBody>
          <a:bodyPr wrap="square">
            <a:spAutoFit/>
          </a:bodyPr>
          <a:lstStyle/>
          <a:p>
            <a:r>
              <a:rPr lang="en-CA" sz="4800" dirty="0"/>
              <a:t>What’s our story?</a:t>
            </a:r>
            <a:endParaRPr lang="en-US" sz="4800" dirty="0"/>
          </a:p>
        </p:txBody>
      </p:sp>
    </p:spTree>
    <p:extLst>
      <p:ext uri="{BB962C8B-B14F-4D97-AF65-F5344CB8AC3E}">
        <p14:creationId xmlns:p14="http://schemas.microsoft.com/office/powerpoint/2010/main" val="1641433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Poll Everywhere Presenter">
                <a:extLst>
                  <a:ext uri="{FF2B5EF4-FFF2-40B4-BE49-F238E27FC236}">
                    <a16:creationId xmlns:a16="http://schemas.microsoft.com/office/drawing/2014/main" id="{DE741891-311A-EE3E-8D76-166F033BC221}"/>
                  </a:ext>
                </a:extLst>
              </p:cNvPr>
              <p:cNvGraphicFramePr>
                <a:graphicFrameLocks noGrp="1"/>
              </p:cNvGraphicFramePr>
              <p:nvPr/>
            </p:nvGraphicFramePr>
            <p:xfrm>
              <a:off x="1524000" y="857249"/>
              <a:ext cx="9144000"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title="Poll Everywhere Presenter">
                <a:extLst>
                  <a:ext uri="{FF2B5EF4-FFF2-40B4-BE49-F238E27FC236}">
                    <a16:creationId xmlns:a16="http://schemas.microsoft.com/office/drawing/2014/main" id="{DE741891-311A-EE3E-8D76-166F033BC221}"/>
                  </a:ext>
                </a:extLst>
              </p:cNvPr>
              <p:cNvPicPr>
                <a:picLocks noGrp="1" noRot="1" noChangeAspect="1" noMove="1" noResize="1" noEditPoints="1" noAdjustHandles="1" noChangeArrowheads="1" noChangeShapeType="1"/>
              </p:cNvPicPr>
              <p:nvPr/>
            </p:nvPicPr>
            <p:blipFill>
              <a:blip r:embed="rId3"/>
              <a:stretch>
                <a:fillRect/>
              </a:stretch>
            </p:blipFill>
            <p:spPr>
              <a:xfrm>
                <a:off x="1524000" y="857249"/>
                <a:ext cx="9144000" cy="5143500"/>
              </a:xfrm>
              <a:prstGeom prst="rect">
                <a:avLst/>
              </a:prstGeom>
            </p:spPr>
          </p:pic>
        </mc:Fallback>
      </mc:AlternateContent>
    </p:spTree>
    <p:extLst>
      <p:ext uri="{BB962C8B-B14F-4D97-AF65-F5344CB8AC3E}">
        <p14:creationId xmlns:p14="http://schemas.microsoft.com/office/powerpoint/2010/main" val="9272845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Poll Everywhere Presenter">
                <a:extLst>
                  <a:ext uri="{FF2B5EF4-FFF2-40B4-BE49-F238E27FC236}">
                    <a16:creationId xmlns:a16="http://schemas.microsoft.com/office/drawing/2014/main" id="{DE741891-311A-EE3E-8D76-166F033BC221}"/>
                  </a:ext>
                </a:extLst>
              </p:cNvPr>
              <p:cNvGraphicFramePr>
                <a:graphicFrameLocks noGrp="1"/>
              </p:cNvGraphicFramePr>
              <p:nvPr/>
            </p:nvGraphicFramePr>
            <p:xfrm>
              <a:off x="1524000" y="857249"/>
              <a:ext cx="9144000"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title="Poll Everywhere Presenter">
                <a:extLst>
                  <a:ext uri="{FF2B5EF4-FFF2-40B4-BE49-F238E27FC236}">
                    <a16:creationId xmlns:a16="http://schemas.microsoft.com/office/drawing/2014/main" id="{DE741891-311A-EE3E-8D76-166F033BC221}"/>
                  </a:ext>
                </a:extLst>
              </p:cNvPr>
              <p:cNvPicPr>
                <a:picLocks noGrp="1" noRot="1" noChangeAspect="1" noMove="1" noResize="1" noEditPoints="1" noAdjustHandles="1" noChangeArrowheads="1" noChangeShapeType="1"/>
              </p:cNvPicPr>
              <p:nvPr/>
            </p:nvPicPr>
            <p:blipFill>
              <a:blip r:embed="rId3"/>
              <a:stretch>
                <a:fillRect/>
              </a:stretch>
            </p:blipFill>
            <p:spPr>
              <a:xfrm>
                <a:off x="1524000" y="857249"/>
                <a:ext cx="9144000" cy="5143500"/>
              </a:xfrm>
              <a:prstGeom prst="rect">
                <a:avLst/>
              </a:prstGeom>
            </p:spPr>
          </p:pic>
        </mc:Fallback>
      </mc:AlternateContent>
    </p:spTree>
    <p:extLst>
      <p:ext uri="{BB962C8B-B14F-4D97-AF65-F5344CB8AC3E}">
        <p14:creationId xmlns:p14="http://schemas.microsoft.com/office/powerpoint/2010/main" val="2777274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Poll Everywhere Presenter">
                <a:extLst>
                  <a:ext uri="{FF2B5EF4-FFF2-40B4-BE49-F238E27FC236}">
                    <a16:creationId xmlns:a16="http://schemas.microsoft.com/office/drawing/2014/main" id="{DE741891-311A-EE3E-8D76-166F033BC221}"/>
                  </a:ext>
                </a:extLst>
              </p:cNvPr>
              <p:cNvGraphicFramePr>
                <a:graphicFrameLocks noGrp="1"/>
              </p:cNvGraphicFramePr>
              <p:nvPr/>
            </p:nvGraphicFramePr>
            <p:xfrm>
              <a:off x="1524000" y="857249"/>
              <a:ext cx="9144000"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title="Poll Everywhere Presenter">
                <a:extLst>
                  <a:ext uri="{FF2B5EF4-FFF2-40B4-BE49-F238E27FC236}">
                    <a16:creationId xmlns:a16="http://schemas.microsoft.com/office/drawing/2014/main" id="{DE741891-311A-EE3E-8D76-166F033BC221}"/>
                  </a:ext>
                </a:extLst>
              </p:cNvPr>
              <p:cNvPicPr>
                <a:picLocks noGrp="1" noRot="1" noChangeAspect="1" noMove="1" noResize="1" noEditPoints="1" noAdjustHandles="1" noChangeArrowheads="1" noChangeShapeType="1"/>
              </p:cNvPicPr>
              <p:nvPr/>
            </p:nvPicPr>
            <p:blipFill>
              <a:blip r:embed="rId3"/>
              <a:stretch>
                <a:fillRect/>
              </a:stretch>
            </p:blipFill>
            <p:spPr>
              <a:xfrm>
                <a:off x="1524000" y="857249"/>
                <a:ext cx="9144000" cy="5143500"/>
              </a:xfrm>
              <a:prstGeom prst="rect">
                <a:avLst/>
              </a:prstGeom>
            </p:spPr>
          </p:pic>
        </mc:Fallback>
      </mc:AlternateContent>
    </p:spTree>
    <p:extLst>
      <p:ext uri="{BB962C8B-B14F-4D97-AF65-F5344CB8AC3E}">
        <p14:creationId xmlns:p14="http://schemas.microsoft.com/office/powerpoint/2010/main" val="2433123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1194F-E2C0-FDD2-7017-24352F34E16D}"/>
              </a:ext>
            </a:extLst>
          </p:cNvPr>
          <p:cNvSpPr>
            <a:spLocks noGrp="1"/>
          </p:cNvSpPr>
          <p:nvPr>
            <p:ph type="title"/>
          </p:nvPr>
        </p:nvSpPr>
        <p:spPr/>
        <p:txBody>
          <a:bodyPr/>
          <a:lstStyle/>
          <a:p>
            <a:r>
              <a:rPr lang="en-US" dirty="0"/>
              <a:t>Get ready to take a poll</a:t>
            </a:r>
            <a:br>
              <a:rPr lang="en-US" dirty="0"/>
            </a:br>
            <a:r>
              <a:rPr lang="en-US" sz="4000" dirty="0"/>
              <a:t>(see link in chat)</a:t>
            </a:r>
          </a:p>
        </p:txBody>
      </p:sp>
      <p:sp>
        <p:nvSpPr>
          <p:cNvPr id="3" name="Content Placeholder 2">
            <a:extLst>
              <a:ext uri="{FF2B5EF4-FFF2-40B4-BE49-F238E27FC236}">
                <a16:creationId xmlns:a16="http://schemas.microsoft.com/office/drawing/2014/main" id="{B8FADAFC-089D-D67E-1918-67D9E4C68147}"/>
              </a:ext>
            </a:extLst>
          </p:cNvPr>
          <p:cNvSpPr>
            <a:spLocks noGrp="1"/>
          </p:cNvSpPr>
          <p:nvPr>
            <p:ph idx="1"/>
          </p:nvPr>
        </p:nvSpPr>
        <p:spPr>
          <a:xfrm>
            <a:off x="1371600" y="2286000"/>
            <a:ext cx="9601200" cy="1143000"/>
          </a:xfrm>
        </p:spPr>
        <p:txBody>
          <a:bodyPr>
            <a:normAutofit/>
          </a:bodyPr>
          <a:lstStyle/>
          <a:p>
            <a:pPr marL="0" indent="0">
              <a:buNone/>
            </a:pPr>
            <a:r>
              <a:rPr lang="en-US" sz="4800" dirty="0">
                <a:hlinkClick r:id="rId2"/>
              </a:rPr>
              <a:t>https://pollev.com/lorireesor507</a:t>
            </a:r>
            <a:r>
              <a:rPr lang="en-US" sz="4800" dirty="0"/>
              <a:t> </a:t>
            </a:r>
          </a:p>
        </p:txBody>
      </p:sp>
    </p:spTree>
    <p:extLst>
      <p:ext uri="{BB962C8B-B14F-4D97-AF65-F5344CB8AC3E}">
        <p14:creationId xmlns:p14="http://schemas.microsoft.com/office/powerpoint/2010/main" val="42269020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0"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1"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 name="Picture Placeholder 3" descr="Bread loaf in kitchen">
            <a:extLst>
              <a:ext uri="{FF2B5EF4-FFF2-40B4-BE49-F238E27FC236}">
                <a16:creationId xmlns:a16="http://schemas.microsoft.com/office/drawing/2014/main" id="{2D6C8C36-57FD-B5DC-596B-CFE7A6D37994}"/>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a:stretch/>
        </p:blipFill>
        <p:spPr>
          <a:xfrm>
            <a:off x="20" y="10"/>
            <a:ext cx="12191980" cy="6857990"/>
          </a:xfrm>
          <a:prstGeom prst="rect">
            <a:avLst/>
          </a:prstGeom>
          <a:ln>
            <a:noFill/>
          </a:ln>
          <a:effectLst/>
        </p:spPr>
      </p:pic>
      <p:sp>
        <p:nvSpPr>
          <p:cNvPr id="23" name="Freeform 6">
            <a:extLst>
              <a:ext uri="{FF2B5EF4-FFF2-40B4-BE49-F238E27FC236}">
                <a16:creationId xmlns:a16="http://schemas.microsoft.com/office/drawing/2014/main" id="{1003852C-CA3A-4254-ABB6-2290D30609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useBgFill="1">
        <p:nvSpPr>
          <p:cNvPr id="25" name="Rectangle 24">
            <a:extLst>
              <a:ext uri="{FF2B5EF4-FFF2-40B4-BE49-F238E27FC236}">
                <a16:creationId xmlns:a16="http://schemas.microsoft.com/office/drawing/2014/main" id="{2F11CF96-B71B-4294-A1EF-00CE7388D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6200" y="1301750"/>
            <a:ext cx="3213100" cy="4032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78ADB75-C5D9-E21E-B774-BBF0938C1DC2}"/>
              </a:ext>
            </a:extLst>
          </p:cNvPr>
          <p:cNvSpPr txBox="1"/>
          <p:nvPr/>
        </p:nvSpPr>
        <p:spPr>
          <a:xfrm>
            <a:off x="1603441" y="1649691"/>
            <a:ext cx="2698619" cy="2236989"/>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4400" cap="all">
                <a:solidFill>
                  <a:schemeClr val="tx2"/>
                </a:solidFill>
                <a:latin typeface="+mj-lt"/>
                <a:ea typeface="+mj-ea"/>
                <a:cs typeface="+mj-cs"/>
              </a:rPr>
              <a:t>Can we increase giving?</a:t>
            </a:r>
          </a:p>
        </p:txBody>
      </p:sp>
    </p:spTree>
    <p:extLst>
      <p:ext uri="{BB962C8B-B14F-4D97-AF65-F5344CB8AC3E}">
        <p14:creationId xmlns:p14="http://schemas.microsoft.com/office/powerpoint/2010/main" val="1844363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730D0E-6A88-81E7-E36A-1D41406B6620}"/>
              </a:ext>
            </a:extLst>
          </p:cNvPr>
          <p:cNvSpPr>
            <a:spLocks noGrp="1"/>
          </p:cNvSpPr>
          <p:nvPr>
            <p:ph type="title"/>
          </p:nvPr>
        </p:nvSpPr>
        <p:spPr>
          <a:xfrm>
            <a:off x="784743" y="685800"/>
            <a:ext cx="5793475" cy="1485900"/>
          </a:xfrm>
        </p:spPr>
        <p:txBody>
          <a:bodyPr>
            <a:normAutofit/>
          </a:bodyPr>
          <a:lstStyle/>
          <a:p>
            <a:r>
              <a:rPr lang="en-CA" dirty="0"/>
              <a:t>Generosity Assessment</a:t>
            </a:r>
          </a:p>
        </p:txBody>
      </p:sp>
      <p:sp>
        <p:nvSpPr>
          <p:cNvPr id="3" name="Content Placeholder 2">
            <a:extLst>
              <a:ext uri="{FF2B5EF4-FFF2-40B4-BE49-F238E27FC236}">
                <a16:creationId xmlns:a16="http://schemas.microsoft.com/office/drawing/2014/main" id="{F376D501-A6F0-6589-7851-7DA0E2929839}"/>
              </a:ext>
            </a:extLst>
          </p:cNvPr>
          <p:cNvSpPr>
            <a:spLocks noGrp="1"/>
          </p:cNvSpPr>
          <p:nvPr>
            <p:ph idx="1"/>
          </p:nvPr>
        </p:nvSpPr>
        <p:spPr>
          <a:xfrm>
            <a:off x="784743" y="2286000"/>
            <a:ext cx="6084687" cy="3581400"/>
          </a:xfrm>
        </p:spPr>
        <p:txBody>
          <a:bodyPr>
            <a:normAutofit/>
          </a:bodyPr>
          <a:lstStyle/>
          <a:p>
            <a:r>
              <a:rPr lang="en-CA" sz="3200" dirty="0"/>
              <a:t>A grateful examination of where your church is at!</a:t>
            </a:r>
          </a:p>
          <a:p>
            <a:endParaRPr lang="en-CA" sz="3200" dirty="0"/>
          </a:p>
          <a:p>
            <a:r>
              <a:rPr lang="en-CA" sz="3200" dirty="0">
                <a:hlinkClick r:id="rId3"/>
              </a:rPr>
              <a:t>https://presbyterian.ca/stewardship/generosity-assessment/</a:t>
            </a:r>
            <a:endParaRPr lang="en-CA" sz="3200" dirty="0"/>
          </a:p>
          <a:p>
            <a:endParaRPr lang="en-CA" sz="3200" dirty="0"/>
          </a:p>
        </p:txBody>
      </p:sp>
      <p:sp>
        <p:nvSpPr>
          <p:cNvPr id="18" name="Rectangle 17">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Stethoscope">
            <a:extLst>
              <a:ext uri="{FF2B5EF4-FFF2-40B4-BE49-F238E27FC236}">
                <a16:creationId xmlns:a16="http://schemas.microsoft.com/office/drawing/2014/main" id="{1531E916-AD56-4802-0071-00751A21801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b="-1"/>
          <a:stretch/>
        </p:blipFill>
        <p:spPr>
          <a:xfrm>
            <a:off x="7612260" y="10"/>
            <a:ext cx="4579739" cy="6857990"/>
          </a:xfrm>
          <a:prstGeom prst="rect">
            <a:avLst/>
          </a:prstGeom>
        </p:spPr>
      </p:pic>
    </p:spTree>
    <p:extLst>
      <p:ext uri="{BB962C8B-B14F-4D97-AF65-F5344CB8AC3E}">
        <p14:creationId xmlns:p14="http://schemas.microsoft.com/office/powerpoint/2010/main" val="2610607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2">
            <a:extLst>
              <a:ext uri="{FF2B5EF4-FFF2-40B4-BE49-F238E27FC236}">
                <a16:creationId xmlns:a16="http://schemas.microsoft.com/office/drawing/2014/main" id="{D38CA64A-11C5-4BD7-8A2D-E6D58794D6DC}"/>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a:stretch/>
        </p:blipFill>
        <p:spPr>
          <a:xfrm>
            <a:off x="571500" y="10"/>
            <a:ext cx="6034088" cy="6857989"/>
          </a:xfrm>
          <a:noFill/>
        </p:spPr>
      </p:pic>
      <p:sp>
        <p:nvSpPr>
          <p:cNvPr id="5" name="Title 4">
            <a:extLst>
              <a:ext uri="{FF2B5EF4-FFF2-40B4-BE49-F238E27FC236}">
                <a16:creationId xmlns:a16="http://schemas.microsoft.com/office/drawing/2014/main" id="{9151932C-7145-4FBD-B81D-9ADC42401B87}"/>
              </a:ext>
            </a:extLst>
          </p:cNvPr>
          <p:cNvSpPr>
            <a:spLocks noGrp="1"/>
          </p:cNvSpPr>
          <p:nvPr>
            <p:ph type="ctrTitle"/>
          </p:nvPr>
        </p:nvSpPr>
        <p:spPr>
          <a:xfrm>
            <a:off x="6905625" y="1512889"/>
            <a:ext cx="4986338" cy="3262311"/>
          </a:xfrm>
        </p:spPr>
        <p:txBody>
          <a:bodyPr anchor="b">
            <a:normAutofit/>
          </a:bodyPr>
          <a:lstStyle/>
          <a:p>
            <a:r>
              <a:rPr lang="en-US" dirty="0"/>
              <a:t>Suppose one of you has a friend</a:t>
            </a:r>
          </a:p>
        </p:txBody>
      </p:sp>
      <p:sp>
        <p:nvSpPr>
          <p:cNvPr id="3" name="Slide Number Placeholder 2" hidden="1">
            <a:extLst>
              <a:ext uri="{FF2B5EF4-FFF2-40B4-BE49-F238E27FC236}">
                <a16:creationId xmlns:a16="http://schemas.microsoft.com/office/drawing/2014/main" id="{774AF259-0EA0-486A-A345-68549DF558C8}"/>
              </a:ext>
            </a:extLst>
          </p:cNvPr>
          <p:cNvSpPr>
            <a:spLocks noGrp="1"/>
          </p:cNvSpPr>
          <p:nvPr>
            <p:ph type="sldNum" sz="quarter" idx="4294967295"/>
          </p:nvPr>
        </p:nvSpPr>
        <p:spPr>
          <a:xfrm>
            <a:off x="11518900" y="6581978"/>
            <a:ext cx="373062" cy="206104"/>
          </a:xfrm>
        </p:spPr>
        <p:txBody>
          <a:bodyPr/>
          <a:lstStyle/>
          <a:p>
            <a:pPr>
              <a:spcAft>
                <a:spcPts val="600"/>
              </a:spcAft>
            </a:pPr>
            <a:fld id="{03DC2DEF-D2FE-4B45-ABA4-9F153FD1C98A}" type="slidenum">
              <a:rPr lang="en-US" smtClean="0"/>
              <a:pPr>
                <a:spcAft>
                  <a:spcPts val="600"/>
                </a:spcAft>
              </a:pPr>
              <a:t>42</a:t>
            </a:fld>
            <a:endParaRPr lang="en-US"/>
          </a:p>
        </p:txBody>
      </p:sp>
      <p:sp>
        <p:nvSpPr>
          <p:cNvPr id="2" name="TextBox 1">
            <a:extLst>
              <a:ext uri="{FF2B5EF4-FFF2-40B4-BE49-F238E27FC236}">
                <a16:creationId xmlns:a16="http://schemas.microsoft.com/office/drawing/2014/main" id="{23BE0ABA-A456-86EE-A7C0-51377DFD2F2D}"/>
              </a:ext>
            </a:extLst>
          </p:cNvPr>
          <p:cNvSpPr txBox="1"/>
          <p:nvPr/>
        </p:nvSpPr>
        <p:spPr>
          <a:xfrm>
            <a:off x="4309768" y="6657944"/>
            <a:ext cx="2295820" cy="200055"/>
          </a:xfrm>
          <a:prstGeom prst="rect">
            <a:avLst/>
          </a:prstGeom>
          <a:solidFill>
            <a:srgbClr val="000000"/>
          </a:solidFill>
        </p:spPr>
        <p:txBody>
          <a:bodyPr wrap="none" rtlCol="0">
            <a:spAutoFit/>
          </a:bodyPr>
          <a:lstStyle/>
          <a:p>
            <a:pPr algn="r">
              <a:spcAft>
                <a:spcPts val="600"/>
              </a:spcAft>
            </a:pPr>
            <a:r>
              <a:rPr lang="en-CA" sz="700">
                <a:solidFill>
                  <a:srgbClr val="FFFFFF"/>
                </a:solidFill>
                <a:hlinkClick r:id="rId4" tooltip="https://www.lavistachurchofchrist.org/cms/gallery/bible-stories-for-children-a-first-book/">
                  <a:extLst>
                    <a:ext uri="{A12FA001-AC4F-418D-AE19-62706E023703}">
                      <ahyp:hlinkClr xmlns:ahyp="http://schemas.microsoft.com/office/drawing/2018/hyperlinkcolor" val="tx"/>
                    </a:ext>
                  </a:extLst>
                </a:hlinkClick>
              </a:rPr>
              <a:t>This Photo</a:t>
            </a:r>
            <a:r>
              <a:rPr lang="en-CA" sz="700">
                <a:solidFill>
                  <a:srgbClr val="FFFFFF"/>
                </a:solidFill>
              </a:rPr>
              <a:t> by Unknown Author is licensed under </a:t>
            </a:r>
            <a:r>
              <a:rPr lang="en-CA"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CA" sz="700">
              <a:solidFill>
                <a:srgbClr val="FFFFFF"/>
              </a:solidFill>
            </a:endParaRPr>
          </a:p>
        </p:txBody>
      </p:sp>
    </p:spTree>
    <p:extLst>
      <p:ext uri="{BB962C8B-B14F-4D97-AF65-F5344CB8AC3E}">
        <p14:creationId xmlns:p14="http://schemas.microsoft.com/office/powerpoint/2010/main" val="24231317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6" name="Footer Placeholder 5">
            <a:extLst>
              <a:ext uri="{FF2B5EF4-FFF2-40B4-BE49-F238E27FC236}">
                <a16:creationId xmlns:a16="http://schemas.microsoft.com/office/drawing/2014/main" id="{9819009C-6652-99ED-F008-18236C376B37}"/>
              </a:ext>
            </a:extLst>
          </p:cNvPr>
          <p:cNvSpPr>
            <a:spLocks noGrp="1"/>
          </p:cNvSpPr>
          <p:nvPr>
            <p:ph type="ftr" sz="quarter" idx="11"/>
          </p:nvPr>
        </p:nvSpPr>
        <p:spPr/>
        <p:txBody>
          <a:bodyPr/>
          <a:lstStyle/>
          <a:p>
            <a:r>
              <a:rPr lang="en-CA"/>
              <a:t>@2023 Lori Guenther Reesor</a:t>
            </a:r>
          </a:p>
        </p:txBody>
      </p:sp>
      <p:grpSp>
        <p:nvGrpSpPr>
          <p:cNvPr id="19" name="Group 18">
            <a:extLst>
              <a:ext uri="{FF2B5EF4-FFF2-40B4-BE49-F238E27FC236}">
                <a16:creationId xmlns:a16="http://schemas.microsoft.com/office/drawing/2014/main" id="{0D3B3B42-8A20-470E-A450-C1F0684EB093}"/>
              </a:ext>
            </a:extLst>
          </p:cNvPr>
          <p:cNvGrpSpPr/>
          <p:nvPr/>
        </p:nvGrpSpPr>
        <p:grpSpPr>
          <a:xfrm>
            <a:off x="8847846" y="1560229"/>
            <a:ext cx="2552400" cy="947880"/>
            <a:chOff x="8847846" y="1560229"/>
            <a:chExt cx="2552400" cy="947880"/>
          </a:xfrm>
        </p:grpSpPr>
        <mc:AlternateContent xmlns:mc="http://schemas.openxmlformats.org/markup-compatibility/2006" xmlns:p14="http://schemas.microsoft.com/office/powerpoint/2010/main">
          <mc:Choice Requires="p14">
            <p:contentPart p14:bwMode="auto" r:id="rId5">
              <p14:nvContentPartPr>
                <p14:cNvPr id="9" name="Ink 8">
                  <a:extLst>
                    <a:ext uri="{FF2B5EF4-FFF2-40B4-BE49-F238E27FC236}">
                      <a16:creationId xmlns:a16="http://schemas.microsoft.com/office/drawing/2014/main" id="{54AF27E5-C72E-C593-B9A2-253EA1D390D5}"/>
                    </a:ext>
                  </a:extLst>
                </p14:cNvPr>
                <p14:cNvContentPartPr/>
                <p14:nvPr/>
              </p14:nvContentPartPr>
              <p14:xfrm>
                <a:off x="8847846" y="1868749"/>
                <a:ext cx="692280" cy="639360"/>
              </p14:xfrm>
            </p:contentPart>
          </mc:Choice>
          <mc:Fallback xmlns="">
            <p:pic>
              <p:nvPicPr>
                <p:cNvPr id="9" name="Ink 8">
                  <a:extLst>
                    <a:ext uri="{FF2B5EF4-FFF2-40B4-BE49-F238E27FC236}">
                      <a16:creationId xmlns:a16="http://schemas.microsoft.com/office/drawing/2014/main" id="{54AF27E5-C72E-C593-B9A2-253EA1D390D5}"/>
                    </a:ext>
                  </a:extLst>
                </p:cNvPr>
                <p:cNvPicPr/>
                <p:nvPr/>
              </p:nvPicPr>
              <p:blipFill>
                <a:blip r:embed="rId6"/>
                <a:stretch>
                  <a:fillRect/>
                </a:stretch>
              </p:blipFill>
              <p:spPr>
                <a:xfrm>
                  <a:off x="8811846" y="1832749"/>
                  <a:ext cx="76392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4D6DEB2-B137-28FA-ADF8-8D7743D9A35D}"/>
                    </a:ext>
                  </a:extLst>
                </p14:cNvPr>
                <p14:cNvContentPartPr/>
                <p14:nvPr/>
              </p14:nvContentPartPr>
              <p14:xfrm>
                <a:off x="9748926" y="1560229"/>
                <a:ext cx="698400" cy="942840"/>
              </p14:xfrm>
            </p:contentPart>
          </mc:Choice>
          <mc:Fallback xmlns="">
            <p:pic>
              <p:nvPicPr>
                <p:cNvPr id="10" name="Ink 9">
                  <a:extLst>
                    <a:ext uri="{FF2B5EF4-FFF2-40B4-BE49-F238E27FC236}">
                      <a16:creationId xmlns:a16="http://schemas.microsoft.com/office/drawing/2014/main" id="{14D6DEB2-B137-28FA-ADF8-8D7743D9A35D}"/>
                    </a:ext>
                  </a:extLst>
                </p:cNvPr>
                <p:cNvPicPr/>
                <p:nvPr/>
              </p:nvPicPr>
              <p:blipFill>
                <a:blip r:embed="rId8"/>
                <a:stretch>
                  <a:fillRect/>
                </a:stretch>
              </p:blipFill>
              <p:spPr>
                <a:xfrm>
                  <a:off x="9713286" y="1524229"/>
                  <a:ext cx="77004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634967AA-D182-6353-C598-275B3B2CCB25}"/>
                    </a:ext>
                  </a:extLst>
                </p14:cNvPr>
                <p14:cNvContentPartPr/>
                <p14:nvPr/>
              </p14:nvContentPartPr>
              <p14:xfrm>
                <a:off x="10826406" y="2163229"/>
                <a:ext cx="25200" cy="181800"/>
              </p14:xfrm>
            </p:contentPart>
          </mc:Choice>
          <mc:Fallback xmlns="">
            <p:pic>
              <p:nvPicPr>
                <p:cNvPr id="11" name="Ink 10">
                  <a:extLst>
                    <a:ext uri="{FF2B5EF4-FFF2-40B4-BE49-F238E27FC236}">
                      <a16:creationId xmlns:a16="http://schemas.microsoft.com/office/drawing/2014/main" id="{634967AA-D182-6353-C598-275B3B2CCB25}"/>
                    </a:ext>
                  </a:extLst>
                </p:cNvPr>
                <p:cNvPicPr/>
                <p:nvPr/>
              </p:nvPicPr>
              <p:blipFill>
                <a:blip r:embed="rId10"/>
                <a:stretch>
                  <a:fillRect/>
                </a:stretch>
              </p:blipFill>
              <p:spPr>
                <a:xfrm>
                  <a:off x="10790406" y="2127229"/>
                  <a:ext cx="96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E44A3557-4615-2DDF-6297-F4A49F6348EB}"/>
                    </a:ext>
                  </a:extLst>
                </p14:cNvPr>
                <p14:cNvContentPartPr/>
                <p14:nvPr/>
              </p14:nvContentPartPr>
              <p14:xfrm>
                <a:off x="10872486" y="1886029"/>
                <a:ext cx="36000" cy="45360"/>
              </p14:xfrm>
            </p:contentPart>
          </mc:Choice>
          <mc:Fallback xmlns="">
            <p:pic>
              <p:nvPicPr>
                <p:cNvPr id="12" name="Ink 11">
                  <a:extLst>
                    <a:ext uri="{FF2B5EF4-FFF2-40B4-BE49-F238E27FC236}">
                      <a16:creationId xmlns:a16="http://schemas.microsoft.com/office/drawing/2014/main" id="{E44A3557-4615-2DDF-6297-F4A49F6348EB}"/>
                    </a:ext>
                  </a:extLst>
                </p:cNvPr>
                <p:cNvPicPr/>
                <p:nvPr/>
              </p:nvPicPr>
              <p:blipFill>
                <a:blip r:embed="rId12"/>
                <a:stretch>
                  <a:fillRect/>
                </a:stretch>
              </p:blipFill>
              <p:spPr>
                <a:xfrm>
                  <a:off x="10836846" y="1850029"/>
                  <a:ext cx="107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EF3852CC-1432-859A-8218-FBD56210DB79}"/>
                    </a:ext>
                  </a:extLst>
                </p14:cNvPr>
                <p14:cNvContentPartPr/>
                <p14:nvPr/>
              </p14:nvContentPartPr>
              <p14:xfrm>
                <a:off x="11102886" y="2111029"/>
                <a:ext cx="297360" cy="357480"/>
              </p14:xfrm>
            </p:contentPart>
          </mc:Choice>
          <mc:Fallback xmlns="">
            <p:pic>
              <p:nvPicPr>
                <p:cNvPr id="13" name="Ink 12">
                  <a:extLst>
                    <a:ext uri="{FF2B5EF4-FFF2-40B4-BE49-F238E27FC236}">
                      <a16:creationId xmlns:a16="http://schemas.microsoft.com/office/drawing/2014/main" id="{EF3852CC-1432-859A-8218-FBD56210DB79}"/>
                    </a:ext>
                  </a:extLst>
                </p:cNvPr>
                <p:cNvPicPr/>
                <p:nvPr/>
              </p:nvPicPr>
              <p:blipFill>
                <a:blip r:embed="rId14"/>
                <a:stretch>
                  <a:fillRect/>
                </a:stretch>
              </p:blipFill>
              <p:spPr>
                <a:xfrm>
                  <a:off x="11066886" y="2075389"/>
                  <a:ext cx="369000" cy="429120"/>
                </a:xfrm>
                <a:prstGeom prst="rect">
                  <a:avLst/>
                </a:prstGeom>
              </p:spPr>
            </p:pic>
          </mc:Fallback>
        </mc:AlternateContent>
      </p:grpSp>
      <p:grpSp>
        <p:nvGrpSpPr>
          <p:cNvPr id="24" name="Group 23">
            <a:extLst>
              <a:ext uri="{FF2B5EF4-FFF2-40B4-BE49-F238E27FC236}">
                <a16:creationId xmlns:a16="http://schemas.microsoft.com/office/drawing/2014/main" id="{B2164714-38EB-BB5A-0A67-85EFC609ECE3}"/>
              </a:ext>
            </a:extLst>
          </p:cNvPr>
          <p:cNvGrpSpPr/>
          <p:nvPr/>
        </p:nvGrpSpPr>
        <p:grpSpPr>
          <a:xfrm>
            <a:off x="8891766" y="2922109"/>
            <a:ext cx="3197160" cy="2316960"/>
            <a:chOff x="8891766" y="2922109"/>
            <a:chExt cx="3197160" cy="2316960"/>
          </a:xfrm>
        </p:grpSpPr>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F8031F1-FDDD-610B-170A-1DD9FF6F319A}"/>
                    </a:ext>
                  </a:extLst>
                </p14:cNvPr>
                <p14:cNvContentPartPr/>
                <p14:nvPr/>
              </p14:nvContentPartPr>
              <p14:xfrm>
                <a:off x="9263646" y="2922109"/>
                <a:ext cx="1122840" cy="897480"/>
              </p14:xfrm>
            </p:contentPart>
          </mc:Choice>
          <mc:Fallback xmlns="">
            <p:pic>
              <p:nvPicPr>
                <p:cNvPr id="14" name="Ink 13">
                  <a:extLst>
                    <a:ext uri="{FF2B5EF4-FFF2-40B4-BE49-F238E27FC236}">
                      <a16:creationId xmlns:a16="http://schemas.microsoft.com/office/drawing/2014/main" id="{6F8031F1-FDDD-610B-170A-1DD9FF6F319A}"/>
                    </a:ext>
                  </a:extLst>
                </p:cNvPr>
                <p:cNvPicPr/>
                <p:nvPr/>
              </p:nvPicPr>
              <p:blipFill>
                <a:blip r:embed="rId16"/>
                <a:stretch>
                  <a:fillRect/>
                </a:stretch>
              </p:blipFill>
              <p:spPr>
                <a:xfrm>
                  <a:off x="9227646" y="2886469"/>
                  <a:ext cx="1194480" cy="969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123B26F8-7385-2A77-9638-5785B332DB8A}"/>
                    </a:ext>
                  </a:extLst>
                </p14:cNvPr>
                <p14:cNvContentPartPr/>
                <p14:nvPr/>
              </p14:nvContentPartPr>
              <p14:xfrm>
                <a:off x="8891766" y="4338709"/>
                <a:ext cx="925920" cy="379440"/>
              </p14:xfrm>
            </p:contentPart>
          </mc:Choice>
          <mc:Fallback xmlns="">
            <p:pic>
              <p:nvPicPr>
                <p:cNvPr id="15" name="Ink 14">
                  <a:extLst>
                    <a:ext uri="{FF2B5EF4-FFF2-40B4-BE49-F238E27FC236}">
                      <a16:creationId xmlns:a16="http://schemas.microsoft.com/office/drawing/2014/main" id="{123B26F8-7385-2A77-9638-5785B332DB8A}"/>
                    </a:ext>
                  </a:extLst>
                </p:cNvPr>
                <p:cNvPicPr/>
                <p:nvPr/>
              </p:nvPicPr>
              <p:blipFill>
                <a:blip r:embed="rId18"/>
                <a:stretch>
                  <a:fillRect/>
                </a:stretch>
              </p:blipFill>
              <p:spPr>
                <a:xfrm>
                  <a:off x="8855766" y="4303069"/>
                  <a:ext cx="997560" cy="451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Ink 15">
                  <a:extLst>
                    <a:ext uri="{FF2B5EF4-FFF2-40B4-BE49-F238E27FC236}">
                      <a16:creationId xmlns:a16="http://schemas.microsoft.com/office/drawing/2014/main" id="{73FB9F0C-C5BF-6A2C-C8A9-F9EB8CF96517}"/>
                    </a:ext>
                  </a:extLst>
                </p14:cNvPr>
                <p14:cNvContentPartPr/>
                <p14:nvPr/>
              </p14:nvContentPartPr>
              <p14:xfrm>
                <a:off x="9822366" y="4062949"/>
                <a:ext cx="65880" cy="17640"/>
              </p14:xfrm>
            </p:contentPart>
          </mc:Choice>
          <mc:Fallback xmlns="">
            <p:pic>
              <p:nvPicPr>
                <p:cNvPr id="16" name="Ink 15">
                  <a:extLst>
                    <a:ext uri="{FF2B5EF4-FFF2-40B4-BE49-F238E27FC236}">
                      <a16:creationId xmlns:a16="http://schemas.microsoft.com/office/drawing/2014/main" id="{73FB9F0C-C5BF-6A2C-C8A9-F9EB8CF96517}"/>
                    </a:ext>
                  </a:extLst>
                </p:cNvPr>
                <p:cNvPicPr/>
                <p:nvPr/>
              </p:nvPicPr>
              <p:blipFill>
                <a:blip r:embed="rId20"/>
                <a:stretch>
                  <a:fillRect/>
                </a:stretch>
              </p:blipFill>
              <p:spPr>
                <a:xfrm>
                  <a:off x="9786366" y="4026949"/>
                  <a:ext cx="137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Ink 16">
                  <a:extLst>
                    <a:ext uri="{FF2B5EF4-FFF2-40B4-BE49-F238E27FC236}">
                      <a16:creationId xmlns:a16="http://schemas.microsoft.com/office/drawing/2014/main" id="{2AC9F779-9F1E-B501-9293-B46EBB97BAF7}"/>
                    </a:ext>
                  </a:extLst>
                </p14:cNvPr>
                <p14:cNvContentPartPr/>
                <p14:nvPr/>
              </p14:nvContentPartPr>
              <p14:xfrm>
                <a:off x="9775566" y="4411429"/>
                <a:ext cx="427320" cy="827640"/>
              </p14:xfrm>
            </p:contentPart>
          </mc:Choice>
          <mc:Fallback xmlns="">
            <p:pic>
              <p:nvPicPr>
                <p:cNvPr id="17" name="Ink 16">
                  <a:extLst>
                    <a:ext uri="{FF2B5EF4-FFF2-40B4-BE49-F238E27FC236}">
                      <a16:creationId xmlns:a16="http://schemas.microsoft.com/office/drawing/2014/main" id="{2AC9F779-9F1E-B501-9293-B46EBB97BAF7}"/>
                    </a:ext>
                  </a:extLst>
                </p:cNvPr>
                <p:cNvPicPr/>
                <p:nvPr/>
              </p:nvPicPr>
              <p:blipFill>
                <a:blip r:embed="rId22"/>
                <a:stretch>
                  <a:fillRect/>
                </a:stretch>
              </p:blipFill>
              <p:spPr>
                <a:xfrm>
                  <a:off x="9739566" y="4375789"/>
                  <a:ext cx="498960" cy="899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E4DF2A45-A501-EF55-AB20-56A894DDDB55}"/>
                    </a:ext>
                  </a:extLst>
                </p14:cNvPr>
                <p14:cNvContentPartPr/>
                <p14:nvPr/>
              </p14:nvContentPartPr>
              <p14:xfrm>
                <a:off x="10284606" y="4088869"/>
                <a:ext cx="196560" cy="478080"/>
              </p14:xfrm>
            </p:contentPart>
          </mc:Choice>
          <mc:Fallback xmlns="">
            <p:pic>
              <p:nvPicPr>
                <p:cNvPr id="20" name="Ink 19">
                  <a:extLst>
                    <a:ext uri="{FF2B5EF4-FFF2-40B4-BE49-F238E27FC236}">
                      <a16:creationId xmlns:a16="http://schemas.microsoft.com/office/drawing/2014/main" id="{E4DF2A45-A501-EF55-AB20-56A894DDDB55}"/>
                    </a:ext>
                  </a:extLst>
                </p:cNvPr>
                <p:cNvPicPr/>
                <p:nvPr/>
              </p:nvPicPr>
              <p:blipFill>
                <a:blip r:embed="rId24"/>
                <a:stretch>
                  <a:fillRect/>
                </a:stretch>
              </p:blipFill>
              <p:spPr>
                <a:xfrm>
                  <a:off x="10248606" y="4052869"/>
                  <a:ext cx="2682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DD3FEAC2-996D-C9D6-712E-7C1FD158FDDF}"/>
                    </a:ext>
                  </a:extLst>
                </p14:cNvPr>
                <p14:cNvContentPartPr/>
                <p14:nvPr/>
              </p14:nvContentPartPr>
              <p14:xfrm>
                <a:off x="10616526" y="4057549"/>
                <a:ext cx="1069200" cy="569880"/>
              </p14:xfrm>
            </p:contentPart>
          </mc:Choice>
          <mc:Fallback xmlns="">
            <p:pic>
              <p:nvPicPr>
                <p:cNvPr id="21" name="Ink 20">
                  <a:extLst>
                    <a:ext uri="{FF2B5EF4-FFF2-40B4-BE49-F238E27FC236}">
                      <a16:creationId xmlns:a16="http://schemas.microsoft.com/office/drawing/2014/main" id="{DD3FEAC2-996D-C9D6-712E-7C1FD158FDDF}"/>
                    </a:ext>
                  </a:extLst>
                </p:cNvPr>
                <p:cNvPicPr/>
                <p:nvPr/>
              </p:nvPicPr>
              <p:blipFill>
                <a:blip r:embed="rId26"/>
                <a:stretch>
                  <a:fillRect/>
                </a:stretch>
              </p:blipFill>
              <p:spPr>
                <a:xfrm>
                  <a:off x="10580526" y="4021549"/>
                  <a:ext cx="1140840" cy="641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4788DF61-3B4D-BA71-7447-CC51E8DF5A5C}"/>
                    </a:ext>
                  </a:extLst>
                </p14:cNvPr>
                <p14:cNvContentPartPr/>
                <p14:nvPr/>
              </p14:nvContentPartPr>
              <p14:xfrm>
                <a:off x="11868966" y="3742909"/>
                <a:ext cx="219960" cy="879120"/>
              </p14:xfrm>
            </p:contentPart>
          </mc:Choice>
          <mc:Fallback xmlns="">
            <p:pic>
              <p:nvPicPr>
                <p:cNvPr id="22" name="Ink 21">
                  <a:extLst>
                    <a:ext uri="{FF2B5EF4-FFF2-40B4-BE49-F238E27FC236}">
                      <a16:creationId xmlns:a16="http://schemas.microsoft.com/office/drawing/2014/main" id="{4788DF61-3B4D-BA71-7447-CC51E8DF5A5C}"/>
                    </a:ext>
                  </a:extLst>
                </p:cNvPr>
                <p:cNvPicPr/>
                <p:nvPr/>
              </p:nvPicPr>
              <p:blipFill>
                <a:blip r:embed="rId28"/>
                <a:stretch>
                  <a:fillRect/>
                </a:stretch>
              </p:blipFill>
              <p:spPr>
                <a:xfrm>
                  <a:off x="11832966" y="3706909"/>
                  <a:ext cx="291600" cy="950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C661130D-4949-D98B-E236-5E8E67A6BE9A}"/>
                    </a:ext>
                  </a:extLst>
                </p14:cNvPr>
                <p14:cNvContentPartPr/>
                <p14:nvPr/>
              </p14:nvContentPartPr>
              <p14:xfrm>
                <a:off x="11859966" y="4858189"/>
                <a:ext cx="68760" cy="73080"/>
              </p14:xfrm>
            </p:contentPart>
          </mc:Choice>
          <mc:Fallback xmlns="">
            <p:pic>
              <p:nvPicPr>
                <p:cNvPr id="23" name="Ink 22">
                  <a:extLst>
                    <a:ext uri="{FF2B5EF4-FFF2-40B4-BE49-F238E27FC236}">
                      <a16:creationId xmlns:a16="http://schemas.microsoft.com/office/drawing/2014/main" id="{C661130D-4949-D98B-E236-5E8E67A6BE9A}"/>
                    </a:ext>
                  </a:extLst>
                </p:cNvPr>
                <p:cNvPicPr/>
                <p:nvPr/>
              </p:nvPicPr>
              <p:blipFill>
                <a:blip r:embed="rId30"/>
                <a:stretch>
                  <a:fillRect/>
                </a:stretch>
              </p:blipFill>
              <p:spPr>
                <a:xfrm>
                  <a:off x="11823966" y="4822549"/>
                  <a:ext cx="140400" cy="144720"/>
                </a:xfrm>
                <a:prstGeom prst="rect">
                  <a:avLst/>
                </a:prstGeom>
              </p:spPr>
            </p:pic>
          </mc:Fallback>
        </mc:AlternateContent>
      </p:grpSp>
    </p:spTree>
    <p:extLst>
      <p:ext uri="{BB962C8B-B14F-4D97-AF65-F5344CB8AC3E}">
        <p14:creationId xmlns:p14="http://schemas.microsoft.com/office/powerpoint/2010/main" val="136324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Set a goal</a:t>
            </a:r>
          </a:p>
        </p:txBody>
      </p:sp>
      <p:sp>
        <p:nvSpPr>
          <p:cNvPr id="3" name="Content Placeholder 2"/>
          <p:cNvSpPr>
            <a:spLocks noGrp="1"/>
          </p:cNvSpPr>
          <p:nvPr>
            <p:ph sz="half" idx="1"/>
          </p:nvPr>
        </p:nvSpPr>
        <p:spPr>
          <a:xfrm>
            <a:off x="3455469" y="2171699"/>
            <a:ext cx="7873466" cy="4005263"/>
          </a:xfrm>
        </p:spPr>
        <p:txBody>
          <a:bodyPr>
            <a:normAutofit/>
          </a:bodyPr>
          <a:lstStyle/>
          <a:p>
            <a:pPr marL="0" indent="0">
              <a:buNone/>
            </a:pPr>
            <a:r>
              <a:rPr lang="en-CA" sz="4800" dirty="0"/>
              <a:t>Every member growing in generosity this year.</a:t>
            </a:r>
          </a:p>
        </p:txBody>
      </p:sp>
    </p:spTree>
    <p:extLst>
      <p:ext uri="{BB962C8B-B14F-4D97-AF65-F5344CB8AC3E}">
        <p14:creationId xmlns:p14="http://schemas.microsoft.com/office/powerpoint/2010/main" val="42129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defRPr/>
            </a:pPr>
            <a:r>
              <a:rPr lang="en-US" sz="4000" dirty="0"/>
              <a:t>Bethel Church, NS</a:t>
            </a:r>
          </a:p>
        </p:txBody>
      </p:sp>
      <p:sp>
        <p:nvSpPr>
          <p:cNvPr id="40963" name="Content Placeholder 7"/>
          <p:cNvSpPr>
            <a:spLocks noGrp="1"/>
          </p:cNvSpPr>
          <p:nvPr>
            <p:ph sz="half" idx="2"/>
          </p:nvPr>
        </p:nvSpPr>
        <p:spPr>
          <a:xfrm>
            <a:off x="6882063" y="1690690"/>
            <a:ext cx="4148489" cy="4938711"/>
          </a:xfrm>
        </p:spPr>
        <p:txBody>
          <a:bodyPr>
            <a:normAutofit fontScale="92500" lnSpcReduction="10000"/>
          </a:bodyPr>
          <a:lstStyle/>
          <a:p>
            <a:r>
              <a:rPr lang="en-US" dirty="0"/>
              <a:t>Lots of kids, no money!</a:t>
            </a:r>
          </a:p>
          <a:p>
            <a:r>
              <a:rPr lang="en-US" dirty="0"/>
              <a:t>Shared Vision </a:t>
            </a:r>
          </a:p>
          <a:p>
            <a:r>
              <a:rPr lang="en-US" dirty="0"/>
              <a:t>Educated congregation</a:t>
            </a:r>
          </a:p>
          <a:p>
            <a:r>
              <a:rPr lang="en-US" dirty="0"/>
              <a:t>Raised $100,000 in three months ($70,000 from three gifts of stock)</a:t>
            </a:r>
          </a:p>
          <a:p>
            <a:r>
              <a:rPr lang="en-US" dirty="0"/>
              <a:t>Launched a mid-week program for children in community</a:t>
            </a:r>
          </a:p>
          <a:p>
            <a:r>
              <a:rPr lang="en-US" dirty="0"/>
              <a:t>Additional bequests brought total to $150,000</a:t>
            </a:r>
          </a:p>
          <a:p>
            <a:pPr eaLnBrk="1" hangingPunct="1"/>
            <a:endParaRPr lang="en-US" sz="2000" dirty="0"/>
          </a:p>
        </p:txBody>
      </p:sp>
      <p:sp>
        <p:nvSpPr>
          <p:cNvPr id="40964" name="Text Box 4"/>
          <p:cNvSpPr txBox="1">
            <a:spLocks noChangeArrowheads="1"/>
          </p:cNvSpPr>
          <p:nvPr/>
        </p:nvSpPr>
        <p:spPr bwMode="auto">
          <a:xfrm>
            <a:off x="3505200" y="1905000"/>
            <a:ext cx="184150" cy="369888"/>
          </a:xfrm>
          <a:prstGeom prst="rect">
            <a:avLst/>
          </a:prstGeom>
          <a:noFill/>
          <a:ln w="9525">
            <a:noFill/>
            <a:miter lim="800000"/>
            <a:headEnd/>
            <a:tailEnd/>
          </a:ln>
        </p:spPr>
        <p:txBody>
          <a:bodyPr wrap="none">
            <a:spAutoFit/>
          </a:bodyPr>
          <a:lstStyle/>
          <a:p>
            <a:endParaRPr lang="en-US">
              <a:solidFill>
                <a:prstClr val="white"/>
              </a:solidFill>
              <a:latin typeface="Calibri" panose="020F0502020204030204"/>
            </a:endParaRPr>
          </a:p>
        </p:txBody>
      </p:sp>
      <p:sp>
        <p:nvSpPr>
          <p:cNvPr id="40965" name="Text Box 7"/>
          <p:cNvSpPr txBox="1">
            <a:spLocks noChangeArrowheads="1"/>
          </p:cNvSpPr>
          <p:nvPr/>
        </p:nvSpPr>
        <p:spPr bwMode="auto">
          <a:xfrm>
            <a:off x="3260725" y="1708150"/>
            <a:ext cx="184150" cy="369888"/>
          </a:xfrm>
          <a:prstGeom prst="rect">
            <a:avLst/>
          </a:prstGeom>
          <a:noFill/>
          <a:ln w="9525">
            <a:noFill/>
            <a:miter lim="800000"/>
            <a:headEnd/>
            <a:tailEnd/>
          </a:ln>
        </p:spPr>
        <p:txBody>
          <a:bodyPr wrap="none">
            <a:spAutoFit/>
          </a:bodyPr>
          <a:lstStyle/>
          <a:p>
            <a:endParaRPr lang="en-US">
              <a:solidFill>
                <a:prstClr val="white"/>
              </a:solidFill>
              <a:latin typeface="Calibri" panose="020F0502020204030204"/>
            </a:endParaRPr>
          </a:p>
        </p:txBody>
      </p:sp>
      <p:pic>
        <p:nvPicPr>
          <p:cNvPr id="40967" name="Content Placeholder 11" descr="Bethel Church Scotsburn cropped.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463490" y="1690690"/>
            <a:ext cx="6267571" cy="5146463"/>
          </a:xfrm>
        </p:spPr>
      </p:pic>
    </p:spTree>
    <p:extLst>
      <p:ext uri="{BB962C8B-B14F-4D97-AF65-F5344CB8AC3E}">
        <p14:creationId xmlns:p14="http://schemas.microsoft.com/office/powerpoint/2010/main" val="364303796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A33F-DAAF-44BF-AE17-90510CC7E514}"/>
              </a:ext>
            </a:extLst>
          </p:cNvPr>
          <p:cNvSpPr>
            <a:spLocks noGrp="1"/>
          </p:cNvSpPr>
          <p:nvPr>
            <p:ph type="title"/>
          </p:nvPr>
        </p:nvSpPr>
        <p:spPr>
          <a:xfrm>
            <a:off x="2021840" y="365127"/>
            <a:ext cx="8516472" cy="1325563"/>
          </a:xfrm>
        </p:spPr>
        <p:txBody>
          <a:bodyPr>
            <a:normAutofit/>
          </a:bodyPr>
          <a:lstStyle/>
          <a:p>
            <a:r>
              <a:rPr lang="en-US" dirty="0">
                <a:solidFill>
                  <a:srgbClr val="4F1F67"/>
                </a:solidFill>
              </a:rPr>
              <a:t>Lessons</a:t>
            </a:r>
          </a:p>
        </p:txBody>
      </p:sp>
      <p:sp>
        <p:nvSpPr>
          <p:cNvPr id="3" name="Content Placeholder 2">
            <a:extLst>
              <a:ext uri="{FF2B5EF4-FFF2-40B4-BE49-F238E27FC236}">
                <a16:creationId xmlns:a16="http://schemas.microsoft.com/office/drawing/2014/main" id="{5FA29036-1A8C-48D1-8F08-199219C1D8B1}"/>
              </a:ext>
            </a:extLst>
          </p:cNvPr>
          <p:cNvSpPr>
            <a:spLocks noGrp="1"/>
          </p:cNvSpPr>
          <p:nvPr>
            <p:ph idx="1"/>
          </p:nvPr>
        </p:nvSpPr>
        <p:spPr>
          <a:xfrm>
            <a:off x="2651612" y="1825625"/>
            <a:ext cx="7886700" cy="4351338"/>
          </a:xfrm>
        </p:spPr>
        <p:txBody>
          <a:bodyPr>
            <a:normAutofit/>
          </a:bodyPr>
          <a:lstStyle/>
          <a:p>
            <a:r>
              <a:rPr lang="en-US" sz="5400" dirty="0">
                <a:solidFill>
                  <a:srgbClr val="6F2C91"/>
                </a:solidFill>
              </a:rPr>
              <a:t>People give to people</a:t>
            </a:r>
          </a:p>
          <a:p>
            <a:pPr lvl="0"/>
            <a:r>
              <a:rPr lang="en-US" sz="5400" dirty="0">
                <a:solidFill>
                  <a:srgbClr val="6F2C91"/>
                </a:solidFill>
              </a:rPr>
              <a:t>Money follows mission</a:t>
            </a:r>
            <a:br>
              <a:rPr lang="en-US" sz="5400" dirty="0">
                <a:solidFill>
                  <a:srgbClr val="6F2C91"/>
                </a:solidFill>
              </a:rPr>
            </a:br>
            <a:r>
              <a:rPr lang="en-US" sz="4000" i="1" dirty="0">
                <a:solidFill>
                  <a:srgbClr val="6F2C91"/>
                </a:solidFill>
              </a:rPr>
              <a:t>(Use a narrative budget!)</a:t>
            </a:r>
          </a:p>
          <a:p>
            <a:pPr lvl="0"/>
            <a:r>
              <a:rPr lang="en-US" sz="5400" dirty="0">
                <a:solidFill>
                  <a:srgbClr val="6F2C91"/>
                </a:solidFill>
              </a:rPr>
              <a:t>Teach how they can give</a:t>
            </a:r>
          </a:p>
          <a:p>
            <a:pPr marL="457200" lvl="1" indent="0">
              <a:buNone/>
            </a:pPr>
            <a:endParaRPr lang="en-US" dirty="0"/>
          </a:p>
        </p:txBody>
      </p:sp>
    </p:spTree>
    <p:extLst>
      <p:ext uri="{BB962C8B-B14F-4D97-AF65-F5344CB8AC3E}">
        <p14:creationId xmlns:p14="http://schemas.microsoft.com/office/powerpoint/2010/main" val="320582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33600" y="304800"/>
            <a:ext cx="8001000" cy="1143000"/>
          </a:xfrm>
        </p:spPr>
        <p:txBody>
          <a:bodyPr/>
          <a:lstStyle/>
          <a:p>
            <a:pPr eaLnBrk="1" hangingPunct="1"/>
            <a:r>
              <a:rPr lang="en-US" sz="3600" dirty="0"/>
              <a:t>First Church, Brandon, MB</a:t>
            </a:r>
          </a:p>
        </p:txBody>
      </p:sp>
      <p:sp>
        <p:nvSpPr>
          <p:cNvPr id="41987" name="Rectangle 3"/>
          <p:cNvSpPr>
            <a:spLocks noGrp="1" noChangeArrowheads="1"/>
          </p:cNvSpPr>
          <p:nvPr>
            <p:ph type="body" sz="half" idx="2"/>
          </p:nvPr>
        </p:nvSpPr>
        <p:spPr>
          <a:xfrm>
            <a:off x="5943601" y="1828800"/>
            <a:ext cx="5606715" cy="5029200"/>
          </a:xfrm>
        </p:spPr>
        <p:txBody>
          <a:bodyPr>
            <a:normAutofit/>
          </a:bodyPr>
          <a:lstStyle/>
          <a:p>
            <a:pPr eaLnBrk="1" hangingPunct="1"/>
            <a:r>
              <a:rPr lang="en-US" dirty="0"/>
              <a:t>Endowment was known as “</a:t>
            </a:r>
            <a:r>
              <a:rPr lang="en-US" i="1" dirty="0"/>
              <a:t>slush fund</a:t>
            </a:r>
            <a:r>
              <a:rPr lang="en-US" dirty="0"/>
              <a:t>” </a:t>
            </a:r>
          </a:p>
          <a:p>
            <a:pPr eaLnBrk="1" hangingPunct="1"/>
            <a:r>
              <a:rPr lang="en-US" dirty="0"/>
              <a:t>Now called “</a:t>
            </a:r>
            <a:r>
              <a:rPr lang="en-US" i="1" dirty="0"/>
              <a:t>partner in ministry</a:t>
            </a:r>
            <a:r>
              <a:rPr lang="en-US" dirty="0"/>
              <a:t>” fund</a:t>
            </a:r>
          </a:p>
          <a:p>
            <a:pPr eaLnBrk="1" hangingPunct="1"/>
            <a:r>
              <a:rPr lang="en-US" dirty="0"/>
              <a:t>Income matches current gifts to </a:t>
            </a:r>
            <a:r>
              <a:rPr lang="en-US" b="1" dirty="0"/>
              <a:t>expand</a:t>
            </a:r>
            <a:r>
              <a:rPr lang="en-US" dirty="0"/>
              <a:t> or </a:t>
            </a:r>
            <a:r>
              <a:rPr lang="en-US" b="1" dirty="0"/>
              <a:t>launch</a:t>
            </a:r>
            <a:r>
              <a:rPr lang="en-US" dirty="0"/>
              <a:t> ministries</a:t>
            </a:r>
          </a:p>
          <a:p>
            <a:pPr eaLnBrk="1" hangingPunct="1"/>
            <a:r>
              <a:rPr lang="en-US" dirty="0"/>
              <a:t>During “Foundation Month” they tell the stories of people who made gifts</a:t>
            </a:r>
          </a:p>
        </p:txBody>
      </p:sp>
      <p:pic>
        <p:nvPicPr>
          <p:cNvPr id="41989" name="Content Placeholder 6" descr="First Church Brandon 2.jpg"/>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292226" y="1752600"/>
            <a:ext cx="4422775" cy="5899128"/>
          </a:xfrm>
        </p:spPr>
      </p:pic>
    </p:spTree>
    <p:extLst>
      <p:ext uri="{BB962C8B-B14F-4D97-AF65-F5344CB8AC3E}">
        <p14:creationId xmlns:p14="http://schemas.microsoft.com/office/powerpoint/2010/main" val="368299688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A33F-DAAF-44BF-AE17-90510CC7E514}"/>
              </a:ext>
            </a:extLst>
          </p:cNvPr>
          <p:cNvSpPr>
            <a:spLocks noGrp="1"/>
          </p:cNvSpPr>
          <p:nvPr>
            <p:ph type="title"/>
          </p:nvPr>
        </p:nvSpPr>
        <p:spPr>
          <a:xfrm>
            <a:off x="1920240" y="365127"/>
            <a:ext cx="8618072" cy="1325563"/>
          </a:xfrm>
        </p:spPr>
        <p:txBody>
          <a:bodyPr>
            <a:normAutofit/>
          </a:bodyPr>
          <a:lstStyle/>
          <a:p>
            <a:r>
              <a:rPr lang="en-US" dirty="0">
                <a:solidFill>
                  <a:srgbClr val="4F1F67"/>
                </a:solidFill>
              </a:rPr>
              <a:t>Lessons</a:t>
            </a:r>
          </a:p>
        </p:txBody>
      </p:sp>
      <p:sp>
        <p:nvSpPr>
          <p:cNvPr id="3" name="Content Placeholder 2">
            <a:extLst>
              <a:ext uri="{FF2B5EF4-FFF2-40B4-BE49-F238E27FC236}">
                <a16:creationId xmlns:a16="http://schemas.microsoft.com/office/drawing/2014/main" id="{5FA29036-1A8C-48D1-8F08-199219C1D8B1}"/>
              </a:ext>
            </a:extLst>
          </p:cNvPr>
          <p:cNvSpPr>
            <a:spLocks noGrp="1"/>
          </p:cNvSpPr>
          <p:nvPr>
            <p:ph idx="1"/>
          </p:nvPr>
        </p:nvSpPr>
        <p:spPr>
          <a:xfrm>
            <a:off x="2651612" y="1825625"/>
            <a:ext cx="7886700" cy="4351338"/>
          </a:xfrm>
        </p:spPr>
        <p:txBody>
          <a:bodyPr>
            <a:normAutofit/>
          </a:bodyPr>
          <a:lstStyle/>
          <a:p>
            <a:pPr lvl="0"/>
            <a:r>
              <a:rPr lang="en-US" sz="5400" dirty="0">
                <a:solidFill>
                  <a:srgbClr val="6F2C91"/>
                </a:solidFill>
              </a:rPr>
              <a:t>Be grateful </a:t>
            </a:r>
          </a:p>
          <a:p>
            <a:pPr lvl="0"/>
            <a:r>
              <a:rPr lang="en-US" sz="5400" dirty="0">
                <a:solidFill>
                  <a:srgbClr val="6F2C91"/>
                </a:solidFill>
              </a:rPr>
              <a:t>Say thank you</a:t>
            </a:r>
          </a:p>
          <a:p>
            <a:pPr lvl="0"/>
            <a:r>
              <a:rPr lang="en-US" sz="5400" dirty="0">
                <a:solidFill>
                  <a:srgbClr val="6F2C91"/>
                </a:solidFill>
              </a:rPr>
              <a:t>Share stories</a:t>
            </a:r>
          </a:p>
          <a:p>
            <a:pPr marL="457200" lvl="1" indent="0">
              <a:buNone/>
            </a:pPr>
            <a:endParaRPr lang="en-US" dirty="0"/>
          </a:p>
        </p:txBody>
      </p:sp>
    </p:spTree>
    <p:extLst>
      <p:ext uri="{BB962C8B-B14F-4D97-AF65-F5344CB8AC3E}">
        <p14:creationId xmlns:p14="http://schemas.microsoft.com/office/powerpoint/2010/main" val="11402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z="4000" dirty="0"/>
              <a:t>St. Andrew’s, Kingston, ON</a:t>
            </a:r>
          </a:p>
        </p:txBody>
      </p:sp>
      <p:pic>
        <p:nvPicPr>
          <p:cNvPr id="38915" name="Content Placeholder 4" descr="standrews, kingston2.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11706" y="1676401"/>
            <a:ext cx="4303295" cy="6311083"/>
          </a:xfrm>
        </p:spPr>
      </p:pic>
      <p:sp>
        <p:nvSpPr>
          <p:cNvPr id="38916" name="Content Placeholder 3"/>
          <p:cNvSpPr>
            <a:spLocks noGrp="1"/>
          </p:cNvSpPr>
          <p:nvPr>
            <p:ph sz="half" idx="2"/>
          </p:nvPr>
        </p:nvSpPr>
        <p:spPr>
          <a:xfrm>
            <a:off x="6019800" y="2133601"/>
            <a:ext cx="4038600" cy="4530725"/>
          </a:xfrm>
        </p:spPr>
        <p:txBody>
          <a:bodyPr>
            <a:normAutofit/>
          </a:bodyPr>
          <a:lstStyle/>
          <a:p>
            <a:pPr eaLnBrk="1" hangingPunct="1"/>
            <a:r>
              <a:rPr lang="en-US" altLang="en-US" dirty="0"/>
              <a:t>Endowment Fund covers the maintenance and upkeep of building, so that all gifts through the offering plate go to support the ministry</a:t>
            </a:r>
          </a:p>
        </p:txBody>
      </p:sp>
    </p:spTree>
    <p:extLst>
      <p:ext uri="{BB962C8B-B14F-4D97-AF65-F5344CB8AC3E}">
        <p14:creationId xmlns:p14="http://schemas.microsoft.com/office/powerpoint/2010/main" val="155169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368" name="Rectangle 15367">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Content Placeholder 5">
            <a:extLst>
              <a:ext uri="{FF2B5EF4-FFF2-40B4-BE49-F238E27FC236}">
                <a16:creationId xmlns:a16="http://schemas.microsoft.com/office/drawing/2014/main" id="{E19E89E9-CA8E-CD8E-5274-16897523A32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a:stretch/>
        </p:blipFill>
        <p:spPr>
          <a:xfrm>
            <a:off x="-1" y="10"/>
            <a:ext cx="4373546" cy="6857990"/>
          </a:xfrm>
          <a:prstGeom prst="rect">
            <a:avLst/>
          </a:prstGeom>
        </p:spPr>
      </p:pic>
      <p:sp>
        <p:nvSpPr>
          <p:cNvPr id="15370" name="Rectangle 15369">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63" name="TextBox 3">
            <a:extLst>
              <a:ext uri="{FF2B5EF4-FFF2-40B4-BE49-F238E27FC236}">
                <a16:creationId xmlns:a16="http://schemas.microsoft.com/office/drawing/2014/main" id="{77AC7513-9777-1212-D16F-C7B47399D3C8}"/>
              </a:ext>
            </a:extLst>
          </p:cNvPr>
          <p:cNvSpPr txBox="1">
            <a:spLocks noChangeArrowheads="1"/>
          </p:cNvSpPr>
          <p:nvPr/>
        </p:nvSpPr>
        <p:spPr bwMode="auto">
          <a:xfrm>
            <a:off x="5100824" y="2286000"/>
            <a:ext cx="6176776" cy="3581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384048" indent="-384048" defTabSz="914400">
              <a:lnSpc>
                <a:spcPct val="94000"/>
              </a:lnSpc>
              <a:spcBef>
                <a:spcPct val="0"/>
              </a:spcBef>
              <a:spcAft>
                <a:spcPts val="200"/>
              </a:spcAft>
              <a:buFont typeface="Franklin Gothic Book" panose="020B0503020102020204" pitchFamily="34" charset="0"/>
            </a:pPr>
            <a:r>
              <a:rPr lang="en-US" altLang="en-US" sz="4000" dirty="0">
                <a:solidFill>
                  <a:schemeClr val="tx2"/>
                </a:solidFill>
                <a:latin typeface="+mn-lt"/>
              </a:rPr>
              <a:t>Associate Secretary for Stewardship &amp; Planned Giving</a:t>
            </a:r>
          </a:p>
          <a:p>
            <a:pPr marL="384048" indent="-384048" defTabSz="914400">
              <a:lnSpc>
                <a:spcPct val="94000"/>
              </a:lnSpc>
              <a:spcBef>
                <a:spcPct val="0"/>
              </a:spcBef>
              <a:spcAft>
                <a:spcPts val="200"/>
              </a:spcAft>
              <a:buFont typeface="Franklin Gothic Book" panose="020B0503020102020204" pitchFamily="34" charset="0"/>
            </a:pPr>
            <a:r>
              <a:rPr lang="en-US" altLang="en-US" sz="4000" dirty="0">
                <a:solidFill>
                  <a:schemeClr val="tx2"/>
                </a:solidFill>
                <a:latin typeface="+mn-lt"/>
              </a:rPr>
              <a:t>Farmer</a:t>
            </a:r>
          </a:p>
          <a:p>
            <a:pPr marL="384048" indent="-384048" defTabSz="914400">
              <a:lnSpc>
                <a:spcPct val="94000"/>
              </a:lnSpc>
              <a:spcBef>
                <a:spcPct val="0"/>
              </a:spcBef>
              <a:spcAft>
                <a:spcPts val="200"/>
              </a:spcAft>
              <a:buFont typeface="Franklin Gothic Book" panose="020B0503020102020204" pitchFamily="34" charset="0"/>
            </a:pPr>
            <a:r>
              <a:rPr lang="en-US" altLang="en-US" sz="4000" dirty="0">
                <a:solidFill>
                  <a:schemeClr val="tx2"/>
                </a:solidFill>
                <a:latin typeface="+mn-lt"/>
              </a:rPr>
              <a:t>Writer</a:t>
            </a:r>
          </a:p>
          <a:p>
            <a:pPr marL="384048" indent="-384048" defTabSz="914400">
              <a:lnSpc>
                <a:spcPct val="94000"/>
              </a:lnSpc>
              <a:spcBef>
                <a:spcPct val="0"/>
              </a:spcBef>
              <a:spcAft>
                <a:spcPts val="200"/>
              </a:spcAft>
              <a:buFont typeface="Franklin Gothic Book" panose="020B0503020102020204" pitchFamily="34" charset="0"/>
            </a:pPr>
            <a:endParaRPr lang="en-US" altLang="en-US" dirty="0">
              <a:solidFill>
                <a:schemeClr val="tx2"/>
              </a:solidFill>
              <a:latin typeface="+mn-lt"/>
            </a:endParaRPr>
          </a:p>
          <a:p>
            <a:pPr marL="384048" indent="-384048" defTabSz="914400">
              <a:lnSpc>
                <a:spcPct val="94000"/>
              </a:lnSpc>
              <a:spcBef>
                <a:spcPct val="0"/>
              </a:spcBef>
              <a:spcAft>
                <a:spcPts val="200"/>
              </a:spcAft>
              <a:buFont typeface="Franklin Gothic Book" panose="020B0503020102020204" pitchFamily="34" charset="0"/>
            </a:pPr>
            <a:endParaRPr lang="en-US" altLang="en-US" dirty="0">
              <a:solidFill>
                <a:schemeClr val="tx2"/>
              </a:solidFill>
              <a:latin typeface="+mn-lt"/>
            </a:endParaRPr>
          </a:p>
        </p:txBody>
      </p:sp>
      <p:sp>
        <p:nvSpPr>
          <p:cNvPr id="2" name="Title 5">
            <a:extLst>
              <a:ext uri="{FF2B5EF4-FFF2-40B4-BE49-F238E27FC236}">
                <a16:creationId xmlns:a16="http://schemas.microsoft.com/office/drawing/2014/main" id="{6CBE2450-3E80-EBD4-F486-EDE80A1AEB2E}"/>
              </a:ext>
            </a:extLst>
          </p:cNvPr>
          <p:cNvSpPr>
            <a:spLocks noGrp="1"/>
          </p:cNvSpPr>
          <p:nvPr>
            <p:ph type="title"/>
          </p:nvPr>
        </p:nvSpPr>
        <p:spPr>
          <a:xfrm>
            <a:off x="5100824" y="990600"/>
            <a:ext cx="5793475" cy="1485900"/>
          </a:xfrm>
        </p:spPr>
        <p:txBody>
          <a:bodyPr vert="horz" lIns="91440" tIns="45720" rIns="91440" bIns="45720" rtlCol="0" anchor="t">
            <a:normAutofit/>
          </a:bodyPr>
          <a:lstStyle/>
          <a:p>
            <a:r>
              <a:rPr lang="en-US" sz="4400" dirty="0"/>
              <a:t>Karen Plater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A33F-DAAF-44BF-AE17-90510CC7E514}"/>
              </a:ext>
            </a:extLst>
          </p:cNvPr>
          <p:cNvSpPr>
            <a:spLocks noGrp="1"/>
          </p:cNvSpPr>
          <p:nvPr>
            <p:ph type="title"/>
          </p:nvPr>
        </p:nvSpPr>
        <p:spPr>
          <a:xfrm>
            <a:off x="3150576" y="365127"/>
            <a:ext cx="7387736" cy="1325563"/>
          </a:xfrm>
        </p:spPr>
        <p:txBody>
          <a:bodyPr>
            <a:normAutofit/>
          </a:bodyPr>
          <a:lstStyle/>
          <a:p>
            <a:r>
              <a:rPr lang="en-US" dirty="0">
                <a:solidFill>
                  <a:srgbClr val="4F1F67"/>
                </a:solidFill>
              </a:rPr>
              <a:t>Lessons</a:t>
            </a:r>
          </a:p>
        </p:txBody>
      </p:sp>
      <p:sp>
        <p:nvSpPr>
          <p:cNvPr id="3" name="Content Placeholder 2">
            <a:extLst>
              <a:ext uri="{FF2B5EF4-FFF2-40B4-BE49-F238E27FC236}">
                <a16:creationId xmlns:a16="http://schemas.microsoft.com/office/drawing/2014/main" id="{5FA29036-1A8C-48D1-8F08-199219C1D8B1}"/>
              </a:ext>
            </a:extLst>
          </p:cNvPr>
          <p:cNvSpPr>
            <a:spLocks noGrp="1"/>
          </p:cNvSpPr>
          <p:nvPr>
            <p:ph idx="1"/>
          </p:nvPr>
        </p:nvSpPr>
        <p:spPr>
          <a:xfrm>
            <a:off x="2651612" y="1825625"/>
            <a:ext cx="7387736" cy="4351338"/>
          </a:xfrm>
        </p:spPr>
        <p:txBody>
          <a:bodyPr>
            <a:normAutofit/>
          </a:bodyPr>
          <a:lstStyle/>
          <a:p>
            <a:pPr lvl="0"/>
            <a:r>
              <a:rPr lang="en-US" sz="5400" dirty="0">
                <a:solidFill>
                  <a:srgbClr val="6F2C91"/>
                </a:solidFill>
              </a:rPr>
              <a:t>Tailor funds to allow you to do ministry </a:t>
            </a:r>
          </a:p>
          <a:p>
            <a:pPr lvl="0"/>
            <a:r>
              <a:rPr lang="en-US" sz="5400" dirty="0">
                <a:solidFill>
                  <a:srgbClr val="6F2C91"/>
                </a:solidFill>
              </a:rPr>
              <a:t>Use endowments to support future ministry</a:t>
            </a:r>
            <a:endParaRPr lang="en-US" dirty="0"/>
          </a:p>
        </p:txBody>
      </p:sp>
    </p:spTree>
    <p:extLst>
      <p:ext uri="{BB962C8B-B14F-4D97-AF65-F5344CB8AC3E}">
        <p14:creationId xmlns:p14="http://schemas.microsoft.com/office/powerpoint/2010/main" val="79531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a:xfrm>
            <a:off x="1544320" y="512546"/>
            <a:ext cx="9592110" cy="869214"/>
          </a:xfrm>
        </p:spPr>
        <p:txBody>
          <a:bodyPr>
            <a:normAutofit/>
          </a:bodyPr>
          <a:lstStyle/>
          <a:p>
            <a:r>
              <a:rPr lang="en-US" dirty="0"/>
              <a:t>TRUTH: We </a:t>
            </a:r>
            <a:r>
              <a:rPr lang="en-US" b="1" dirty="0"/>
              <a:t>need</a:t>
            </a:r>
            <a:r>
              <a:rPr lang="en-US" dirty="0"/>
              <a:t> to do ministry.</a:t>
            </a:r>
          </a:p>
        </p:txBody>
      </p:sp>
      <p:sp>
        <p:nvSpPr>
          <p:cNvPr id="3" name="Title 1">
            <a:extLst>
              <a:ext uri="{FF2B5EF4-FFF2-40B4-BE49-F238E27FC236}">
                <a16:creationId xmlns:a16="http://schemas.microsoft.com/office/drawing/2014/main" id="{7A5633E9-7C2E-D5FE-BC02-E88C72373DF2}"/>
              </a:ext>
            </a:extLst>
          </p:cNvPr>
          <p:cNvSpPr txBox="1">
            <a:spLocks/>
          </p:cNvSpPr>
          <p:nvPr/>
        </p:nvSpPr>
        <p:spPr>
          <a:xfrm>
            <a:off x="2637322" y="3235692"/>
            <a:ext cx="7517332" cy="2115954"/>
          </a:xfrm>
          <a:prstGeom prst="rect">
            <a:avLst/>
          </a:prstGeom>
        </p:spPr>
        <p:txBody>
          <a:bodyPr vert="horz" lIns="91440" tIns="45720" rIns="91440" bIns="45720" rtlCol="0" anchor="t">
            <a:normAutofit fontScale="900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marL="571500" indent="-571500">
              <a:buFont typeface="Arial" panose="020B0604020202020204" pitchFamily="34" charset="0"/>
              <a:buChar char="•"/>
            </a:pPr>
            <a:r>
              <a:rPr lang="en-US" dirty="0"/>
              <a:t>Cutting expenses can create a negative spiral.</a:t>
            </a:r>
          </a:p>
          <a:p>
            <a:pPr marL="571500" indent="-571500">
              <a:buFont typeface="Arial" panose="020B0604020202020204" pitchFamily="34" charset="0"/>
              <a:buChar char="•"/>
            </a:pPr>
            <a:endParaRPr lang="en-US" dirty="0"/>
          </a:p>
          <a:p>
            <a:pPr marL="571500" indent="-571500">
              <a:buFont typeface="Arial" panose="020B0604020202020204" pitchFamily="34" charset="0"/>
              <a:buChar char="•"/>
            </a:pPr>
            <a:r>
              <a:rPr lang="en-US" dirty="0"/>
              <a:t>Use gifts for </a:t>
            </a:r>
            <a:r>
              <a:rPr lang="en-US"/>
              <a:t>maximum impact.</a:t>
            </a:r>
            <a:endParaRPr lang="en-US" dirty="0"/>
          </a:p>
          <a:p>
            <a:endParaRPr lang="en-US" dirty="0"/>
          </a:p>
        </p:txBody>
      </p:sp>
      <p:sp>
        <p:nvSpPr>
          <p:cNvPr id="5" name="TextBox 4">
            <a:extLst>
              <a:ext uri="{FF2B5EF4-FFF2-40B4-BE49-F238E27FC236}">
                <a16:creationId xmlns:a16="http://schemas.microsoft.com/office/drawing/2014/main" id="{0FF928BA-345F-E75A-E317-425E30C8CE5E}"/>
              </a:ext>
            </a:extLst>
          </p:cNvPr>
          <p:cNvSpPr txBox="1"/>
          <p:nvPr/>
        </p:nvSpPr>
        <p:spPr>
          <a:xfrm>
            <a:off x="1544320" y="1381760"/>
            <a:ext cx="7874000" cy="769441"/>
          </a:xfrm>
          <a:prstGeom prst="rect">
            <a:avLst/>
          </a:prstGeom>
          <a:noFill/>
        </p:spPr>
        <p:txBody>
          <a:bodyPr wrap="square">
            <a:spAutoFit/>
          </a:bodyPr>
          <a:lstStyle/>
          <a:p>
            <a:r>
              <a:rPr lang="en-US" sz="4400" dirty="0"/>
              <a:t>TRUTH: Ministry </a:t>
            </a:r>
            <a:r>
              <a:rPr lang="en-US" sz="4400" b="1" dirty="0"/>
              <a:t>costs</a:t>
            </a:r>
            <a:r>
              <a:rPr lang="en-US" sz="4400" dirty="0"/>
              <a:t>. </a:t>
            </a:r>
          </a:p>
        </p:txBody>
      </p:sp>
    </p:spTree>
    <p:extLst>
      <p:ext uri="{BB962C8B-B14F-4D97-AF65-F5344CB8AC3E}">
        <p14:creationId xmlns:p14="http://schemas.microsoft.com/office/powerpoint/2010/main" val="1114917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nextCondLst>
                <p:cond evt="onClick" delay="0">
                  <p:tgtEl>
                    <p:spTgt spid="3"/>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6378F9-670D-D904-04CF-F45CF3E57729}"/>
              </a:ext>
            </a:extLst>
          </p:cNvPr>
          <p:cNvSpPr>
            <a:spLocks noGrp="1"/>
          </p:cNvSpPr>
          <p:nvPr>
            <p:ph idx="1"/>
          </p:nvPr>
        </p:nvSpPr>
        <p:spPr>
          <a:xfrm>
            <a:off x="1371600" y="1963554"/>
            <a:ext cx="9601200" cy="3903846"/>
          </a:xfrm>
        </p:spPr>
        <p:txBody>
          <a:bodyPr>
            <a:normAutofit fontScale="92500" lnSpcReduction="20000"/>
          </a:bodyPr>
          <a:lstStyle/>
          <a:p>
            <a:r>
              <a:rPr lang="en-US" altLang="en-US" sz="4000" dirty="0"/>
              <a:t>How are they being used? </a:t>
            </a:r>
          </a:p>
          <a:p>
            <a:r>
              <a:rPr lang="en-US" altLang="en-US" sz="4000" dirty="0"/>
              <a:t>Who else might use them &amp; what for?</a:t>
            </a:r>
          </a:p>
          <a:p>
            <a:pPr lvl="1"/>
            <a:r>
              <a:rPr lang="en-US" altLang="en-US" sz="4000" i="0" dirty="0"/>
              <a:t>What builds our ministry</a:t>
            </a:r>
          </a:p>
          <a:p>
            <a:pPr lvl="1"/>
            <a:r>
              <a:rPr lang="en-US" altLang="en-US" sz="4000" i="0" dirty="0"/>
              <a:t>What serves our community</a:t>
            </a:r>
          </a:p>
          <a:p>
            <a:pPr lvl="1"/>
            <a:r>
              <a:rPr lang="en-US" altLang="en-US" sz="4000" i="0" dirty="0"/>
              <a:t>Rent vs. by donation</a:t>
            </a:r>
          </a:p>
          <a:p>
            <a:pPr marL="530352" lvl="1" indent="0">
              <a:buNone/>
            </a:pPr>
            <a:r>
              <a:rPr lang="en-US" altLang="en-US" sz="4000" i="0" dirty="0"/>
              <a:t> </a:t>
            </a:r>
          </a:p>
          <a:p>
            <a:pPr marL="530352" lvl="1" indent="0">
              <a:buNone/>
            </a:pPr>
            <a:r>
              <a:rPr lang="en-US" altLang="en-US" sz="4000" i="0" dirty="0"/>
              <a:t>Upcoming webinar in June 2023</a:t>
            </a:r>
          </a:p>
          <a:p>
            <a:endParaRPr lang="en-US" altLang="en-US" sz="4000" dirty="0"/>
          </a:p>
          <a:p>
            <a:endParaRPr lang="en-US" altLang="en-US" dirty="0"/>
          </a:p>
        </p:txBody>
      </p:sp>
      <p:sp>
        <p:nvSpPr>
          <p:cNvPr id="3" name="Title 2">
            <a:extLst>
              <a:ext uri="{FF2B5EF4-FFF2-40B4-BE49-F238E27FC236}">
                <a16:creationId xmlns:a16="http://schemas.microsoft.com/office/drawing/2014/main" id="{9AF4FBC4-EE3B-4A97-A111-50DA6665939F}"/>
              </a:ext>
            </a:extLst>
          </p:cNvPr>
          <p:cNvSpPr>
            <a:spLocks noGrp="1"/>
          </p:cNvSpPr>
          <p:nvPr>
            <p:ph type="title"/>
          </p:nvPr>
        </p:nvSpPr>
        <p:spPr/>
        <p:txBody>
          <a:bodyPr/>
          <a:lstStyle/>
          <a:p>
            <a:pPr>
              <a:defRPr/>
            </a:pPr>
            <a:r>
              <a:rPr lang="en-US" sz="4400" b="1" dirty="0"/>
              <a:t>Church Buildings</a:t>
            </a:r>
          </a:p>
        </p:txBody>
      </p:sp>
    </p:spTree>
    <p:extLst>
      <p:ext uri="{BB962C8B-B14F-4D97-AF65-F5344CB8AC3E}">
        <p14:creationId xmlns:p14="http://schemas.microsoft.com/office/powerpoint/2010/main" val="557499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6378F9-670D-D904-04CF-F45CF3E57729}"/>
              </a:ext>
            </a:extLst>
          </p:cNvPr>
          <p:cNvSpPr>
            <a:spLocks noGrp="1"/>
          </p:cNvSpPr>
          <p:nvPr>
            <p:ph idx="1"/>
          </p:nvPr>
        </p:nvSpPr>
        <p:spPr>
          <a:xfrm>
            <a:off x="1371600" y="1963554"/>
            <a:ext cx="9601200" cy="3903846"/>
          </a:xfrm>
        </p:spPr>
        <p:txBody>
          <a:bodyPr>
            <a:normAutofit/>
          </a:bodyPr>
          <a:lstStyle/>
          <a:p>
            <a:r>
              <a:rPr lang="en-US" altLang="en-US" sz="4000" dirty="0"/>
              <a:t>How are they contributing to ministry? </a:t>
            </a:r>
          </a:p>
          <a:p>
            <a:r>
              <a:rPr lang="en-US" altLang="en-US" sz="4000" dirty="0"/>
              <a:t>How do their skills complement each other? </a:t>
            </a:r>
          </a:p>
          <a:p>
            <a:r>
              <a:rPr lang="en-US" altLang="en-US" sz="4000" dirty="0"/>
              <a:t>How effectively do they work as a team? </a:t>
            </a:r>
          </a:p>
          <a:p>
            <a:pPr marL="530352" lvl="1" indent="0">
              <a:buNone/>
            </a:pPr>
            <a:endParaRPr lang="en-US" altLang="en-US" sz="4000" dirty="0"/>
          </a:p>
          <a:p>
            <a:endParaRPr lang="en-US" altLang="en-US" dirty="0"/>
          </a:p>
        </p:txBody>
      </p:sp>
      <p:sp>
        <p:nvSpPr>
          <p:cNvPr id="3" name="Title 2">
            <a:extLst>
              <a:ext uri="{FF2B5EF4-FFF2-40B4-BE49-F238E27FC236}">
                <a16:creationId xmlns:a16="http://schemas.microsoft.com/office/drawing/2014/main" id="{9AF4FBC4-EE3B-4A97-A111-50DA6665939F}"/>
              </a:ext>
            </a:extLst>
          </p:cNvPr>
          <p:cNvSpPr>
            <a:spLocks noGrp="1"/>
          </p:cNvSpPr>
          <p:nvPr>
            <p:ph type="title"/>
          </p:nvPr>
        </p:nvSpPr>
        <p:spPr/>
        <p:txBody>
          <a:bodyPr/>
          <a:lstStyle/>
          <a:p>
            <a:pPr>
              <a:defRPr/>
            </a:pPr>
            <a:r>
              <a:rPr lang="en-US" sz="4400" b="1" dirty="0"/>
              <a:t>Church </a:t>
            </a:r>
            <a:r>
              <a:rPr lang="en-US" b="1" dirty="0"/>
              <a:t>personnel</a:t>
            </a:r>
            <a:endParaRPr lang="en-US" sz="4400" b="1" dirty="0"/>
          </a:p>
        </p:txBody>
      </p:sp>
    </p:spTree>
    <p:extLst>
      <p:ext uri="{BB962C8B-B14F-4D97-AF65-F5344CB8AC3E}">
        <p14:creationId xmlns:p14="http://schemas.microsoft.com/office/powerpoint/2010/main" val="33608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6378F9-670D-D904-04CF-F45CF3E57729}"/>
              </a:ext>
            </a:extLst>
          </p:cNvPr>
          <p:cNvSpPr>
            <a:spLocks noGrp="1"/>
          </p:cNvSpPr>
          <p:nvPr>
            <p:ph idx="1"/>
          </p:nvPr>
        </p:nvSpPr>
        <p:spPr>
          <a:xfrm>
            <a:off x="1371600" y="1963554"/>
            <a:ext cx="9601200" cy="3903846"/>
          </a:xfrm>
        </p:spPr>
        <p:txBody>
          <a:bodyPr>
            <a:normAutofit/>
          </a:bodyPr>
          <a:lstStyle/>
          <a:p>
            <a:r>
              <a:rPr lang="en-US" altLang="en-US" sz="4000" dirty="0"/>
              <a:t>Who are they serving? </a:t>
            </a:r>
          </a:p>
          <a:p>
            <a:r>
              <a:rPr lang="en-US" altLang="en-US" sz="4000" dirty="0"/>
              <a:t>What might we do different? </a:t>
            </a:r>
          </a:p>
          <a:p>
            <a:r>
              <a:rPr lang="en-US" altLang="en-US" sz="4000" dirty="0"/>
              <a:t>What does our community need? </a:t>
            </a:r>
          </a:p>
          <a:p>
            <a:pPr marL="530352" lvl="1" indent="0">
              <a:buNone/>
            </a:pPr>
            <a:endParaRPr lang="en-US" altLang="en-US" sz="4000" dirty="0"/>
          </a:p>
          <a:p>
            <a:endParaRPr lang="en-US" altLang="en-US" dirty="0"/>
          </a:p>
        </p:txBody>
      </p:sp>
      <p:sp>
        <p:nvSpPr>
          <p:cNvPr id="3" name="Title 2">
            <a:extLst>
              <a:ext uri="{FF2B5EF4-FFF2-40B4-BE49-F238E27FC236}">
                <a16:creationId xmlns:a16="http://schemas.microsoft.com/office/drawing/2014/main" id="{9AF4FBC4-EE3B-4A97-A111-50DA6665939F}"/>
              </a:ext>
            </a:extLst>
          </p:cNvPr>
          <p:cNvSpPr>
            <a:spLocks noGrp="1"/>
          </p:cNvSpPr>
          <p:nvPr>
            <p:ph type="title"/>
          </p:nvPr>
        </p:nvSpPr>
        <p:spPr/>
        <p:txBody>
          <a:bodyPr/>
          <a:lstStyle/>
          <a:p>
            <a:pPr>
              <a:defRPr/>
            </a:pPr>
            <a:r>
              <a:rPr lang="en-US" sz="4400" b="1" dirty="0"/>
              <a:t>Church Programs</a:t>
            </a:r>
          </a:p>
        </p:txBody>
      </p:sp>
    </p:spTree>
    <p:extLst>
      <p:ext uri="{BB962C8B-B14F-4D97-AF65-F5344CB8AC3E}">
        <p14:creationId xmlns:p14="http://schemas.microsoft.com/office/powerpoint/2010/main" val="14476373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1B7B-6A4D-1B5E-A975-4410EB713502}"/>
              </a:ext>
            </a:extLst>
          </p:cNvPr>
          <p:cNvSpPr>
            <a:spLocks noGrp="1"/>
          </p:cNvSpPr>
          <p:nvPr>
            <p:ph type="title"/>
          </p:nvPr>
        </p:nvSpPr>
        <p:spPr/>
        <p:txBody>
          <a:bodyPr>
            <a:normAutofit/>
          </a:bodyPr>
          <a:lstStyle/>
          <a:p>
            <a:r>
              <a:rPr lang="en-US" sz="4400" dirty="0"/>
              <a:t>Use gifts for maximum impact</a:t>
            </a:r>
            <a:br>
              <a:rPr lang="en-US" sz="4400" dirty="0"/>
            </a:br>
            <a:endParaRPr lang="en-US" dirty="0"/>
          </a:p>
        </p:txBody>
      </p:sp>
      <p:sp>
        <p:nvSpPr>
          <p:cNvPr id="3" name="Content Placeholder 2">
            <a:extLst>
              <a:ext uri="{FF2B5EF4-FFF2-40B4-BE49-F238E27FC236}">
                <a16:creationId xmlns:a16="http://schemas.microsoft.com/office/drawing/2014/main" id="{8A71524B-6837-0800-8D9B-2C86D14BE974}"/>
              </a:ext>
            </a:extLst>
          </p:cNvPr>
          <p:cNvSpPr>
            <a:spLocks noGrp="1"/>
          </p:cNvSpPr>
          <p:nvPr>
            <p:ph idx="1"/>
          </p:nvPr>
        </p:nvSpPr>
        <p:spPr>
          <a:xfrm>
            <a:off x="1371600" y="1925053"/>
            <a:ext cx="9601200" cy="3942347"/>
          </a:xfrm>
        </p:spPr>
        <p:txBody>
          <a:bodyPr>
            <a:normAutofit fontScale="85000" lnSpcReduction="10000"/>
          </a:bodyPr>
          <a:lstStyle/>
          <a:p>
            <a:r>
              <a:rPr lang="en-US" sz="4000" dirty="0"/>
              <a:t>Don’t do just because it’s always been done</a:t>
            </a:r>
          </a:p>
          <a:p>
            <a:r>
              <a:rPr lang="en-US" sz="4000" dirty="0"/>
              <a:t>Invest in programs that proclaim the good news in word &amp; action </a:t>
            </a:r>
          </a:p>
          <a:p>
            <a:r>
              <a:rPr lang="en-US" sz="4000" dirty="0"/>
              <a:t>Choose programs that serve community needs</a:t>
            </a:r>
          </a:p>
          <a:p>
            <a:r>
              <a:rPr lang="en-US" sz="4000" dirty="0"/>
              <a:t>Use volunteers wisely</a:t>
            </a:r>
          </a:p>
          <a:p>
            <a:pPr lvl="1"/>
            <a:r>
              <a:rPr lang="en-US" sz="4000" dirty="0"/>
              <a:t>Use skills &amp; assets of your congregation </a:t>
            </a:r>
          </a:p>
          <a:p>
            <a:r>
              <a:rPr lang="en-US" sz="4000" dirty="0"/>
              <a:t>Have FUN</a:t>
            </a:r>
            <a:endParaRPr lang="en-US" dirty="0"/>
          </a:p>
        </p:txBody>
      </p:sp>
    </p:spTree>
    <p:extLst>
      <p:ext uri="{BB962C8B-B14F-4D97-AF65-F5344CB8AC3E}">
        <p14:creationId xmlns:p14="http://schemas.microsoft.com/office/powerpoint/2010/main" val="302756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a:extLst>
              <a:ext uri="{FF2B5EF4-FFF2-40B4-BE49-F238E27FC236}">
                <a16:creationId xmlns:a16="http://schemas.microsoft.com/office/drawing/2014/main" id="{E67F4322-F96C-4F22-8E1F-C69842155FA8}"/>
              </a:ext>
            </a:extLst>
          </p:cNvPr>
          <p:cNvSpPr>
            <a:spLocks noGrp="1"/>
          </p:cNvSpPr>
          <p:nvPr>
            <p:ph type="title"/>
          </p:nvPr>
        </p:nvSpPr>
        <p:spPr>
          <a:xfrm>
            <a:off x="1992313" y="1125539"/>
            <a:ext cx="8229600" cy="4594225"/>
          </a:xfrm>
        </p:spPr>
        <p:txBody>
          <a:bodyPr>
            <a:normAutofit/>
          </a:bodyPr>
          <a:lstStyle/>
          <a:p>
            <a:r>
              <a:rPr lang="en-CA" altLang="en-US" dirty="0"/>
              <a:t>By the power at work within us God can accomplish abundantly more than </a:t>
            </a:r>
            <a:r>
              <a:rPr lang="en-CA" altLang="en-US" u="sng" dirty="0"/>
              <a:t>all we can ask for or imagine.</a:t>
            </a:r>
            <a:br>
              <a:rPr lang="en-CA" altLang="en-US" dirty="0"/>
            </a:br>
            <a:br>
              <a:rPr lang="en-CA" altLang="en-US" dirty="0"/>
            </a:br>
            <a:r>
              <a:rPr lang="en-CA" altLang="en-US" dirty="0"/>
              <a:t>Ephesians 3:20</a:t>
            </a:r>
            <a:br>
              <a:rPr lang="en-CA" altLang="en-US" dirty="0"/>
            </a:br>
            <a:endParaRPr lang="en-CA" altLang="en-US" dirty="0"/>
          </a:p>
        </p:txBody>
      </p:sp>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AE3E-3A9A-BE03-948A-B37D0B0D526D}"/>
              </a:ext>
            </a:extLst>
          </p:cNvPr>
          <p:cNvSpPr>
            <a:spLocks noGrp="1"/>
          </p:cNvSpPr>
          <p:nvPr>
            <p:ph type="title"/>
          </p:nvPr>
        </p:nvSpPr>
        <p:spPr>
          <a:xfrm>
            <a:off x="1766236" y="2350971"/>
            <a:ext cx="9601200" cy="1485900"/>
          </a:xfrm>
        </p:spPr>
        <p:txBody>
          <a:bodyPr/>
          <a:lstStyle/>
          <a:p>
            <a:r>
              <a:rPr lang="en-US" dirty="0"/>
              <a:t>RESOURCES that may help!</a:t>
            </a:r>
          </a:p>
        </p:txBody>
      </p:sp>
    </p:spTree>
    <p:extLst>
      <p:ext uri="{BB962C8B-B14F-4D97-AF65-F5344CB8AC3E}">
        <p14:creationId xmlns:p14="http://schemas.microsoft.com/office/powerpoint/2010/main" val="29189345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992184" y="141934"/>
            <a:ext cx="5364444" cy="1356360"/>
          </a:xfrm>
        </p:spPr>
        <p:txBody>
          <a:bodyPr vert="horz" lIns="91440" tIns="45720" rIns="91440" bIns="45720" rtlCol="0" anchor="ctr">
            <a:normAutofit/>
          </a:bodyPr>
          <a:lstStyle/>
          <a:p>
            <a:r>
              <a:rPr lang="en-US" dirty="0"/>
              <a:t>Talk to us!</a:t>
            </a:r>
          </a:p>
        </p:txBody>
      </p:sp>
      <p:pic>
        <p:nvPicPr>
          <p:cNvPr id="12" name="Content Placeholder 11" descr="Photo of Lori&#10;&#10;Description automatically generated with low confidence">
            <a:extLst>
              <a:ext uri="{FF2B5EF4-FFF2-40B4-BE49-F238E27FC236}">
                <a16:creationId xmlns:a16="http://schemas.microsoft.com/office/drawing/2014/main" id="{115BF925-0580-4127-B2CB-F5C9E7905116}"/>
              </a:ext>
            </a:extLst>
          </p:cNvPr>
          <p:cNvPicPr>
            <a:picLocks noGrp="1" noChangeAspect="1"/>
          </p:cNvPicPr>
          <p:nvPr>
            <p:ph sz="half" idx="4294967295"/>
          </p:nvPr>
        </p:nvPicPr>
        <p:blipFill rotWithShape="1">
          <a:blip r:embed="rId2" cstate="email">
            <a:extLst>
              <a:ext uri="{28A0092B-C50C-407E-A947-70E740481C1C}">
                <a14:useLocalDpi xmlns:a14="http://schemas.microsoft.com/office/drawing/2010/main" val="0"/>
              </a:ext>
            </a:extLst>
          </a:blip>
          <a:srcRect/>
          <a:stretch/>
        </p:blipFill>
        <p:spPr>
          <a:xfrm>
            <a:off x="1028240" y="1305472"/>
            <a:ext cx="5067760" cy="5211032"/>
          </a:xfrm>
          <a:prstGeom prst="rect">
            <a:avLst/>
          </a:prstGeom>
        </p:spPr>
      </p:pic>
      <p:sp>
        <p:nvSpPr>
          <p:cNvPr id="3" name="Text Placeholder 2">
            <a:extLst>
              <a:ext uri="{FF2B5EF4-FFF2-40B4-BE49-F238E27FC236}">
                <a16:creationId xmlns:a16="http://schemas.microsoft.com/office/drawing/2014/main" id="{5750C4BA-C8E2-49E2-8400-A0FD452526C4}"/>
              </a:ext>
              <a:ext uri="{C183D7F6-B498-43B3-948B-1728B52AA6E4}">
                <adec:decorative xmlns:adec="http://schemas.microsoft.com/office/drawing/2017/decorative" val="1"/>
              </a:ext>
            </a:extLst>
          </p:cNvPr>
          <p:cNvSpPr>
            <a:spLocks noGrp="1"/>
          </p:cNvSpPr>
          <p:nvPr>
            <p:ph sz="half" idx="4294967295"/>
          </p:nvPr>
        </p:nvSpPr>
        <p:spPr>
          <a:xfrm>
            <a:off x="6275942" y="1498294"/>
            <a:ext cx="5364443" cy="4825388"/>
          </a:xfrm>
        </p:spPr>
        <p:txBody>
          <a:bodyPr vert="horz" lIns="91440" tIns="45720" rIns="91440" bIns="45720" rtlCol="0">
            <a:normAutofit fontScale="85000" lnSpcReduction="20000"/>
          </a:bodyPr>
          <a:lstStyle/>
          <a:p>
            <a:pPr marL="45720" indent="0">
              <a:buNone/>
            </a:pPr>
            <a:r>
              <a:rPr lang="en-US" sz="4200" b="1" cap="none" dirty="0"/>
              <a:t>Lori Guenther Reesor</a:t>
            </a:r>
          </a:p>
          <a:p>
            <a:pPr>
              <a:lnSpc>
                <a:spcPct val="120000"/>
              </a:lnSpc>
            </a:pPr>
            <a:r>
              <a:rPr lang="en-US" sz="3600" cap="none" dirty="0"/>
              <a:t>Delighted to be a guest speaker at your church, charity or theological school</a:t>
            </a:r>
            <a:endParaRPr lang="en-US" sz="3600" dirty="0"/>
          </a:p>
          <a:p>
            <a:pPr>
              <a:lnSpc>
                <a:spcPct val="120000"/>
              </a:lnSpc>
            </a:pPr>
            <a:r>
              <a:rPr lang="en-US" sz="3600" cap="none" dirty="0"/>
              <a:t>Fundraising consultant and data geek (Stats major)</a:t>
            </a:r>
          </a:p>
          <a:p>
            <a:r>
              <a:rPr lang="en-US" sz="3600" dirty="0"/>
              <a:t>Board meetings</a:t>
            </a:r>
          </a:p>
          <a:p>
            <a:pPr marL="0"/>
            <a:endParaRPr lang="en-US" dirty="0"/>
          </a:p>
          <a:p>
            <a:pPr marL="0" indent="0" algn="ctr">
              <a:buNone/>
            </a:pPr>
            <a:r>
              <a:rPr lang="en-US" sz="4000" dirty="0">
                <a:solidFill>
                  <a:schemeClr val="tx1"/>
                </a:solidFill>
              </a:rPr>
              <a:t>www.lgreesor.com</a:t>
            </a:r>
          </a:p>
          <a:p>
            <a:pPr marL="0"/>
            <a:endParaRPr lang="en-US" cap="none" dirty="0"/>
          </a:p>
        </p:txBody>
      </p:sp>
    </p:spTree>
    <p:extLst>
      <p:ext uri="{BB962C8B-B14F-4D97-AF65-F5344CB8AC3E}">
        <p14:creationId xmlns:p14="http://schemas.microsoft.com/office/powerpoint/2010/main" val="427322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p:cNvSpPr>
            <a:spLocks noGrp="1"/>
          </p:cNvSpPr>
          <p:nvPr>
            <p:ph type="title" idx="4294967295"/>
          </p:nvPr>
        </p:nvSpPr>
        <p:spPr>
          <a:xfrm>
            <a:off x="1371600" y="685800"/>
            <a:ext cx="3282695" cy="1485900"/>
          </a:xfrm>
        </p:spPr>
        <p:txBody>
          <a:bodyPr vert="horz" lIns="91440" tIns="45720" rIns="91440" bIns="45720" rtlCol="0" anchor="t">
            <a:normAutofit/>
          </a:bodyPr>
          <a:lstStyle/>
          <a:p>
            <a:r>
              <a:rPr lang="en-US" dirty="0"/>
              <a:t>Sign up for Lori’s blog</a:t>
            </a:r>
          </a:p>
        </p:txBody>
      </p:sp>
      <p:sp>
        <p:nvSpPr>
          <p:cNvPr id="3" name="Text Placeholder 2">
            <a:extLst>
              <a:ext uri="{FF2B5EF4-FFF2-40B4-BE49-F238E27FC236}">
                <a16:creationId xmlns:a16="http://schemas.microsoft.com/office/drawing/2014/main" id="{5750C4BA-C8E2-49E2-8400-A0FD452526C4}"/>
              </a:ext>
              <a:ext uri="{C183D7F6-B498-43B3-948B-1728B52AA6E4}">
                <adec:decorative xmlns:adec="http://schemas.microsoft.com/office/drawing/2017/decorative" val="1"/>
              </a:ext>
            </a:extLst>
          </p:cNvPr>
          <p:cNvSpPr>
            <a:spLocks noGrp="1"/>
          </p:cNvSpPr>
          <p:nvPr>
            <p:ph sz="half" idx="4294967295"/>
          </p:nvPr>
        </p:nvSpPr>
        <p:spPr>
          <a:xfrm>
            <a:off x="1371600" y="2286000"/>
            <a:ext cx="3282694" cy="3581400"/>
          </a:xfrm>
        </p:spPr>
        <p:txBody>
          <a:bodyPr vert="horz" lIns="91440" tIns="45720" rIns="91440" bIns="45720" rtlCol="0">
            <a:normAutofit/>
          </a:bodyPr>
          <a:lstStyle/>
          <a:p>
            <a:pPr>
              <a:buFont typeface="Franklin Gothic Book" panose="020B0503020102020204" pitchFamily="34" charset="0"/>
              <a:buNone/>
            </a:pPr>
            <a:r>
              <a:rPr lang="en-US" sz="2400" dirty="0"/>
              <a:t>Three emails a month:</a:t>
            </a:r>
          </a:p>
          <a:p>
            <a:pPr marL="384048" lvl="2"/>
            <a:r>
              <a:rPr lang="en-US" sz="2400" dirty="0"/>
              <a:t>generosity</a:t>
            </a:r>
          </a:p>
          <a:p>
            <a:pPr marL="384048" lvl="2"/>
            <a:r>
              <a:rPr lang="en-US" sz="2400" dirty="0"/>
              <a:t>the spiritual discipline of giving</a:t>
            </a:r>
          </a:p>
          <a:p>
            <a:pPr marL="384048" lvl="2"/>
            <a:r>
              <a:rPr lang="en-US" sz="2400" dirty="0"/>
              <a:t>Canadian giving trends</a:t>
            </a:r>
          </a:p>
          <a:p>
            <a:pPr marL="384048" lvl="2"/>
            <a:r>
              <a:rPr lang="en-US" sz="2400" dirty="0"/>
              <a:t>Legacy giving</a:t>
            </a:r>
          </a:p>
        </p:txBody>
      </p:sp>
      <p:pic>
        <p:nvPicPr>
          <p:cNvPr id="4" name="Picture 3">
            <a:extLst>
              <a:ext uri="{FF2B5EF4-FFF2-40B4-BE49-F238E27FC236}">
                <a16:creationId xmlns:a16="http://schemas.microsoft.com/office/drawing/2014/main" id="{0148A93D-0E45-71FF-95BE-DB650367D7AD}"/>
              </a:ext>
            </a:extLst>
          </p:cNvPr>
          <p:cNvPicPr>
            <a:picLocks noChangeAspect="1"/>
          </p:cNvPicPr>
          <p:nvPr/>
        </p:nvPicPr>
        <p:blipFill rotWithShape="1">
          <a:blip r:embed="rId2"/>
          <a:srcRect l="1774" t="15771" r="3710"/>
          <a:stretch/>
        </p:blipFill>
        <p:spPr>
          <a:xfrm>
            <a:off x="5319199" y="2171700"/>
            <a:ext cx="8112610" cy="4066674"/>
          </a:xfrm>
          <a:prstGeom prst="rect">
            <a:avLst/>
          </a:prstGeom>
        </p:spPr>
      </p:pic>
      <p:sp>
        <p:nvSpPr>
          <p:cNvPr id="10" name="TextBox 9">
            <a:extLst>
              <a:ext uri="{FF2B5EF4-FFF2-40B4-BE49-F238E27FC236}">
                <a16:creationId xmlns:a16="http://schemas.microsoft.com/office/drawing/2014/main" id="{23068B58-672D-87B3-F400-D95CE53BF262}"/>
              </a:ext>
            </a:extLst>
          </p:cNvPr>
          <p:cNvSpPr txBox="1"/>
          <p:nvPr/>
        </p:nvSpPr>
        <p:spPr>
          <a:xfrm>
            <a:off x="5237747" y="905530"/>
            <a:ext cx="5582653" cy="1046440"/>
          </a:xfrm>
          <a:prstGeom prst="rect">
            <a:avLst/>
          </a:prstGeom>
          <a:noFill/>
        </p:spPr>
        <p:txBody>
          <a:bodyPr wrap="square" rtlCol="0">
            <a:spAutoFit/>
          </a:bodyPr>
          <a:lstStyle/>
          <a:p>
            <a:r>
              <a:rPr lang="en-US" sz="4400" dirty="0"/>
              <a:t>www.lgreesor.com</a:t>
            </a:r>
          </a:p>
          <a:p>
            <a:endParaRPr lang="en-US" dirty="0"/>
          </a:p>
        </p:txBody>
      </p:sp>
    </p:spTree>
    <p:extLst>
      <p:ext uri="{BB962C8B-B14F-4D97-AF65-F5344CB8AC3E}">
        <p14:creationId xmlns:p14="http://schemas.microsoft.com/office/powerpoint/2010/main" val="53465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784743" y="685800"/>
            <a:ext cx="5793475" cy="1485900"/>
          </a:xfrm>
        </p:spPr>
        <p:txBody>
          <a:bodyPr vert="horz" lIns="91440" tIns="45720" rIns="91440" bIns="45720" rtlCol="0" anchor="t">
            <a:normAutofit/>
          </a:bodyPr>
          <a:lstStyle/>
          <a:p>
            <a:r>
              <a:rPr lang="en-US" sz="4400" dirty="0"/>
              <a:t>Lori Guenther Reesor</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784743" y="2286000"/>
            <a:ext cx="5793475" cy="3581400"/>
          </a:xfrm>
        </p:spPr>
        <p:txBody>
          <a:bodyPr vert="horz" lIns="91440" tIns="45720" rIns="91440" bIns="45720" rtlCol="0">
            <a:normAutofit/>
          </a:bodyPr>
          <a:lstStyle/>
          <a:p>
            <a:pPr>
              <a:buFont typeface="Franklin Gothic Book" panose="020B0503020102020204" pitchFamily="34" charset="0"/>
              <a:buChar char="•"/>
            </a:pPr>
            <a:r>
              <a:rPr lang="en-US" sz="3600" dirty="0" err="1"/>
              <a:t>B.Math</a:t>
            </a:r>
            <a:r>
              <a:rPr lang="en-US" sz="3600" dirty="0"/>
              <a:t>, MTS, </a:t>
            </a:r>
            <a:r>
              <a:rPr lang="en-US" sz="3600" dirty="0" err="1"/>
              <a:t>DMin</a:t>
            </a:r>
            <a:endParaRPr lang="en-US" sz="3600" dirty="0"/>
          </a:p>
          <a:p>
            <a:pPr>
              <a:buFont typeface="Franklin Gothic Book" panose="020B0503020102020204" pitchFamily="34" charset="0"/>
              <a:buChar char="•"/>
            </a:pPr>
            <a:r>
              <a:rPr lang="en-US" sz="3600" dirty="0"/>
              <a:t>Christian giving researcher</a:t>
            </a:r>
          </a:p>
          <a:p>
            <a:pPr>
              <a:buFont typeface="Franklin Gothic Book" panose="020B0503020102020204" pitchFamily="34" charset="0"/>
              <a:buChar char="•"/>
            </a:pPr>
            <a:r>
              <a:rPr lang="en-US" sz="3600" dirty="0"/>
              <a:t>Author, speaker, fundraising consultant</a:t>
            </a:r>
          </a:p>
          <a:p>
            <a:pPr>
              <a:buFont typeface="Franklin Gothic Book" panose="020B0503020102020204" pitchFamily="34" charset="0"/>
              <a:buChar char="•"/>
            </a:pPr>
            <a:r>
              <a:rPr lang="en-US" sz="3600" dirty="0">
                <a:hlinkClick r:id="rId2"/>
              </a:rPr>
              <a:t>www.lgreesor.com</a:t>
            </a:r>
            <a:endParaRPr lang="en-US" sz="3600" dirty="0"/>
          </a:p>
        </p:txBody>
      </p:sp>
      <p:sp>
        <p:nvSpPr>
          <p:cNvPr id="19" name="Rectangle 18">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Placeholder 9">
            <a:extLst>
              <a:ext uri="{FF2B5EF4-FFF2-40B4-BE49-F238E27FC236}">
                <a16:creationId xmlns:a16="http://schemas.microsoft.com/office/drawing/2014/main" id="{618DD966-19F0-4350-AC58-AE86C210BDD3}"/>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val="0"/>
              </a:ext>
            </a:extLst>
          </a:blip>
          <a:srcRect/>
          <a:stretch/>
        </p:blipFill>
        <p:spPr>
          <a:xfrm>
            <a:off x="7612260" y="10"/>
            <a:ext cx="4579739" cy="6857990"/>
          </a:xfrm>
          <a:prstGeom prst="rect">
            <a:avLst/>
          </a:prstGeom>
          <a:noFill/>
        </p:spPr>
      </p:pic>
    </p:spTree>
    <p:extLst>
      <p:ext uri="{BB962C8B-B14F-4D97-AF65-F5344CB8AC3E}">
        <p14:creationId xmlns:p14="http://schemas.microsoft.com/office/powerpoint/2010/main" val="2808394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0" y="1073384"/>
            <a:ext cx="5435215" cy="617304"/>
          </a:xfrm>
        </p:spPr>
        <p:txBody>
          <a:bodyPr>
            <a:normAutofit fontScale="90000"/>
          </a:bodyPr>
          <a:lstStyle/>
          <a:p>
            <a:r>
              <a:rPr lang="en-US" dirty="0"/>
              <a:t>Growing a Generous Church: A Year in the Life of Peach Blossom Church</a:t>
            </a:r>
          </a:p>
        </p:txBody>
      </p:sp>
      <p:pic>
        <p:nvPicPr>
          <p:cNvPr id="13" name="Content Placeholder 5" descr="Front book cover of Growing a Generous Church: A Year in the Life of Peach Blossom Church featuring a large peach&#10;&#10;Description automatically generated">
            <a:extLst>
              <a:ext uri="{FF2B5EF4-FFF2-40B4-BE49-F238E27FC236}">
                <a16:creationId xmlns:a16="http://schemas.microsoft.com/office/drawing/2014/main" id="{7A311599-CB9B-4CA6-979D-951506DD6A50}"/>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tretch/>
        </p:blipFill>
        <p:spPr>
          <a:xfrm>
            <a:off x="225456" y="-459558"/>
            <a:ext cx="4899344" cy="7460931"/>
          </a:xfrm>
          <a:prstGeom prst="rect">
            <a:avLst/>
          </a:prstGeom>
        </p:spPr>
      </p:pic>
      <p:sp>
        <p:nvSpPr>
          <p:cNvPr id="10" name="Text Placeholder 9"/>
          <p:cNvSpPr>
            <a:spLocks noGrp="1"/>
          </p:cNvSpPr>
          <p:nvPr>
            <p:ph sz="half" idx="2"/>
          </p:nvPr>
        </p:nvSpPr>
        <p:spPr>
          <a:xfrm>
            <a:off x="6172320" y="3355942"/>
            <a:ext cx="5181480" cy="2821020"/>
          </a:xfrm>
        </p:spPr>
        <p:txBody>
          <a:bodyPr>
            <a:normAutofit/>
          </a:bodyPr>
          <a:lstStyle/>
          <a:p>
            <a:r>
              <a:rPr lang="it-IT" dirty="0"/>
              <a:t>www.lgreesor.com</a:t>
            </a:r>
          </a:p>
          <a:p>
            <a:r>
              <a:rPr lang="it-IT" dirty="0"/>
              <a:t>Commonword.ca</a:t>
            </a:r>
          </a:p>
          <a:p>
            <a:r>
              <a:rPr lang="it-IT" dirty="0"/>
              <a:t>Amazon</a:t>
            </a:r>
          </a:p>
          <a:p>
            <a:endParaRPr lang="en-US" dirty="0"/>
          </a:p>
        </p:txBody>
      </p:sp>
      <p:sp>
        <p:nvSpPr>
          <p:cNvPr id="2" name="Star: 5 Points 1">
            <a:extLst>
              <a:ext uri="{FF2B5EF4-FFF2-40B4-BE49-F238E27FC236}">
                <a16:creationId xmlns:a16="http://schemas.microsoft.com/office/drawing/2014/main" id="{81F51599-FB58-422C-BA80-6AD02CF1FB20}"/>
              </a:ext>
            </a:extLst>
          </p:cNvPr>
          <p:cNvSpPr/>
          <p:nvPr/>
        </p:nvSpPr>
        <p:spPr>
          <a:xfrm>
            <a:off x="5345840" y="5003804"/>
            <a:ext cx="1090246" cy="977704"/>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4">
            <p14:nvContentPartPr>
              <p14:cNvPr id="20" name="Ink 19">
                <a:extLst>
                  <a:ext uri="{FF2B5EF4-FFF2-40B4-BE49-F238E27FC236}">
                    <a16:creationId xmlns:a16="http://schemas.microsoft.com/office/drawing/2014/main" id="{82486126-12AE-4DB0-B748-0B644F02B0DD}"/>
                  </a:ext>
                </a:extLst>
              </p14:cNvPr>
              <p14:cNvContentPartPr/>
              <p14:nvPr/>
            </p14:nvContentPartPr>
            <p14:xfrm>
              <a:off x="6711535" y="5464756"/>
              <a:ext cx="19080" cy="15120"/>
            </p14:xfrm>
          </p:contentPart>
        </mc:Choice>
        <mc:Fallback xmlns="">
          <p:pic>
            <p:nvPicPr>
              <p:cNvPr id="20" name="Ink 19">
                <a:extLst>
                  <a:ext uri="{FF2B5EF4-FFF2-40B4-BE49-F238E27FC236}">
                    <a16:creationId xmlns:a16="http://schemas.microsoft.com/office/drawing/2014/main" id="{82486126-12AE-4DB0-B748-0B644F02B0DD}"/>
                  </a:ext>
                </a:extLst>
              </p:cNvPr>
              <p:cNvPicPr/>
              <p:nvPr/>
            </p:nvPicPr>
            <p:blipFill>
              <a:blip r:embed="rId6"/>
              <a:stretch>
                <a:fillRect/>
              </a:stretch>
            </p:blipFill>
            <p:spPr>
              <a:xfrm>
                <a:off x="6702535" y="5456116"/>
                <a:ext cx="36720" cy="32760"/>
              </a:xfrm>
              <a:prstGeom prst="rect">
                <a:avLst/>
              </a:prstGeom>
            </p:spPr>
          </p:pic>
        </mc:Fallback>
      </mc:AlternateContent>
      <p:grpSp>
        <p:nvGrpSpPr>
          <p:cNvPr id="29" name="Group 28">
            <a:extLst>
              <a:ext uri="{FF2B5EF4-FFF2-40B4-BE49-F238E27FC236}">
                <a16:creationId xmlns:a16="http://schemas.microsoft.com/office/drawing/2014/main" id="{E42A27BA-0CD6-44E3-8252-BED39DF0F929}"/>
              </a:ext>
            </a:extLst>
          </p:cNvPr>
          <p:cNvGrpSpPr/>
          <p:nvPr/>
        </p:nvGrpSpPr>
        <p:grpSpPr>
          <a:xfrm>
            <a:off x="6407843" y="4342242"/>
            <a:ext cx="4537440" cy="1580760"/>
            <a:chOff x="6407843" y="4342242"/>
            <a:chExt cx="4537440" cy="1580760"/>
          </a:xfrm>
        </p:grpSpPr>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E2685E36-3FE7-4104-8997-7F3A08D87488}"/>
                    </a:ext>
                  </a:extLst>
                </p14:cNvPr>
                <p14:cNvContentPartPr/>
                <p14:nvPr/>
              </p14:nvContentPartPr>
              <p14:xfrm>
                <a:off x="6407843" y="4629522"/>
                <a:ext cx="660960" cy="444600"/>
              </p14:xfrm>
            </p:contentPart>
          </mc:Choice>
          <mc:Fallback xmlns="">
            <p:pic>
              <p:nvPicPr>
                <p:cNvPr id="3" name="Ink 2">
                  <a:extLst>
                    <a:ext uri="{FF2B5EF4-FFF2-40B4-BE49-F238E27FC236}">
                      <a16:creationId xmlns:a16="http://schemas.microsoft.com/office/drawing/2014/main" id="{E2685E36-3FE7-4104-8997-7F3A08D87488}"/>
                    </a:ext>
                  </a:extLst>
                </p:cNvPr>
                <p:cNvPicPr/>
                <p:nvPr/>
              </p:nvPicPr>
              <p:blipFill>
                <a:blip r:embed="rId8"/>
                <a:stretch>
                  <a:fillRect/>
                </a:stretch>
              </p:blipFill>
              <p:spPr>
                <a:xfrm>
                  <a:off x="6399203" y="4620522"/>
                  <a:ext cx="678600" cy="46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721F013F-E544-4398-A8F1-D8A74A102873}"/>
                    </a:ext>
                  </a:extLst>
                </p14:cNvPr>
                <p14:cNvContentPartPr/>
                <p14:nvPr/>
              </p14:nvContentPartPr>
              <p14:xfrm>
                <a:off x="7132523" y="4557882"/>
                <a:ext cx="1023480" cy="466920"/>
              </p14:xfrm>
            </p:contentPart>
          </mc:Choice>
          <mc:Fallback xmlns="">
            <p:pic>
              <p:nvPicPr>
                <p:cNvPr id="4" name="Ink 3">
                  <a:extLst>
                    <a:ext uri="{FF2B5EF4-FFF2-40B4-BE49-F238E27FC236}">
                      <a16:creationId xmlns:a16="http://schemas.microsoft.com/office/drawing/2014/main" id="{721F013F-E544-4398-A8F1-D8A74A102873}"/>
                    </a:ext>
                  </a:extLst>
                </p:cNvPr>
                <p:cNvPicPr/>
                <p:nvPr/>
              </p:nvPicPr>
              <p:blipFill>
                <a:blip r:embed="rId10"/>
                <a:stretch>
                  <a:fillRect/>
                </a:stretch>
              </p:blipFill>
              <p:spPr>
                <a:xfrm>
                  <a:off x="7123523" y="4549242"/>
                  <a:ext cx="10411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B5D18079-F305-4526-8741-C2483C9F6002}"/>
                    </a:ext>
                  </a:extLst>
                </p14:cNvPr>
                <p14:cNvContentPartPr/>
                <p14:nvPr/>
              </p14:nvContentPartPr>
              <p14:xfrm>
                <a:off x="7668923" y="4614042"/>
                <a:ext cx="345960" cy="111240"/>
              </p14:xfrm>
            </p:contentPart>
          </mc:Choice>
          <mc:Fallback xmlns="">
            <p:pic>
              <p:nvPicPr>
                <p:cNvPr id="5" name="Ink 4">
                  <a:extLst>
                    <a:ext uri="{FF2B5EF4-FFF2-40B4-BE49-F238E27FC236}">
                      <a16:creationId xmlns:a16="http://schemas.microsoft.com/office/drawing/2014/main" id="{B5D18079-F305-4526-8741-C2483C9F6002}"/>
                    </a:ext>
                  </a:extLst>
                </p:cNvPr>
                <p:cNvPicPr/>
                <p:nvPr/>
              </p:nvPicPr>
              <p:blipFill>
                <a:blip r:embed="rId12"/>
                <a:stretch>
                  <a:fillRect/>
                </a:stretch>
              </p:blipFill>
              <p:spPr>
                <a:xfrm>
                  <a:off x="7659923" y="4605042"/>
                  <a:ext cx="3636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 name="Ink 5">
                  <a:extLst>
                    <a:ext uri="{FF2B5EF4-FFF2-40B4-BE49-F238E27FC236}">
                      <a16:creationId xmlns:a16="http://schemas.microsoft.com/office/drawing/2014/main" id="{1874AC22-8119-4D6C-8E21-896205035701}"/>
                    </a:ext>
                  </a:extLst>
                </p14:cNvPr>
                <p14:cNvContentPartPr/>
                <p14:nvPr/>
              </p14:nvContentPartPr>
              <p14:xfrm>
                <a:off x="7315403" y="4602522"/>
                <a:ext cx="145080" cy="72000"/>
              </p14:xfrm>
            </p:contentPart>
          </mc:Choice>
          <mc:Fallback xmlns="">
            <p:pic>
              <p:nvPicPr>
                <p:cNvPr id="6" name="Ink 5">
                  <a:extLst>
                    <a:ext uri="{FF2B5EF4-FFF2-40B4-BE49-F238E27FC236}">
                      <a16:creationId xmlns:a16="http://schemas.microsoft.com/office/drawing/2014/main" id="{1874AC22-8119-4D6C-8E21-896205035701}"/>
                    </a:ext>
                  </a:extLst>
                </p:cNvPr>
                <p:cNvPicPr/>
                <p:nvPr/>
              </p:nvPicPr>
              <p:blipFill>
                <a:blip r:embed="rId14"/>
                <a:stretch>
                  <a:fillRect/>
                </a:stretch>
              </p:blipFill>
              <p:spPr>
                <a:xfrm>
                  <a:off x="7306403" y="4593882"/>
                  <a:ext cx="1627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EAEADAA6-10B7-4867-9CDA-0C18B3BAAE85}"/>
                    </a:ext>
                  </a:extLst>
                </p14:cNvPr>
                <p14:cNvContentPartPr/>
                <p14:nvPr/>
              </p14:nvContentPartPr>
              <p14:xfrm>
                <a:off x="8527523" y="4378602"/>
                <a:ext cx="828720" cy="612720"/>
              </p14:xfrm>
            </p:contentPart>
          </mc:Choice>
          <mc:Fallback xmlns="">
            <p:pic>
              <p:nvPicPr>
                <p:cNvPr id="9" name="Ink 8">
                  <a:extLst>
                    <a:ext uri="{FF2B5EF4-FFF2-40B4-BE49-F238E27FC236}">
                      <a16:creationId xmlns:a16="http://schemas.microsoft.com/office/drawing/2014/main" id="{EAEADAA6-10B7-4867-9CDA-0C18B3BAAE85}"/>
                    </a:ext>
                  </a:extLst>
                </p:cNvPr>
                <p:cNvPicPr/>
                <p:nvPr/>
              </p:nvPicPr>
              <p:blipFill>
                <a:blip r:embed="rId16"/>
                <a:stretch>
                  <a:fillRect/>
                </a:stretch>
              </p:blipFill>
              <p:spPr>
                <a:xfrm>
                  <a:off x="8518883" y="4369962"/>
                  <a:ext cx="84636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A12B414D-B05A-4579-B8DB-BA0F66BE8950}"/>
                    </a:ext>
                  </a:extLst>
                </p14:cNvPr>
                <p14:cNvContentPartPr/>
                <p14:nvPr/>
              </p14:nvContentPartPr>
              <p14:xfrm>
                <a:off x="9272003" y="4447002"/>
                <a:ext cx="30960" cy="32040"/>
              </p14:xfrm>
            </p:contentPart>
          </mc:Choice>
          <mc:Fallback xmlns="">
            <p:pic>
              <p:nvPicPr>
                <p:cNvPr id="11" name="Ink 10">
                  <a:extLst>
                    <a:ext uri="{FF2B5EF4-FFF2-40B4-BE49-F238E27FC236}">
                      <a16:creationId xmlns:a16="http://schemas.microsoft.com/office/drawing/2014/main" id="{A12B414D-B05A-4579-B8DB-BA0F66BE8950}"/>
                    </a:ext>
                  </a:extLst>
                </p:cNvPr>
                <p:cNvPicPr/>
                <p:nvPr/>
              </p:nvPicPr>
              <p:blipFill>
                <a:blip r:embed="rId18"/>
                <a:stretch>
                  <a:fillRect/>
                </a:stretch>
              </p:blipFill>
              <p:spPr>
                <a:xfrm>
                  <a:off x="9263363" y="4438002"/>
                  <a:ext cx="4860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CFDB1A04-5DB1-4BC2-8401-F74A84DBD24C}"/>
                    </a:ext>
                  </a:extLst>
                </p14:cNvPr>
                <p14:cNvContentPartPr/>
                <p14:nvPr/>
              </p14:nvContentPartPr>
              <p14:xfrm>
                <a:off x="9854843" y="4342242"/>
                <a:ext cx="109800" cy="477000"/>
              </p14:xfrm>
            </p:contentPart>
          </mc:Choice>
          <mc:Fallback xmlns="">
            <p:pic>
              <p:nvPicPr>
                <p:cNvPr id="12" name="Ink 11">
                  <a:extLst>
                    <a:ext uri="{FF2B5EF4-FFF2-40B4-BE49-F238E27FC236}">
                      <a16:creationId xmlns:a16="http://schemas.microsoft.com/office/drawing/2014/main" id="{CFDB1A04-5DB1-4BC2-8401-F74A84DBD24C}"/>
                    </a:ext>
                  </a:extLst>
                </p:cNvPr>
                <p:cNvPicPr/>
                <p:nvPr/>
              </p:nvPicPr>
              <p:blipFill>
                <a:blip r:embed="rId20"/>
                <a:stretch>
                  <a:fillRect/>
                </a:stretch>
              </p:blipFill>
              <p:spPr>
                <a:xfrm>
                  <a:off x="9846203" y="4333242"/>
                  <a:ext cx="12744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Ink 13">
                  <a:extLst>
                    <a:ext uri="{FF2B5EF4-FFF2-40B4-BE49-F238E27FC236}">
                      <a16:creationId xmlns:a16="http://schemas.microsoft.com/office/drawing/2014/main" id="{DADD6553-3525-4C6D-A3CE-E2975B6701A6}"/>
                    </a:ext>
                  </a:extLst>
                </p14:cNvPr>
                <p14:cNvContentPartPr/>
                <p14:nvPr/>
              </p14:nvContentPartPr>
              <p14:xfrm>
                <a:off x="9666203" y="4562922"/>
                <a:ext cx="445320" cy="217800"/>
              </p14:xfrm>
            </p:contentPart>
          </mc:Choice>
          <mc:Fallback xmlns="">
            <p:pic>
              <p:nvPicPr>
                <p:cNvPr id="14" name="Ink 13">
                  <a:extLst>
                    <a:ext uri="{FF2B5EF4-FFF2-40B4-BE49-F238E27FC236}">
                      <a16:creationId xmlns:a16="http://schemas.microsoft.com/office/drawing/2014/main" id="{DADD6553-3525-4C6D-A3CE-E2975B6701A6}"/>
                    </a:ext>
                  </a:extLst>
                </p:cNvPr>
                <p:cNvPicPr/>
                <p:nvPr/>
              </p:nvPicPr>
              <p:blipFill>
                <a:blip r:embed="rId22"/>
                <a:stretch>
                  <a:fillRect/>
                </a:stretch>
              </p:blipFill>
              <p:spPr>
                <a:xfrm>
                  <a:off x="9657203" y="4553922"/>
                  <a:ext cx="4629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713779F8-E51C-4E17-88D9-7AD2A615DA87}"/>
                    </a:ext>
                  </a:extLst>
                </p14:cNvPr>
                <p14:cNvContentPartPr/>
                <p14:nvPr/>
              </p14:nvContentPartPr>
              <p14:xfrm>
                <a:off x="6707003" y="5345922"/>
                <a:ext cx="1001880" cy="541440"/>
              </p14:xfrm>
            </p:contentPart>
          </mc:Choice>
          <mc:Fallback xmlns="">
            <p:pic>
              <p:nvPicPr>
                <p:cNvPr id="16" name="Ink 15">
                  <a:extLst>
                    <a:ext uri="{FF2B5EF4-FFF2-40B4-BE49-F238E27FC236}">
                      <a16:creationId xmlns:a16="http://schemas.microsoft.com/office/drawing/2014/main" id="{713779F8-E51C-4E17-88D9-7AD2A615DA87}"/>
                    </a:ext>
                  </a:extLst>
                </p:cNvPr>
                <p:cNvPicPr/>
                <p:nvPr/>
              </p:nvPicPr>
              <p:blipFill>
                <a:blip r:embed="rId24"/>
                <a:stretch>
                  <a:fillRect/>
                </a:stretch>
              </p:blipFill>
              <p:spPr>
                <a:xfrm>
                  <a:off x="6698363" y="5336922"/>
                  <a:ext cx="1019520" cy="559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B3C35E8D-14A2-4E8D-8088-C22A5A557420}"/>
                    </a:ext>
                  </a:extLst>
                </p14:cNvPr>
                <p14:cNvContentPartPr/>
                <p14:nvPr/>
              </p14:nvContentPartPr>
              <p14:xfrm>
                <a:off x="8063843" y="5240442"/>
                <a:ext cx="800280" cy="393120"/>
              </p14:xfrm>
            </p:contentPart>
          </mc:Choice>
          <mc:Fallback xmlns="">
            <p:pic>
              <p:nvPicPr>
                <p:cNvPr id="17" name="Ink 16">
                  <a:extLst>
                    <a:ext uri="{FF2B5EF4-FFF2-40B4-BE49-F238E27FC236}">
                      <a16:creationId xmlns:a16="http://schemas.microsoft.com/office/drawing/2014/main" id="{B3C35E8D-14A2-4E8D-8088-C22A5A557420}"/>
                    </a:ext>
                  </a:extLst>
                </p:cNvPr>
                <p:cNvPicPr/>
                <p:nvPr/>
              </p:nvPicPr>
              <p:blipFill>
                <a:blip r:embed="rId26"/>
                <a:stretch>
                  <a:fillRect/>
                </a:stretch>
              </p:blipFill>
              <p:spPr>
                <a:xfrm>
                  <a:off x="8055203" y="5231802"/>
                  <a:ext cx="81792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13CA1405-DE4E-4690-980A-408B30B06C65}"/>
                    </a:ext>
                  </a:extLst>
                </p14:cNvPr>
                <p14:cNvContentPartPr/>
                <p14:nvPr/>
              </p14:nvContentPartPr>
              <p14:xfrm>
                <a:off x="8873123" y="5394522"/>
                <a:ext cx="188280" cy="165240"/>
              </p14:xfrm>
            </p:contentPart>
          </mc:Choice>
          <mc:Fallback xmlns="">
            <p:pic>
              <p:nvPicPr>
                <p:cNvPr id="18" name="Ink 17">
                  <a:extLst>
                    <a:ext uri="{FF2B5EF4-FFF2-40B4-BE49-F238E27FC236}">
                      <a16:creationId xmlns:a16="http://schemas.microsoft.com/office/drawing/2014/main" id="{13CA1405-DE4E-4690-980A-408B30B06C65}"/>
                    </a:ext>
                  </a:extLst>
                </p:cNvPr>
                <p:cNvPicPr/>
                <p:nvPr/>
              </p:nvPicPr>
              <p:blipFill>
                <a:blip r:embed="rId28"/>
                <a:stretch>
                  <a:fillRect/>
                </a:stretch>
              </p:blipFill>
              <p:spPr>
                <a:xfrm>
                  <a:off x="8864483" y="5385882"/>
                  <a:ext cx="205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1EB9AA3A-98C0-48D6-BF83-92F697B76A8B}"/>
                    </a:ext>
                  </a:extLst>
                </p14:cNvPr>
                <p14:cNvContentPartPr/>
                <p14:nvPr/>
              </p14:nvContentPartPr>
              <p14:xfrm>
                <a:off x="9520403" y="5170962"/>
                <a:ext cx="1042560" cy="399600"/>
              </p14:xfrm>
            </p:contentPart>
          </mc:Choice>
          <mc:Fallback xmlns="">
            <p:pic>
              <p:nvPicPr>
                <p:cNvPr id="19" name="Ink 18">
                  <a:extLst>
                    <a:ext uri="{FF2B5EF4-FFF2-40B4-BE49-F238E27FC236}">
                      <a16:creationId xmlns:a16="http://schemas.microsoft.com/office/drawing/2014/main" id="{1EB9AA3A-98C0-48D6-BF83-92F697B76A8B}"/>
                    </a:ext>
                  </a:extLst>
                </p:cNvPr>
                <p:cNvPicPr/>
                <p:nvPr/>
              </p:nvPicPr>
              <p:blipFill>
                <a:blip r:embed="rId30"/>
                <a:stretch>
                  <a:fillRect/>
                </a:stretch>
              </p:blipFill>
              <p:spPr>
                <a:xfrm>
                  <a:off x="9511763" y="5162322"/>
                  <a:ext cx="106020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AFFF205C-F211-43CD-B673-16B21F1E4F32}"/>
                    </a:ext>
                  </a:extLst>
                </p14:cNvPr>
                <p14:cNvContentPartPr/>
                <p14:nvPr/>
              </p14:nvContentPartPr>
              <p14:xfrm>
                <a:off x="10814243" y="4941642"/>
                <a:ext cx="131040" cy="578880"/>
              </p14:xfrm>
            </p:contentPart>
          </mc:Choice>
          <mc:Fallback xmlns="">
            <p:pic>
              <p:nvPicPr>
                <p:cNvPr id="21" name="Ink 20">
                  <a:extLst>
                    <a:ext uri="{FF2B5EF4-FFF2-40B4-BE49-F238E27FC236}">
                      <a16:creationId xmlns:a16="http://schemas.microsoft.com/office/drawing/2014/main" id="{AFFF205C-F211-43CD-B673-16B21F1E4F32}"/>
                    </a:ext>
                  </a:extLst>
                </p:cNvPr>
                <p:cNvPicPr/>
                <p:nvPr/>
              </p:nvPicPr>
              <p:blipFill>
                <a:blip r:embed="rId32"/>
                <a:stretch>
                  <a:fillRect/>
                </a:stretch>
              </p:blipFill>
              <p:spPr>
                <a:xfrm>
                  <a:off x="10805603" y="4932642"/>
                  <a:ext cx="148680" cy="596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4209D8DE-3407-4C30-8DD8-35282AF55952}"/>
                    </a:ext>
                  </a:extLst>
                </p14:cNvPr>
                <p14:cNvContentPartPr/>
                <p14:nvPr/>
              </p14:nvContentPartPr>
              <p14:xfrm>
                <a:off x="10910363" y="5873322"/>
                <a:ext cx="25200" cy="49680"/>
              </p14:xfrm>
            </p:contentPart>
          </mc:Choice>
          <mc:Fallback xmlns="">
            <p:pic>
              <p:nvPicPr>
                <p:cNvPr id="22" name="Ink 21">
                  <a:extLst>
                    <a:ext uri="{FF2B5EF4-FFF2-40B4-BE49-F238E27FC236}">
                      <a16:creationId xmlns:a16="http://schemas.microsoft.com/office/drawing/2014/main" id="{4209D8DE-3407-4C30-8DD8-35282AF55952}"/>
                    </a:ext>
                  </a:extLst>
                </p:cNvPr>
                <p:cNvPicPr/>
                <p:nvPr/>
              </p:nvPicPr>
              <p:blipFill>
                <a:blip r:embed="rId34"/>
                <a:stretch>
                  <a:fillRect/>
                </a:stretch>
              </p:blipFill>
              <p:spPr>
                <a:xfrm>
                  <a:off x="10901363" y="5864322"/>
                  <a:ext cx="42840" cy="67320"/>
                </a:xfrm>
                <a:prstGeom prst="rect">
                  <a:avLst/>
                </a:prstGeom>
              </p:spPr>
            </p:pic>
          </mc:Fallback>
        </mc:AlternateContent>
      </p:grpSp>
    </p:spTree>
    <p:extLst>
      <p:ext uri="{BB962C8B-B14F-4D97-AF65-F5344CB8AC3E}">
        <p14:creationId xmlns:p14="http://schemas.microsoft.com/office/powerpoint/2010/main" val="146712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5">
            <a:extLst>
              <a:ext uri="{FF2B5EF4-FFF2-40B4-BE49-F238E27FC236}">
                <a16:creationId xmlns:a16="http://schemas.microsoft.com/office/drawing/2014/main" id="{E19E89E9-CA8E-CD8E-5274-16897523A32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15" t="12822" r="13399"/>
          <a:stretch/>
        </p:blipFill>
        <p:spPr>
          <a:xfrm>
            <a:off x="1121339" y="1605280"/>
            <a:ext cx="3334608" cy="5138228"/>
          </a:xfrm>
          <a:prstGeom prst="rect">
            <a:avLst/>
          </a:prstGeom>
        </p:spPr>
      </p:pic>
      <p:sp>
        <p:nvSpPr>
          <p:cNvPr id="2" name="Title 5">
            <a:extLst>
              <a:ext uri="{FF2B5EF4-FFF2-40B4-BE49-F238E27FC236}">
                <a16:creationId xmlns:a16="http://schemas.microsoft.com/office/drawing/2014/main" id="{6CBE2450-3E80-EBD4-F486-EDE80A1AEB2E}"/>
              </a:ext>
            </a:extLst>
          </p:cNvPr>
          <p:cNvSpPr>
            <a:spLocks noGrp="1"/>
          </p:cNvSpPr>
          <p:nvPr>
            <p:ph type="title"/>
          </p:nvPr>
        </p:nvSpPr>
        <p:spPr>
          <a:xfrm>
            <a:off x="2477187" y="448083"/>
            <a:ext cx="3349592" cy="809324"/>
          </a:xfrm>
        </p:spPr>
        <p:txBody>
          <a:bodyPr vert="horz" lIns="91440" tIns="45720" rIns="91440" bIns="45720" rtlCol="0" anchor="t">
            <a:normAutofit/>
          </a:bodyPr>
          <a:lstStyle/>
          <a:p>
            <a:r>
              <a:rPr lang="en-US" sz="4400" dirty="0"/>
              <a:t>Talk to us</a:t>
            </a:r>
          </a:p>
        </p:txBody>
      </p:sp>
      <p:graphicFrame>
        <p:nvGraphicFramePr>
          <p:cNvPr id="15365" name="TextBox 3">
            <a:extLst>
              <a:ext uri="{FF2B5EF4-FFF2-40B4-BE49-F238E27FC236}">
                <a16:creationId xmlns:a16="http://schemas.microsoft.com/office/drawing/2014/main" id="{4667D81C-7DF3-5520-BF63-227B50D2E59A}"/>
              </a:ext>
            </a:extLst>
          </p:cNvPr>
          <p:cNvGraphicFramePr/>
          <p:nvPr>
            <p:extLst>
              <p:ext uri="{D42A27DB-BD31-4B8C-83A1-F6EECF244321}">
                <p14:modId xmlns:p14="http://schemas.microsoft.com/office/powerpoint/2010/main" val="573508505"/>
              </p:ext>
            </p:extLst>
          </p:nvPr>
        </p:nvGraphicFramePr>
        <p:xfrm>
          <a:off x="4514949" y="1260909"/>
          <a:ext cx="7677051" cy="2377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6">
            <a:extLst>
              <a:ext uri="{FF2B5EF4-FFF2-40B4-BE49-F238E27FC236}">
                <a16:creationId xmlns:a16="http://schemas.microsoft.com/office/drawing/2014/main" id="{03091F74-DA36-9FCB-A0A8-78361903520D}"/>
              </a:ext>
            </a:extLst>
          </p:cNvPr>
          <p:cNvSpPr txBox="1">
            <a:spLocks/>
          </p:cNvSpPr>
          <p:nvPr/>
        </p:nvSpPr>
        <p:spPr>
          <a:xfrm>
            <a:off x="5455920" y="3749040"/>
            <a:ext cx="7188615" cy="3560570"/>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20000"/>
              </a:lnSpc>
              <a:spcBef>
                <a:spcPts val="2400"/>
              </a:spcBef>
              <a:buFont typeface="Franklin Gothic Book" panose="020B0503020102020204" pitchFamily="34" charset="0"/>
              <a:buNone/>
            </a:pPr>
            <a:r>
              <a:rPr lang="en-US" dirty="0">
                <a:latin typeface="Roboto" panose="02000000000000000000" pitchFamily="2" charset="0"/>
                <a:ea typeface="Roboto" panose="02000000000000000000" pitchFamily="2" charset="0"/>
                <a:cs typeface="Roboto" panose="02000000000000000000" pitchFamily="2" charset="0"/>
              </a:rPr>
              <a:t>Karen Plater</a:t>
            </a:r>
            <a:r>
              <a:rPr lang="en-US" b="1" dirty="0">
                <a:latin typeface="Roboto" panose="02000000000000000000" pitchFamily="2" charset="0"/>
                <a:ea typeface="Roboto" panose="02000000000000000000" pitchFamily="2" charset="0"/>
                <a:cs typeface="Roboto" panose="02000000000000000000" pitchFamily="2" charset="0"/>
              </a:rPr>
              <a:t>, Associate Secretary</a:t>
            </a:r>
            <a:br>
              <a:rPr lang="en-US" dirty="0">
                <a:latin typeface="Roboto" panose="02000000000000000000" pitchFamily="2" charset="0"/>
                <a:ea typeface="Roboto" panose="02000000000000000000" pitchFamily="2" charset="0"/>
                <a:cs typeface="Roboto" panose="02000000000000000000" pitchFamily="2" charset="0"/>
              </a:rPr>
            </a:br>
            <a:r>
              <a:rPr lang="en-US" dirty="0">
                <a:latin typeface="Roboto" panose="02000000000000000000" pitchFamily="2" charset="0"/>
                <a:ea typeface="Roboto" panose="02000000000000000000" pitchFamily="2" charset="0"/>
                <a:cs typeface="Roboto" panose="02000000000000000000" pitchFamily="2" charset="0"/>
                <a:hlinkClick r:id="rId9"/>
              </a:rPr>
              <a:t>kplater@presbyterian.ca</a:t>
            </a:r>
            <a:r>
              <a:rPr lang="en-US" dirty="0">
                <a:latin typeface="Roboto" panose="02000000000000000000" pitchFamily="2" charset="0"/>
                <a:ea typeface="Roboto" panose="02000000000000000000" pitchFamily="2" charset="0"/>
                <a:cs typeface="Roboto" panose="02000000000000000000" pitchFamily="2" charset="0"/>
              </a:rPr>
              <a:t>  </a:t>
            </a:r>
          </a:p>
          <a:p>
            <a:pPr marL="0" indent="0">
              <a:lnSpc>
                <a:spcPct val="120000"/>
              </a:lnSpc>
              <a:spcBef>
                <a:spcPts val="2400"/>
              </a:spcBef>
              <a:buFont typeface="Franklin Gothic Book" panose="020B0503020102020204" pitchFamily="34" charset="0"/>
              <a:buNone/>
            </a:pPr>
            <a:r>
              <a:rPr lang="en-US" dirty="0">
                <a:latin typeface="Roboto" panose="02000000000000000000" pitchFamily="2" charset="0"/>
                <a:ea typeface="Roboto" panose="02000000000000000000" pitchFamily="2" charset="0"/>
                <a:cs typeface="Roboto" panose="02000000000000000000" pitchFamily="2" charset="0"/>
              </a:rPr>
              <a:t>Maggie Leung, </a:t>
            </a:r>
            <a:r>
              <a:rPr lang="en-CA" b="1" dirty="0">
                <a:latin typeface="Roboto" panose="02000000000000000000" pitchFamily="2" charset="0"/>
                <a:ea typeface="Roboto" panose="02000000000000000000" pitchFamily="2" charset="0"/>
                <a:cs typeface="Roboto" panose="02000000000000000000" pitchFamily="2" charset="0"/>
              </a:rPr>
              <a:t>Gifts and Database Administrator</a:t>
            </a:r>
            <a:br>
              <a:rPr lang="en-CA" b="1" dirty="0">
                <a:latin typeface="Roboto" panose="02000000000000000000" pitchFamily="2" charset="0"/>
                <a:ea typeface="Roboto" panose="02000000000000000000" pitchFamily="2" charset="0"/>
                <a:cs typeface="Roboto" panose="02000000000000000000" pitchFamily="2" charset="0"/>
              </a:rPr>
            </a:br>
            <a:r>
              <a:rPr lang="en-US" u="sng" dirty="0">
                <a:solidFill>
                  <a:srgbClr val="0070C0"/>
                </a:solidFill>
                <a:latin typeface="Roboto" panose="02000000000000000000" pitchFamily="2" charset="0"/>
                <a:ea typeface="Roboto" panose="02000000000000000000" pitchFamily="2" charset="0"/>
                <a:cs typeface="Roboto" panose="02000000000000000000" pitchFamily="2" charset="0"/>
                <a:hlinkClick r:id="rId10"/>
              </a:rPr>
              <a:t>mleung@presbyterian.ca</a:t>
            </a:r>
            <a:endParaRPr lang="en-US" u="sng" dirty="0">
              <a:solidFill>
                <a:srgbClr val="0070C0"/>
              </a:solidFill>
              <a:latin typeface="Roboto" panose="02000000000000000000" pitchFamily="2" charset="0"/>
              <a:ea typeface="Roboto" panose="02000000000000000000" pitchFamily="2" charset="0"/>
              <a:cs typeface="Roboto" panose="02000000000000000000" pitchFamily="2" charset="0"/>
            </a:endParaRPr>
          </a:p>
          <a:p>
            <a:pPr marL="0" indent="0">
              <a:lnSpc>
                <a:spcPct val="120000"/>
              </a:lnSpc>
              <a:spcBef>
                <a:spcPts val="2400"/>
              </a:spcBef>
              <a:buFont typeface="Franklin Gothic Book" panose="020B0503020102020204" pitchFamily="34" charset="0"/>
              <a:buNone/>
            </a:pPr>
            <a:r>
              <a:rPr lang="en-US" dirty="0">
                <a:latin typeface="Roboto" panose="02000000000000000000" pitchFamily="2" charset="0"/>
                <a:ea typeface="Roboto" panose="02000000000000000000" pitchFamily="2" charset="0"/>
                <a:cs typeface="Roboto" panose="02000000000000000000" pitchFamily="2" charset="0"/>
              </a:rPr>
              <a:t>Jim MacDonald, </a:t>
            </a:r>
            <a:r>
              <a:rPr lang="en-US" b="1" dirty="0">
                <a:latin typeface="Roboto" panose="02000000000000000000" pitchFamily="2" charset="0"/>
                <a:ea typeface="Roboto" panose="02000000000000000000" pitchFamily="2" charset="0"/>
                <a:cs typeface="Roboto" panose="02000000000000000000" pitchFamily="2" charset="0"/>
              </a:rPr>
              <a:t>Development Manager</a:t>
            </a:r>
            <a:br>
              <a:rPr lang="en-US" u="sng" dirty="0">
                <a:solidFill>
                  <a:srgbClr val="0070C0"/>
                </a:solidFill>
                <a:latin typeface="Roboto" panose="02000000000000000000" pitchFamily="2" charset="0"/>
                <a:ea typeface="Roboto" panose="02000000000000000000" pitchFamily="2" charset="0"/>
                <a:cs typeface="Roboto" panose="02000000000000000000" pitchFamily="2" charset="0"/>
              </a:rPr>
            </a:br>
            <a:r>
              <a:rPr lang="en-US" u="sng" dirty="0">
                <a:solidFill>
                  <a:srgbClr val="0070C0"/>
                </a:solidFill>
                <a:latin typeface="Roboto" panose="02000000000000000000" pitchFamily="2" charset="0"/>
                <a:ea typeface="Roboto" panose="02000000000000000000" pitchFamily="2" charset="0"/>
                <a:cs typeface="Roboto" panose="02000000000000000000" pitchFamily="2" charset="0"/>
                <a:hlinkClick r:id="rId11"/>
              </a:rPr>
              <a:t>jmacdonald@presbyterian.ca</a:t>
            </a:r>
            <a:endParaRPr lang="en-US" u="sng" dirty="0">
              <a:solidFill>
                <a:srgbClr val="0070C0"/>
              </a:solidFill>
              <a:latin typeface="Roboto" panose="02000000000000000000" pitchFamily="2" charset="0"/>
              <a:ea typeface="Roboto" panose="02000000000000000000" pitchFamily="2" charset="0"/>
              <a:cs typeface="Roboto" panose="02000000000000000000" pitchFamily="2" charset="0"/>
            </a:endParaRPr>
          </a:p>
          <a:p>
            <a:pPr marL="0" indent="0">
              <a:lnSpc>
                <a:spcPct val="120000"/>
              </a:lnSpc>
              <a:spcBef>
                <a:spcPts val="2400"/>
              </a:spcBef>
              <a:buFont typeface="Franklin Gothic Book" panose="020B0503020102020204" pitchFamily="34" charset="0"/>
              <a:buNone/>
            </a:pPr>
            <a:endParaRPr lang="en-US" u="sng" dirty="0">
              <a:solidFill>
                <a:srgbClr val="0070C0"/>
              </a:solidFill>
              <a:latin typeface="Roboto" panose="02000000000000000000" pitchFamily="2" charset="0"/>
              <a:ea typeface="Roboto" panose="02000000000000000000" pitchFamily="2" charset="0"/>
            </a:endParaRPr>
          </a:p>
          <a:p>
            <a:pPr>
              <a:lnSpc>
                <a:spcPct val="120000"/>
              </a:lnSpc>
            </a:pPr>
            <a:endParaRPr lang="en-US" dirty="0"/>
          </a:p>
        </p:txBody>
      </p:sp>
      <p:pic>
        <p:nvPicPr>
          <p:cNvPr id="7" name="Picture 6">
            <a:extLst>
              <a:ext uri="{FF2B5EF4-FFF2-40B4-BE49-F238E27FC236}">
                <a16:creationId xmlns:a16="http://schemas.microsoft.com/office/drawing/2014/main" id="{B2B971A8-F18C-4D34-418F-4D05BDD2482B}"/>
              </a:ext>
            </a:extLst>
          </p:cNvPr>
          <p:cNvPicPr>
            <a:picLocks noChangeAspect="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092" y="140296"/>
            <a:ext cx="1117111" cy="1117111"/>
          </a:xfrm>
          <a:prstGeom prst="rect">
            <a:avLst/>
          </a:prstGeom>
        </p:spPr>
      </p:pic>
    </p:spTree>
    <p:extLst>
      <p:ext uri="{BB962C8B-B14F-4D97-AF65-F5344CB8AC3E}">
        <p14:creationId xmlns:p14="http://schemas.microsoft.com/office/powerpoint/2010/main" val="4106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371600" y="685800"/>
            <a:ext cx="3749040" cy="1980398"/>
          </a:xfrm>
        </p:spPr>
        <p:txBody>
          <a:bodyPr vert="horz" lIns="91440" tIns="45720" rIns="91440" bIns="45720" rtlCol="0" anchor="t">
            <a:normAutofit fontScale="90000"/>
          </a:bodyPr>
          <a:lstStyle/>
          <a:p>
            <a:r>
              <a:rPr lang="en-US" sz="5300" dirty="0">
                <a:solidFill>
                  <a:srgbClr val="0070C0"/>
                </a:solidFill>
              </a:rPr>
              <a:t>PCC Digital Resources</a:t>
            </a:r>
            <a:br>
              <a:rPr lang="en-US" dirty="0"/>
            </a:br>
            <a:br>
              <a:rPr lang="en-US" dirty="0"/>
            </a:br>
            <a:endParaRPr lang="en-US" dirty="0"/>
          </a:p>
        </p:txBody>
      </p:sp>
      <p:sp>
        <p:nvSpPr>
          <p:cNvPr id="3" name="Text Placeholder 2">
            <a:extLst>
              <a:ext uri="{FF2B5EF4-FFF2-40B4-BE49-F238E27FC236}">
                <a16:creationId xmlns:a16="http://schemas.microsoft.com/office/drawing/2014/main" id="{5750C4BA-C8E2-49E2-8400-A0FD452526C4}"/>
              </a:ext>
              <a:ext uri="{C183D7F6-B498-43B3-948B-1728B52AA6E4}">
                <adec:decorative xmlns:adec="http://schemas.microsoft.com/office/drawing/2017/decorative" val="1"/>
              </a:ext>
            </a:extLst>
          </p:cNvPr>
          <p:cNvSpPr>
            <a:spLocks noGrp="1"/>
          </p:cNvSpPr>
          <p:nvPr>
            <p:ph sz="half" idx="4294967295"/>
          </p:nvPr>
        </p:nvSpPr>
        <p:spPr>
          <a:xfrm>
            <a:off x="1371600" y="3157086"/>
            <a:ext cx="3282694" cy="2710314"/>
          </a:xfrm>
        </p:spPr>
        <p:txBody>
          <a:bodyPr vert="horz" lIns="91440" tIns="45720" rIns="91440" bIns="45720" rtlCol="0">
            <a:normAutofit/>
          </a:bodyPr>
          <a:lstStyle/>
          <a:p>
            <a:r>
              <a:rPr lang="en-US" sz="4000" dirty="0"/>
              <a:t>Stewardship e-news</a:t>
            </a:r>
          </a:p>
          <a:p>
            <a:r>
              <a:rPr lang="en-US" sz="4000" dirty="0"/>
              <a:t>Website</a:t>
            </a:r>
          </a:p>
        </p:txBody>
      </p:sp>
      <p:sp>
        <p:nvSpPr>
          <p:cNvPr id="10" name="TextBox 9">
            <a:extLst>
              <a:ext uri="{FF2B5EF4-FFF2-40B4-BE49-F238E27FC236}">
                <a16:creationId xmlns:a16="http://schemas.microsoft.com/office/drawing/2014/main" id="{23068B58-672D-87B3-F400-D95CE53BF262}"/>
              </a:ext>
            </a:extLst>
          </p:cNvPr>
          <p:cNvSpPr txBox="1"/>
          <p:nvPr/>
        </p:nvSpPr>
        <p:spPr>
          <a:xfrm>
            <a:off x="5237747" y="905530"/>
            <a:ext cx="7101840" cy="1046440"/>
          </a:xfrm>
          <a:prstGeom prst="rect">
            <a:avLst/>
          </a:prstGeom>
          <a:noFill/>
        </p:spPr>
        <p:txBody>
          <a:bodyPr wrap="square" rtlCol="0">
            <a:spAutoFit/>
          </a:bodyPr>
          <a:lstStyle/>
          <a:p>
            <a:r>
              <a:rPr lang="en-US" sz="4400" dirty="0"/>
              <a:t>presbyterian.ca/stewardship</a:t>
            </a:r>
          </a:p>
          <a:p>
            <a:endParaRPr lang="en-US" dirty="0"/>
          </a:p>
        </p:txBody>
      </p:sp>
      <p:pic>
        <p:nvPicPr>
          <p:cNvPr id="5" name="Picture 4">
            <a:extLst>
              <a:ext uri="{FF2B5EF4-FFF2-40B4-BE49-F238E27FC236}">
                <a16:creationId xmlns:a16="http://schemas.microsoft.com/office/drawing/2014/main" id="{8D7FC317-8B1A-0F63-D3D9-A5E8FF40970B}"/>
              </a:ext>
            </a:extLst>
          </p:cNvPr>
          <p:cNvPicPr>
            <a:picLocks noChangeAspect="1"/>
          </p:cNvPicPr>
          <p:nvPr/>
        </p:nvPicPr>
        <p:blipFill rotWithShape="1">
          <a:blip r:embed="rId2"/>
          <a:srcRect l="8369" t="14445" r="6999"/>
          <a:stretch/>
        </p:blipFill>
        <p:spPr>
          <a:xfrm>
            <a:off x="5237747" y="2171700"/>
            <a:ext cx="7286324" cy="4143304"/>
          </a:xfrm>
          <a:prstGeom prst="rect">
            <a:avLst/>
          </a:prstGeom>
        </p:spPr>
      </p:pic>
    </p:spTree>
    <p:extLst>
      <p:ext uri="{BB962C8B-B14F-4D97-AF65-F5344CB8AC3E}">
        <p14:creationId xmlns:p14="http://schemas.microsoft.com/office/powerpoint/2010/main" val="200698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564F05-8813-12B3-B588-FBB538D351D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1EDF323-68C2-055C-9871-7DBCE9C67C4F}"/>
              </a:ext>
            </a:extLst>
          </p:cNvPr>
          <p:cNvSpPr>
            <a:spLocks noGrp="1"/>
          </p:cNvSpPr>
          <p:nvPr>
            <p:ph sz="half" idx="2"/>
          </p:nvPr>
        </p:nvSpPr>
        <p:spPr>
          <a:xfrm>
            <a:off x="13016138" y="3148710"/>
            <a:ext cx="4200687" cy="3094927"/>
          </a:xfrm>
          <a:prstGeom prst="rect">
            <a:avLst/>
          </a:prstGeom>
        </p:spPr>
        <p:txBody>
          <a:bodyPr/>
          <a:lstStyle/>
          <a:p>
            <a:endParaRPr lang="en-US" dirty="0"/>
          </a:p>
        </p:txBody>
      </p:sp>
      <p:pic>
        <p:nvPicPr>
          <p:cNvPr id="2051" name="6064BF5C-14D5-4B17-9A72-46B4946FC506" descr="IMG_2717.jpg">
            <a:extLst>
              <a:ext uri="{FF2B5EF4-FFF2-40B4-BE49-F238E27FC236}">
                <a16:creationId xmlns:a16="http://schemas.microsoft.com/office/drawing/2014/main" id="{044310E8-8147-5B5B-19A0-00C956446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4800" y="1648173"/>
            <a:ext cx="4318000" cy="575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37CE1950-CC7E-4C55-A033-1567B0B600C8" descr="IMG_2716.jpg">
            <a:extLst>
              <a:ext uri="{FF2B5EF4-FFF2-40B4-BE49-F238E27FC236}">
                <a16:creationId xmlns:a16="http://schemas.microsoft.com/office/drawing/2014/main" id="{7B84E58F-483B-5F46-DFC3-A2322DCB0A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48173"/>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6">
            <a:extLst>
              <a:ext uri="{FF2B5EF4-FFF2-40B4-BE49-F238E27FC236}">
                <a16:creationId xmlns:a16="http://schemas.microsoft.com/office/drawing/2014/main" id="{B25DC854-A41F-7121-B9AE-174D6E257CFF}"/>
              </a:ext>
            </a:extLst>
          </p:cNvPr>
          <p:cNvSpPr txBox="1">
            <a:spLocks/>
          </p:cNvSpPr>
          <p:nvPr/>
        </p:nvSpPr>
        <p:spPr>
          <a:xfrm>
            <a:off x="1478280" y="312420"/>
            <a:ext cx="8011160" cy="1356360"/>
          </a:xfrm>
          <a:prstGeom prst="rect">
            <a:avLst/>
          </a:prstGeom>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dirty="0"/>
              <a:t>Other books to explore</a:t>
            </a:r>
          </a:p>
        </p:txBody>
      </p:sp>
    </p:spTree>
    <p:extLst>
      <p:ext uri="{BB962C8B-B14F-4D97-AF65-F5344CB8AC3E}">
        <p14:creationId xmlns:p14="http://schemas.microsoft.com/office/powerpoint/2010/main" val="1156480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21B19-77D7-6E08-3FF6-4BDB04CF631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614C606-9D12-C0ED-1909-0D71E1164E8D}"/>
              </a:ext>
            </a:extLst>
          </p:cNvPr>
          <p:cNvSpPr>
            <a:spLocks noGrp="1"/>
          </p:cNvSpPr>
          <p:nvPr>
            <p:ph sz="half" idx="1"/>
          </p:nvPr>
        </p:nvSpPr>
        <p:spPr>
          <a:xfrm>
            <a:off x="6717193" y="-581007"/>
            <a:ext cx="396266" cy="1439292"/>
          </a:xfrm>
        </p:spPr>
        <p:txBody>
          <a:bodyPr/>
          <a:lstStyle/>
          <a:p>
            <a:endParaRPr lang="en-US" dirty="0"/>
          </a:p>
        </p:txBody>
      </p:sp>
      <p:sp>
        <p:nvSpPr>
          <p:cNvPr id="4" name="Content Placeholder 3">
            <a:extLst>
              <a:ext uri="{FF2B5EF4-FFF2-40B4-BE49-F238E27FC236}">
                <a16:creationId xmlns:a16="http://schemas.microsoft.com/office/drawing/2014/main" id="{8CB2953A-E462-B5B7-FAD6-A8F2B2C2FD6A}"/>
              </a:ext>
            </a:extLst>
          </p:cNvPr>
          <p:cNvSpPr>
            <a:spLocks noGrp="1"/>
          </p:cNvSpPr>
          <p:nvPr>
            <p:ph sz="half" idx="2"/>
          </p:nvPr>
        </p:nvSpPr>
        <p:spPr/>
        <p:txBody>
          <a:bodyPr/>
          <a:lstStyle/>
          <a:p>
            <a:endParaRPr lang="en-US"/>
          </a:p>
        </p:txBody>
      </p:sp>
      <p:pic>
        <p:nvPicPr>
          <p:cNvPr id="3075" name="0A472238-64DE-43DF-8F4E-98E0D11D2738" descr="IMG_2718.jpg">
            <a:extLst>
              <a:ext uri="{FF2B5EF4-FFF2-40B4-BE49-F238E27FC236}">
                <a16:creationId xmlns:a16="http://schemas.microsoft.com/office/drawing/2014/main" id="{FA5757E3-0B2A-830D-3CB6-FCB1079BB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896" y="0"/>
            <a:ext cx="4985585" cy="664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C3533338-7DF6-4664-A0E7-5535D3A81B3A" descr="IMG_2719.jpg">
            <a:extLst>
              <a:ext uri="{FF2B5EF4-FFF2-40B4-BE49-F238E27FC236}">
                <a16:creationId xmlns:a16="http://schemas.microsoft.com/office/drawing/2014/main" id="{0974E2D7-F171-C590-B9C0-9E4D79AA6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056" y="0"/>
            <a:ext cx="5191600" cy="6922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450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96389" y="2310063"/>
            <a:ext cx="4964949" cy="1431158"/>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r>
              <a:rPr lang="en-US" sz="6000" cap="all" dirty="0">
                <a:solidFill>
                  <a:schemeClr val="tx2"/>
                </a:solidFill>
                <a:latin typeface="+mj-lt"/>
                <a:ea typeface="+mj-ea"/>
                <a:cs typeface="+mj-cs"/>
              </a:rPr>
              <a:t>Discuss!</a:t>
            </a:r>
          </a:p>
        </p:txBody>
      </p:sp>
      <p:pic>
        <p:nvPicPr>
          <p:cNvPr id="3" name="Graphic 2" descr="Questions with solid fill">
            <a:extLst>
              <a:ext uri="{FF2B5EF4-FFF2-40B4-BE49-F238E27FC236}">
                <a16:creationId xmlns:a16="http://schemas.microsoft.com/office/drawing/2014/main" id="{84C16FAC-166D-98BD-643A-13FF242D7B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20879" y="1340841"/>
            <a:ext cx="4375510" cy="4375510"/>
          </a:xfrm>
          <a:prstGeom prst="rect">
            <a:avLst/>
          </a:prstGeom>
        </p:spPr>
      </p:pic>
    </p:spTree>
    <p:extLst>
      <p:ext uri="{BB962C8B-B14F-4D97-AF65-F5344CB8AC3E}">
        <p14:creationId xmlns:p14="http://schemas.microsoft.com/office/powerpoint/2010/main" val="352475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DE04ED-ADA8-477A-AFDE-79CB974D72B3}"/>
              </a:ext>
            </a:extLst>
          </p:cNvPr>
          <p:cNvSpPr txBox="1"/>
          <p:nvPr/>
        </p:nvSpPr>
        <p:spPr>
          <a:xfrm>
            <a:off x="-433754" y="-140677"/>
            <a:ext cx="12754708" cy="7127631"/>
          </a:xfrm>
          <a:prstGeom prst="rect">
            <a:avLst/>
          </a:prstGeom>
          <a:solidFill>
            <a:schemeClr val="bg1"/>
          </a:solidFill>
        </p:spPr>
        <p:txBody>
          <a:bodyPr wrap="square" rtlCol="0">
            <a:spAutoFit/>
          </a:bodyPr>
          <a:lstStyle/>
          <a:p>
            <a:endParaRPr lang="en-US" dirty="0"/>
          </a:p>
        </p:txBody>
      </p:sp>
      <p:pic>
        <p:nvPicPr>
          <p:cNvPr id="5" name="Content Placeholder 4">
            <a:extLst>
              <a:ext uri="{FF2B5EF4-FFF2-40B4-BE49-F238E27FC236}">
                <a16:creationId xmlns:a16="http://schemas.microsoft.com/office/drawing/2014/main" id="{0107C882-4A06-410F-A18A-3CA4F146F638}"/>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39278" y="238807"/>
            <a:ext cx="5114500" cy="2169400"/>
          </a:xfrm>
        </p:spPr>
      </p:pic>
      <p:pic>
        <p:nvPicPr>
          <p:cNvPr id="7" name="Picture 6">
            <a:extLst>
              <a:ext uri="{FF2B5EF4-FFF2-40B4-BE49-F238E27FC236}">
                <a16:creationId xmlns:a16="http://schemas.microsoft.com/office/drawing/2014/main" id="{2F6DC8B6-BEDF-482E-B041-3BDD1E5CA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1411" y="4577245"/>
            <a:ext cx="5786758" cy="2184501"/>
          </a:xfrm>
          <a:prstGeom prst="rect">
            <a:avLst/>
          </a:prstGeom>
        </p:spPr>
      </p:pic>
      <p:sp>
        <p:nvSpPr>
          <p:cNvPr id="2" name="TextBox 1">
            <a:extLst>
              <a:ext uri="{FF2B5EF4-FFF2-40B4-BE49-F238E27FC236}">
                <a16:creationId xmlns:a16="http://schemas.microsoft.com/office/drawing/2014/main" id="{C6383EB2-90D8-261C-82FE-C31B6FCA54A2}"/>
              </a:ext>
            </a:extLst>
          </p:cNvPr>
          <p:cNvSpPr txBox="1"/>
          <p:nvPr/>
        </p:nvSpPr>
        <p:spPr>
          <a:xfrm>
            <a:off x="2614936" y="2644170"/>
            <a:ext cx="9577064" cy="1569660"/>
          </a:xfrm>
          <a:prstGeom prst="rect">
            <a:avLst/>
          </a:prstGeom>
          <a:noFill/>
        </p:spPr>
        <p:txBody>
          <a:bodyPr wrap="square" rtlCol="0">
            <a:spAutoFit/>
          </a:bodyPr>
          <a:lstStyle/>
          <a:p>
            <a:r>
              <a:rPr lang="en-CA" sz="9600" dirty="0">
                <a:latin typeface="Felix Titling" panose="04060505060202020A04" pitchFamily="82" charset="0"/>
              </a:rPr>
              <a:t>Thank you!</a:t>
            </a:r>
          </a:p>
        </p:txBody>
      </p:sp>
    </p:spTree>
    <p:extLst>
      <p:ext uri="{BB962C8B-B14F-4D97-AF65-F5344CB8AC3E}">
        <p14:creationId xmlns:p14="http://schemas.microsoft.com/office/powerpoint/2010/main" val="12896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95CA85-7C9F-DF3F-A709-FF2B1BA8D121}"/>
              </a:ext>
            </a:extLst>
          </p:cNvPr>
          <p:cNvSpPr>
            <a:spLocks noGrp="1"/>
          </p:cNvSpPr>
          <p:nvPr>
            <p:ph type="title"/>
          </p:nvPr>
        </p:nvSpPr>
        <p:spPr>
          <a:xfrm>
            <a:off x="1482290" y="685800"/>
            <a:ext cx="9490509" cy="1123749"/>
          </a:xfrm>
        </p:spPr>
        <p:txBody>
          <a:bodyPr/>
          <a:lstStyle/>
          <a:p>
            <a:r>
              <a:rPr lang="en-CA" b="1" dirty="0"/>
              <a:t>What’s a deficit?</a:t>
            </a:r>
          </a:p>
        </p:txBody>
      </p:sp>
      <p:sp>
        <p:nvSpPr>
          <p:cNvPr id="4" name="Content Placeholder 3">
            <a:extLst>
              <a:ext uri="{FF2B5EF4-FFF2-40B4-BE49-F238E27FC236}">
                <a16:creationId xmlns:a16="http://schemas.microsoft.com/office/drawing/2014/main" id="{E417514D-1F14-818A-9E7F-6D55310CDA5C}"/>
              </a:ext>
            </a:extLst>
          </p:cNvPr>
          <p:cNvSpPr>
            <a:spLocks noGrp="1"/>
          </p:cNvSpPr>
          <p:nvPr>
            <p:ph idx="1"/>
          </p:nvPr>
        </p:nvSpPr>
        <p:spPr>
          <a:xfrm>
            <a:off x="1482290" y="1664654"/>
            <a:ext cx="9601200" cy="5040946"/>
          </a:xfrm>
        </p:spPr>
        <p:txBody>
          <a:bodyPr>
            <a:normAutofit/>
          </a:bodyPr>
          <a:lstStyle/>
          <a:p>
            <a:pPr>
              <a:buFont typeface="Arial" panose="020B0604020202020204" pitchFamily="34" charset="0"/>
              <a:buChar char="•"/>
            </a:pPr>
            <a:r>
              <a:rPr lang="en-CA" sz="3600" dirty="0"/>
              <a:t>Budget:  anticipated income is less than the planned expenses </a:t>
            </a:r>
          </a:p>
          <a:p>
            <a:pPr>
              <a:buFont typeface="Arial" panose="020B0604020202020204" pitchFamily="34" charset="0"/>
              <a:buChar char="•"/>
            </a:pPr>
            <a:r>
              <a:rPr lang="en-CA" sz="3600" dirty="0"/>
              <a:t>Financial statements: Annual income is less than operating expenses, </a:t>
            </a:r>
            <a:r>
              <a:rPr lang="en-CA" sz="3600" i="1" dirty="0"/>
              <a:t>may be covered by savings or funds </a:t>
            </a:r>
          </a:p>
          <a:p>
            <a:pPr>
              <a:buFont typeface="Arial" panose="020B0604020202020204" pitchFamily="34" charset="0"/>
              <a:buChar char="•"/>
            </a:pPr>
            <a:r>
              <a:rPr lang="en-CA" sz="3600" dirty="0"/>
              <a:t>Planned vs. Unexpected</a:t>
            </a:r>
          </a:p>
          <a:p>
            <a:pPr>
              <a:buFont typeface="Arial" panose="020B0604020202020204" pitchFamily="34" charset="0"/>
              <a:buChar char="•"/>
            </a:pPr>
            <a:endParaRPr lang="en-CA" sz="3600" dirty="0"/>
          </a:p>
          <a:p>
            <a:pPr>
              <a:buFont typeface="Arial" panose="020B0604020202020204" pitchFamily="34" charset="0"/>
              <a:buChar char="•"/>
            </a:pPr>
            <a:endParaRPr lang="en-CA" sz="3600" dirty="0"/>
          </a:p>
        </p:txBody>
      </p:sp>
    </p:spTree>
    <p:extLst>
      <p:ext uri="{BB962C8B-B14F-4D97-AF65-F5344CB8AC3E}">
        <p14:creationId xmlns:p14="http://schemas.microsoft.com/office/powerpoint/2010/main" val="180472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Add-in 3" title="Poll Everywhere Presenter">
                <a:extLst>
                  <a:ext uri="{FF2B5EF4-FFF2-40B4-BE49-F238E27FC236}">
                    <a16:creationId xmlns:a16="http://schemas.microsoft.com/office/drawing/2014/main" id="{BD3F396C-E756-C1DE-B553-95661DAFE1D1}"/>
                  </a:ext>
                </a:extLst>
              </p:cNvPr>
              <p:cNvGraphicFramePr>
                <a:graphicFrameLocks noGrp="1"/>
              </p:cNvGraphicFramePr>
              <p:nvPr/>
            </p:nvGraphicFramePr>
            <p:xfrm>
              <a:off x="1524000" y="857249"/>
              <a:ext cx="9144000" cy="5143500"/>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Add-in 3" title="Poll Everywhere Presenter">
                <a:extLst>
                  <a:ext uri="{FF2B5EF4-FFF2-40B4-BE49-F238E27FC236}">
                    <a16:creationId xmlns:a16="http://schemas.microsoft.com/office/drawing/2014/main" id="{BD3F396C-E756-C1DE-B553-95661DAFE1D1}"/>
                  </a:ext>
                </a:extLst>
              </p:cNvPr>
              <p:cNvPicPr>
                <a:picLocks noGrp="1" noRot="1" noChangeAspect="1" noMove="1" noResize="1" noEditPoints="1" noAdjustHandles="1" noChangeArrowheads="1" noChangeShapeType="1"/>
              </p:cNvPicPr>
              <p:nvPr/>
            </p:nvPicPr>
            <p:blipFill>
              <a:blip r:embed="rId3"/>
              <a:stretch>
                <a:fillRect/>
              </a:stretch>
            </p:blipFill>
            <p:spPr>
              <a:xfrm>
                <a:off x="1524000" y="857249"/>
                <a:ext cx="9144000" cy="5143500"/>
              </a:xfrm>
              <a:prstGeom prst="rect">
                <a:avLst/>
              </a:prstGeom>
            </p:spPr>
          </p:pic>
        </mc:Fallback>
      </mc:AlternateContent>
    </p:spTree>
    <p:extLst>
      <p:ext uri="{BB962C8B-B14F-4D97-AF65-F5344CB8AC3E}">
        <p14:creationId xmlns:p14="http://schemas.microsoft.com/office/powerpoint/2010/main" val="6948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95CA85-7C9F-DF3F-A709-FF2B1BA8D121}"/>
              </a:ext>
            </a:extLst>
          </p:cNvPr>
          <p:cNvSpPr>
            <a:spLocks noGrp="1"/>
          </p:cNvSpPr>
          <p:nvPr>
            <p:ph type="title"/>
          </p:nvPr>
        </p:nvSpPr>
        <p:spPr>
          <a:xfrm>
            <a:off x="1482290" y="685800"/>
            <a:ext cx="9490509" cy="1123749"/>
          </a:xfrm>
        </p:spPr>
        <p:txBody>
          <a:bodyPr/>
          <a:lstStyle/>
          <a:p>
            <a:r>
              <a:rPr lang="en-CA" b="1" dirty="0"/>
              <a:t>What’s the story a deficit tells?</a:t>
            </a:r>
          </a:p>
        </p:txBody>
      </p:sp>
      <p:sp>
        <p:nvSpPr>
          <p:cNvPr id="4" name="Content Placeholder 3">
            <a:extLst>
              <a:ext uri="{FF2B5EF4-FFF2-40B4-BE49-F238E27FC236}">
                <a16:creationId xmlns:a16="http://schemas.microsoft.com/office/drawing/2014/main" id="{E417514D-1F14-818A-9E7F-6D55310CDA5C}"/>
              </a:ext>
            </a:extLst>
          </p:cNvPr>
          <p:cNvSpPr>
            <a:spLocks noGrp="1"/>
          </p:cNvSpPr>
          <p:nvPr>
            <p:ph idx="1"/>
          </p:nvPr>
        </p:nvSpPr>
        <p:spPr>
          <a:xfrm>
            <a:off x="1482290" y="2541068"/>
            <a:ext cx="9601200" cy="4164531"/>
          </a:xfrm>
        </p:spPr>
        <p:txBody>
          <a:bodyPr>
            <a:normAutofit/>
          </a:bodyPr>
          <a:lstStyle/>
          <a:p>
            <a:pPr>
              <a:buFont typeface="Arial" panose="020B0604020202020204" pitchFamily="34" charset="0"/>
              <a:buChar char="•"/>
            </a:pPr>
            <a:r>
              <a:rPr lang="en-CA" sz="4800" dirty="0"/>
              <a:t>There isn’t enough</a:t>
            </a:r>
          </a:p>
          <a:p>
            <a:pPr>
              <a:buFont typeface="Arial" panose="020B0604020202020204" pitchFamily="34" charset="0"/>
              <a:buChar char="•"/>
            </a:pPr>
            <a:r>
              <a:rPr lang="en-CA" sz="4800" dirty="0"/>
              <a:t>We need to do something:</a:t>
            </a:r>
          </a:p>
          <a:p>
            <a:pPr lvl="2">
              <a:buFont typeface="Arial" panose="020B0604020202020204" pitchFamily="34" charset="0"/>
              <a:buChar char="•"/>
            </a:pPr>
            <a:r>
              <a:rPr lang="en-CA" sz="4600" dirty="0"/>
              <a:t>Raise Income</a:t>
            </a:r>
          </a:p>
          <a:p>
            <a:pPr lvl="2">
              <a:buFont typeface="Arial" panose="020B0604020202020204" pitchFamily="34" charset="0"/>
              <a:buChar char="•"/>
            </a:pPr>
            <a:r>
              <a:rPr lang="en-CA" sz="4600" dirty="0"/>
              <a:t>Cut Costs</a:t>
            </a:r>
          </a:p>
          <a:p>
            <a:pPr marL="0" indent="0">
              <a:buNone/>
            </a:pPr>
            <a:r>
              <a:rPr lang="en-CA" sz="4800" dirty="0"/>
              <a:t> </a:t>
            </a:r>
          </a:p>
          <a:p>
            <a:pPr marL="0" indent="0">
              <a:buNone/>
            </a:pPr>
            <a:endParaRPr lang="en-CA" sz="3600" dirty="0"/>
          </a:p>
          <a:p>
            <a:pPr>
              <a:buFont typeface="Arial" panose="020B0604020202020204" pitchFamily="34" charset="0"/>
              <a:buChar char="•"/>
            </a:pPr>
            <a:endParaRPr lang="en-CA" sz="3600" dirty="0"/>
          </a:p>
          <a:p>
            <a:pPr>
              <a:buFont typeface="Arial" panose="020B0604020202020204" pitchFamily="34" charset="0"/>
              <a:buChar char="•"/>
            </a:pPr>
            <a:endParaRPr lang="en-CA" sz="3600" dirty="0"/>
          </a:p>
          <a:p>
            <a:pPr>
              <a:buFont typeface="Arial" panose="020B0604020202020204" pitchFamily="34" charset="0"/>
              <a:buChar char="•"/>
            </a:pPr>
            <a:endParaRPr lang="en-CA" sz="3600" dirty="0"/>
          </a:p>
        </p:txBody>
      </p:sp>
    </p:spTree>
    <p:extLst>
      <p:ext uri="{BB962C8B-B14F-4D97-AF65-F5344CB8AC3E}">
        <p14:creationId xmlns:p14="http://schemas.microsoft.com/office/powerpoint/2010/main" val="161973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33.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33.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33.png"/></Relationships>
</file>

<file path=ppt/webextensions/_rels/webextension4.xml.rels><?xml version="1.0" encoding="UTF-8" standalone="yes"?>
<Relationships xmlns="http://schemas.openxmlformats.org/package/2006/relationships"><Relationship Id="rId1" Type="http://schemas.openxmlformats.org/officeDocument/2006/relationships/image" Target="../media/image33.png"/></Relationships>
</file>

<file path=ppt/webextensions/webextension1.xml><?xml version="1.0" encoding="utf-8"?>
<we:webextension xmlns:we="http://schemas.microsoft.com/office/webextensions/webextension/2010/11" id="{C91EC473-0AF6-4DA8-8D9B-4B38A25B738A}">
  <we:reference id="wa104218073" version="3.0.0.1" store="en-US" storeType="OMEX"/>
  <we:alternateReferences>
    <we:reference id="wa104218073" version="3.0.0.1" store="wa104218073" storeType="OMEX"/>
  </we:alternateReferences>
  <we:properties>
    <we:property name="appSlideData" value="{&quot;slideId&quot;:2650,&quot;confidenceLevel&quot;:2}"/>
    <we:property name="url" value="&quot;multiple_choice_poll/ZLufRO0H2ZlT9TUzZFkpE&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CE65B3EE-2F02-4BC2-A0D8-48123E3D7C48}">
  <we:reference id="wa104218073" version="3.0.0.1" store="en-US" storeType="OMEX"/>
  <we:alternateReferences>
    <we:reference id="wa104218073" version="3.0.0.1" store="wa104218073" storeType="OMEX"/>
  </we:alternateReferences>
  <we:properties>
    <we:property name="appSlideData" value="{&quot;slideId&quot;:2651,&quot;confidenceLevel&quot;:2}"/>
    <we:property name="url" value="&quot;multiple_choice_poll/hVXUoYUKBGSrspSv0MHzV&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CE65B3EE-2F02-4BC2-A0D8-48123E3D7C48}">
  <we:reference id="wa104218073" version="3.0.0.1" store="en-US" storeType="OMEX"/>
  <we:alternateReferences>
    <we:reference id="wa104218073" version="3.0.0.1" store="wa104218073" storeType="OMEX"/>
  </we:alternateReferences>
  <we:properties>
    <we:property name="appSlideData" value="{&quot;slideId&quot;:2651,&quot;confidenceLevel&quot;:2}"/>
    <we:property name="url" value="&quot;multiple_choice_poll/wIluOSTHKGCqceVnJltKa&quot;"/>
  </we:properties>
  <we:bindings/>
  <we:snapshot xmlns:r="http://schemas.openxmlformats.org/officeDocument/2006/relationships" r:embed="rId1"/>
</we:webextension>
</file>

<file path=ppt/webextensions/webextension4.xml><?xml version="1.0" encoding="utf-8"?>
<we:webextension xmlns:we="http://schemas.microsoft.com/office/webextensions/webextension/2010/11" id="{CE65B3EE-2F02-4BC2-A0D8-48123E3D7C48}">
  <we:reference id="wa104218073" version="3.0.0.1" store="en-US" storeType="OMEX"/>
  <we:alternateReferences>
    <we:reference id="wa104218073" version="3.0.0.1" store="wa104218073" storeType="OMEX"/>
  </we:alternateReferences>
  <we:properties>
    <we:property name="appSlideData" value="{&quot;slideId&quot;:2651,&quot;confidenceLevel&quot;:2}"/>
    <we:property name="url" value="&quot;multiple_choice_poll/Y8o4467NkBYe5PggCD2yP&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C45FB24-BEC6-4D44-888B-84AEBBA2DC09}">
  <ds:schemaRefs>
    <ds:schemaRef ds:uri="http://schemas.microsoft.com/sharepoint/v3/contenttype/forms"/>
  </ds:schemaRefs>
</ds:datastoreItem>
</file>

<file path=customXml/itemProps2.xml><?xml version="1.0" encoding="utf-8"?>
<ds:datastoreItem xmlns:ds="http://schemas.openxmlformats.org/officeDocument/2006/customXml" ds:itemID="{07ECF6D8-9EA4-45A1-AFEB-B7C326AF08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D9A38F-9A2C-42E5-9013-4C4B1FFCB4F6}">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Crop design</Template>
  <TotalTime>3466</TotalTime>
  <Words>3304</Words>
  <Application>Microsoft Office PowerPoint</Application>
  <PresentationFormat>Widescreen</PresentationFormat>
  <Paragraphs>329</Paragraphs>
  <Slides>66</Slides>
  <Notes>48</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66</vt:i4>
      </vt:variant>
    </vt:vector>
  </HeadingPairs>
  <TitlesOfParts>
    <vt:vector size="82" baseType="lpstr">
      <vt:lpstr>Arial</vt:lpstr>
      <vt:lpstr>Arial Narrow</vt:lpstr>
      <vt:lpstr>Calibri</vt:lpstr>
      <vt:lpstr>Corbel</vt:lpstr>
      <vt:lpstr>Felix Titling</vt:lpstr>
      <vt:lpstr>Franklin Gothic Book</vt:lpstr>
      <vt:lpstr>Lucida Sans Unicode</vt:lpstr>
      <vt:lpstr>Roboto</vt:lpstr>
      <vt:lpstr>Roboto Medium</vt:lpstr>
      <vt:lpstr>Rockwell</vt:lpstr>
      <vt:lpstr>Verdana</vt:lpstr>
      <vt:lpstr>Wingdings 2</vt:lpstr>
      <vt:lpstr>Wingdings 3</vt:lpstr>
      <vt:lpstr>Crop</vt:lpstr>
      <vt:lpstr>2_Concourse</vt:lpstr>
      <vt:lpstr>Office Theme</vt:lpstr>
      <vt:lpstr>Help! We Have a Deficit!</vt:lpstr>
      <vt:lpstr>The Presbyterian Church in Canada</vt:lpstr>
      <vt:lpstr> </vt:lpstr>
      <vt:lpstr>Get ready to take a poll (see link in chat)</vt:lpstr>
      <vt:lpstr>Karen Plater</vt:lpstr>
      <vt:lpstr>Lori Guenther Reesor</vt:lpstr>
      <vt:lpstr>What’s a deficit?</vt:lpstr>
      <vt:lpstr>PowerPoint Presentation</vt:lpstr>
      <vt:lpstr>What’s the story a deficit tells?</vt:lpstr>
      <vt:lpstr>MYTH: Everyone is giving all they can</vt:lpstr>
      <vt:lpstr>What I hear about giving</vt:lpstr>
      <vt:lpstr>PowerPoint Presentation</vt:lpstr>
      <vt:lpstr>PowerPoint Presentation</vt:lpstr>
      <vt:lpstr>Two common strategies</vt:lpstr>
      <vt:lpstr>PowerPoint Presentation</vt:lpstr>
      <vt:lpstr>PowerPoint Presentation</vt:lpstr>
      <vt:lpstr>Don’t be afraid</vt:lpstr>
      <vt:lpstr>TRUTH: We serve a grace-filled God who provides enough to share</vt:lpstr>
      <vt:lpstr>Circle of Grace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Creating a Culture of Generosity  </vt:lpstr>
      <vt:lpstr>Scarcity</vt:lpstr>
      <vt:lpstr>Abundance in Bible</vt:lpstr>
      <vt:lpstr>Abundance</vt:lpstr>
      <vt:lpstr>Generosity</vt:lpstr>
      <vt:lpstr>TRUTH: Giving is a joyful endeavor</vt:lpstr>
      <vt:lpstr>II Corinthians 9:7 </vt:lpstr>
      <vt:lpstr>TRUTH: Giving is a spiritual practice</vt:lpstr>
      <vt:lpstr>PowerPoint Presentation</vt:lpstr>
      <vt:lpstr>PowerPoint Presentation</vt:lpstr>
      <vt:lpstr>PowerPoint Presentation</vt:lpstr>
      <vt:lpstr>PowerPoint Presentation</vt:lpstr>
      <vt:lpstr>PowerPoint Presentation</vt:lpstr>
      <vt:lpstr>PowerPoint Presentation</vt:lpstr>
      <vt:lpstr>Generosity Assessment</vt:lpstr>
      <vt:lpstr>Suppose one of you has a friend</vt:lpstr>
      <vt:lpstr>PowerPoint Presentation</vt:lpstr>
      <vt:lpstr>Set a goal</vt:lpstr>
      <vt:lpstr>Bethel Church, NS</vt:lpstr>
      <vt:lpstr>Lessons</vt:lpstr>
      <vt:lpstr>First Church, Brandon, MB</vt:lpstr>
      <vt:lpstr>Lessons</vt:lpstr>
      <vt:lpstr>St. Andrew’s, Kingston, ON</vt:lpstr>
      <vt:lpstr>Lessons</vt:lpstr>
      <vt:lpstr>TRUTH: We need to do ministry.</vt:lpstr>
      <vt:lpstr>Church Buildings</vt:lpstr>
      <vt:lpstr>Church personnel</vt:lpstr>
      <vt:lpstr>Church Programs</vt:lpstr>
      <vt:lpstr>Use gifts for maximum impact </vt:lpstr>
      <vt:lpstr>By the power at work within us God can accomplish abundantly more than all we can ask for or imagine.  Ephesians 3:20 </vt:lpstr>
      <vt:lpstr>RESOURCES that may help!</vt:lpstr>
      <vt:lpstr>Talk to us!</vt:lpstr>
      <vt:lpstr>Sign up for Lori’s blog</vt:lpstr>
      <vt:lpstr>Growing a Generous Church: A Year in the Life of Peach Blossom Church</vt:lpstr>
      <vt:lpstr>Talk to us</vt:lpstr>
      <vt:lpstr>PCC Digital Resources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B-L Reesor</dc:creator>
  <cp:lastModifiedBy>Karen Plater</cp:lastModifiedBy>
  <cp:revision>24</cp:revision>
  <dcterms:created xsi:type="dcterms:W3CDTF">2023-05-01T15:30:48Z</dcterms:created>
  <dcterms:modified xsi:type="dcterms:W3CDTF">2023-05-09T17:52:16Z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