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256" r:id="rId5"/>
    <p:sldId id="266" r:id="rId6"/>
    <p:sldId id="267" r:id="rId7"/>
    <p:sldId id="288" r:id="rId8"/>
    <p:sldId id="277" r:id="rId9"/>
    <p:sldId id="278" r:id="rId10"/>
    <p:sldId id="281" r:id="rId11"/>
    <p:sldId id="292" r:id="rId12"/>
    <p:sldId id="279" r:id="rId13"/>
    <p:sldId id="282" r:id="rId14"/>
    <p:sldId id="297" r:id="rId15"/>
    <p:sldId id="296" r:id="rId16"/>
    <p:sldId id="294" r:id="rId17"/>
    <p:sldId id="295" r:id="rId18"/>
    <p:sldId id="299" r:id="rId19"/>
    <p:sldId id="280" r:id="rId20"/>
    <p:sldId id="298"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98" autoAdjust="0"/>
  </p:normalViewPr>
  <p:slideViewPr>
    <p:cSldViewPr snapToGrid="0">
      <p:cViewPr varScale="1">
        <p:scale>
          <a:sx n="77" d="100"/>
          <a:sy n="77" d="100"/>
        </p:scale>
        <p:origin x="232"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AFC571-B8E3-4C65-9D2A-135F6AE1E71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EF3EBAA-7139-4142-AB96-D81CC301BBD2}">
      <dgm:prSet/>
      <dgm:spPr/>
      <dgm:t>
        <a:bodyPr/>
        <a:lstStyle/>
        <a:p>
          <a:r>
            <a:rPr lang="en-US" baseline="0" dirty="0"/>
            <a:t>A vision gives you something to strive for</a:t>
          </a:r>
          <a:endParaRPr lang="en-US" dirty="0"/>
        </a:p>
      </dgm:t>
    </dgm:pt>
    <dgm:pt modelId="{F81690F2-57D7-45CB-9034-A5462664DBD8}" type="parTrans" cxnId="{33CE6545-4465-4D32-A7C4-B0956AE331C5}">
      <dgm:prSet/>
      <dgm:spPr/>
      <dgm:t>
        <a:bodyPr/>
        <a:lstStyle/>
        <a:p>
          <a:endParaRPr lang="en-US"/>
        </a:p>
      </dgm:t>
    </dgm:pt>
    <dgm:pt modelId="{7E1D554E-6FE1-413E-B41C-1DC180912ACD}" type="sibTrans" cxnId="{33CE6545-4465-4D32-A7C4-B0956AE331C5}">
      <dgm:prSet/>
      <dgm:spPr/>
      <dgm:t>
        <a:bodyPr/>
        <a:lstStyle/>
        <a:p>
          <a:endParaRPr lang="en-US"/>
        </a:p>
      </dgm:t>
    </dgm:pt>
    <dgm:pt modelId="{903FAAF6-5162-4EFF-885D-1CCA81802CAC}">
      <dgm:prSet/>
      <dgm:spPr/>
      <dgm:t>
        <a:bodyPr/>
        <a:lstStyle/>
        <a:p>
          <a:r>
            <a:rPr lang="en-US" baseline="0" dirty="0"/>
            <a:t>A vision is never fully realized</a:t>
          </a:r>
          <a:endParaRPr lang="en-US" dirty="0"/>
        </a:p>
      </dgm:t>
    </dgm:pt>
    <dgm:pt modelId="{455DDCA1-C3A4-410C-A421-03FECF4AD535}" type="parTrans" cxnId="{0C1958E0-871C-4907-AB52-B0BAD5FDDF81}">
      <dgm:prSet/>
      <dgm:spPr/>
      <dgm:t>
        <a:bodyPr/>
        <a:lstStyle/>
        <a:p>
          <a:endParaRPr lang="en-US"/>
        </a:p>
      </dgm:t>
    </dgm:pt>
    <dgm:pt modelId="{C94A3EE6-E381-41F2-B809-3AEA34916DE1}" type="sibTrans" cxnId="{0C1958E0-871C-4907-AB52-B0BAD5FDDF81}">
      <dgm:prSet/>
      <dgm:spPr/>
      <dgm:t>
        <a:bodyPr/>
        <a:lstStyle/>
        <a:p>
          <a:endParaRPr lang="en-US"/>
        </a:p>
      </dgm:t>
    </dgm:pt>
    <dgm:pt modelId="{22D05506-B32C-4844-9F6E-9B918EE24CF0}">
      <dgm:prSet/>
      <dgm:spPr/>
      <dgm:t>
        <a:bodyPr/>
        <a:lstStyle/>
        <a:p>
          <a:r>
            <a:rPr lang="en-US" baseline="0" dirty="0"/>
            <a:t>A vision helps you know when to say “yes” and when to say “no”</a:t>
          </a:r>
          <a:endParaRPr lang="en-US" dirty="0"/>
        </a:p>
      </dgm:t>
    </dgm:pt>
    <dgm:pt modelId="{1431C9E4-6D32-433D-9C52-78B90CD865FF}" type="parTrans" cxnId="{20BFB158-B3F8-4D81-81DE-76009E9C41A2}">
      <dgm:prSet/>
      <dgm:spPr/>
      <dgm:t>
        <a:bodyPr/>
        <a:lstStyle/>
        <a:p>
          <a:endParaRPr lang="en-US"/>
        </a:p>
      </dgm:t>
    </dgm:pt>
    <dgm:pt modelId="{CEBAA1BE-CF97-4339-A8FE-0AA97D46AC37}" type="sibTrans" cxnId="{20BFB158-B3F8-4D81-81DE-76009E9C41A2}">
      <dgm:prSet/>
      <dgm:spPr/>
      <dgm:t>
        <a:bodyPr/>
        <a:lstStyle/>
        <a:p>
          <a:endParaRPr lang="en-US"/>
        </a:p>
      </dgm:t>
    </dgm:pt>
    <dgm:pt modelId="{54ECE214-F0F8-4BF7-920E-8F2080AF5FD1}">
      <dgm:prSet/>
      <dgm:spPr/>
      <dgm:t>
        <a:bodyPr/>
        <a:lstStyle/>
        <a:p>
          <a:r>
            <a:rPr lang="en-US" baseline="0" dirty="0"/>
            <a:t>A vision helps you and others get excited about your ministry</a:t>
          </a:r>
          <a:endParaRPr lang="en-US" dirty="0"/>
        </a:p>
      </dgm:t>
    </dgm:pt>
    <dgm:pt modelId="{FFAB0BF6-CF0B-4442-B059-AFAED195AE38}" type="parTrans" cxnId="{6EEB7FC9-4D4D-416C-A2E4-2F1BDDEAD6D1}">
      <dgm:prSet/>
      <dgm:spPr/>
      <dgm:t>
        <a:bodyPr/>
        <a:lstStyle/>
        <a:p>
          <a:endParaRPr lang="en-US"/>
        </a:p>
      </dgm:t>
    </dgm:pt>
    <dgm:pt modelId="{E093D95B-421D-4115-9320-A2CEF1583A05}" type="sibTrans" cxnId="{6EEB7FC9-4D4D-416C-A2E4-2F1BDDEAD6D1}">
      <dgm:prSet/>
      <dgm:spPr/>
      <dgm:t>
        <a:bodyPr/>
        <a:lstStyle/>
        <a:p>
          <a:endParaRPr lang="en-US"/>
        </a:p>
      </dgm:t>
    </dgm:pt>
    <dgm:pt modelId="{984E2E61-1DC3-4869-81B0-C23951C111DE}" type="pres">
      <dgm:prSet presAssocID="{B8AFC571-B8E3-4C65-9D2A-135F6AE1E713}" presName="linear" presStyleCnt="0">
        <dgm:presLayoutVars>
          <dgm:animLvl val="lvl"/>
          <dgm:resizeHandles val="exact"/>
        </dgm:presLayoutVars>
      </dgm:prSet>
      <dgm:spPr/>
    </dgm:pt>
    <dgm:pt modelId="{787FBDC7-9CA3-4ED3-B488-0D31AC9BA4A3}" type="pres">
      <dgm:prSet presAssocID="{DEF3EBAA-7139-4142-AB96-D81CC301BBD2}" presName="parentText" presStyleLbl="node1" presStyleIdx="0" presStyleCnt="4">
        <dgm:presLayoutVars>
          <dgm:chMax val="0"/>
          <dgm:bulletEnabled val="1"/>
        </dgm:presLayoutVars>
      </dgm:prSet>
      <dgm:spPr/>
    </dgm:pt>
    <dgm:pt modelId="{A1E9368E-8AC9-41CC-A308-077016928600}" type="pres">
      <dgm:prSet presAssocID="{7E1D554E-6FE1-413E-B41C-1DC180912ACD}" presName="spacer" presStyleCnt="0"/>
      <dgm:spPr/>
    </dgm:pt>
    <dgm:pt modelId="{9D248DC7-8006-4AE0-821A-64FF099E7253}" type="pres">
      <dgm:prSet presAssocID="{903FAAF6-5162-4EFF-885D-1CCA81802CAC}" presName="parentText" presStyleLbl="node1" presStyleIdx="1" presStyleCnt="4">
        <dgm:presLayoutVars>
          <dgm:chMax val="0"/>
          <dgm:bulletEnabled val="1"/>
        </dgm:presLayoutVars>
      </dgm:prSet>
      <dgm:spPr/>
    </dgm:pt>
    <dgm:pt modelId="{A60B91FF-40C3-4378-BB6F-3BA4DD04E2FE}" type="pres">
      <dgm:prSet presAssocID="{C94A3EE6-E381-41F2-B809-3AEA34916DE1}" presName="spacer" presStyleCnt="0"/>
      <dgm:spPr/>
    </dgm:pt>
    <dgm:pt modelId="{1EE15285-7F36-4371-BDF4-ACBABD1BEEA2}" type="pres">
      <dgm:prSet presAssocID="{22D05506-B32C-4844-9F6E-9B918EE24CF0}" presName="parentText" presStyleLbl="node1" presStyleIdx="2" presStyleCnt="4">
        <dgm:presLayoutVars>
          <dgm:chMax val="0"/>
          <dgm:bulletEnabled val="1"/>
        </dgm:presLayoutVars>
      </dgm:prSet>
      <dgm:spPr/>
    </dgm:pt>
    <dgm:pt modelId="{473132D7-E1CC-49CD-88BA-D0D1DCBC0D76}" type="pres">
      <dgm:prSet presAssocID="{CEBAA1BE-CF97-4339-A8FE-0AA97D46AC37}" presName="spacer" presStyleCnt="0"/>
      <dgm:spPr/>
    </dgm:pt>
    <dgm:pt modelId="{A2DC862C-2321-44DE-B6D2-41BDD8B58AD9}" type="pres">
      <dgm:prSet presAssocID="{54ECE214-F0F8-4BF7-920E-8F2080AF5FD1}" presName="parentText" presStyleLbl="node1" presStyleIdx="3" presStyleCnt="4">
        <dgm:presLayoutVars>
          <dgm:chMax val="0"/>
          <dgm:bulletEnabled val="1"/>
        </dgm:presLayoutVars>
      </dgm:prSet>
      <dgm:spPr/>
    </dgm:pt>
  </dgm:ptLst>
  <dgm:cxnLst>
    <dgm:cxn modelId="{33CE6545-4465-4D32-A7C4-B0956AE331C5}" srcId="{B8AFC571-B8E3-4C65-9D2A-135F6AE1E713}" destId="{DEF3EBAA-7139-4142-AB96-D81CC301BBD2}" srcOrd="0" destOrd="0" parTransId="{F81690F2-57D7-45CB-9034-A5462664DBD8}" sibTransId="{7E1D554E-6FE1-413E-B41C-1DC180912ACD}"/>
    <dgm:cxn modelId="{20BFB158-B3F8-4D81-81DE-76009E9C41A2}" srcId="{B8AFC571-B8E3-4C65-9D2A-135F6AE1E713}" destId="{22D05506-B32C-4844-9F6E-9B918EE24CF0}" srcOrd="2" destOrd="0" parTransId="{1431C9E4-6D32-433D-9C52-78B90CD865FF}" sibTransId="{CEBAA1BE-CF97-4339-A8FE-0AA97D46AC37}"/>
    <dgm:cxn modelId="{B3AD357D-6590-43A4-863A-76609EA73CAA}" type="presOf" srcId="{DEF3EBAA-7139-4142-AB96-D81CC301BBD2}" destId="{787FBDC7-9CA3-4ED3-B488-0D31AC9BA4A3}" srcOrd="0" destOrd="0" presId="urn:microsoft.com/office/officeart/2005/8/layout/vList2"/>
    <dgm:cxn modelId="{D731E98B-CBCE-4ACF-87D0-7C272010526C}" type="presOf" srcId="{22D05506-B32C-4844-9F6E-9B918EE24CF0}" destId="{1EE15285-7F36-4371-BDF4-ACBABD1BEEA2}" srcOrd="0" destOrd="0" presId="urn:microsoft.com/office/officeart/2005/8/layout/vList2"/>
    <dgm:cxn modelId="{D81BF6AE-B615-431D-8211-0A621D6DC1EA}" type="presOf" srcId="{B8AFC571-B8E3-4C65-9D2A-135F6AE1E713}" destId="{984E2E61-1DC3-4869-81B0-C23951C111DE}" srcOrd="0" destOrd="0" presId="urn:microsoft.com/office/officeart/2005/8/layout/vList2"/>
    <dgm:cxn modelId="{6EEB7FC9-4D4D-416C-A2E4-2F1BDDEAD6D1}" srcId="{B8AFC571-B8E3-4C65-9D2A-135F6AE1E713}" destId="{54ECE214-F0F8-4BF7-920E-8F2080AF5FD1}" srcOrd="3" destOrd="0" parTransId="{FFAB0BF6-CF0B-4442-B059-AFAED195AE38}" sibTransId="{E093D95B-421D-4115-9320-A2CEF1583A05}"/>
    <dgm:cxn modelId="{0C1958E0-871C-4907-AB52-B0BAD5FDDF81}" srcId="{B8AFC571-B8E3-4C65-9D2A-135F6AE1E713}" destId="{903FAAF6-5162-4EFF-885D-1CCA81802CAC}" srcOrd="1" destOrd="0" parTransId="{455DDCA1-C3A4-410C-A421-03FECF4AD535}" sibTransId="{C94A3EE6-E381-41F2-B809-3AEA34916DE1}"/>
    <dgm:cxn modelId="{8EE883E2-AFEA-4093-B847-7975C1F8EDDE}" type="presOf" srcId="{54ECE214-F0F8-4BF7-920E-8F2080AF5FD1}" destId="{A2DC862C-2321-44DE-B6D2-41BDD8B58AD9}" srcOrd="0" destOrd="0" presId="urn:microsoft.com/office/officeart/2005/8/layout/vList2"/>
    <dgm:cxn modelId="{EC6771EA-D02E-4892-B37E-FEBA548F2EBD}" type="presOf" srcId="{903FAAF6-5162-4EFF-885D-1CCA81802CAC}" destId="{9D248DC7-8006-4AE0-821A-64FF099E7253}" srcOrd="0" destOrd="0" presId="urn:microsoft.com/office/officeart/2005/8/layout/vList2"/>
    <dgm:cxn modelId="{7AF905D5-3FF2-4CA3-BC5F-D0F41E68A012}" type="presParOf" srcId="{984E2E61-1DC3-4869-81B0-C23951C111DE}" destId="{787FBDC7-9CA3-4ED3-B488-0D31AC9BA4A3}" srcOrd="0" destOrd="0" presId="urn:microsoft.com/office/officeart/2005/8/layout/vList2"/>
    <dgm:cxn modelId="{EDDD6EE6-F7AA-4D42-810A-A7A05A21B376}" type="presParOf" srcId="{984E2E61-1DC3-4869-81B0-C23951C111DE}" destId="{A1E9368E-8AC9-41CC-A308-077016928600}" srcOrd="1" destOrd="0" presId="urn:microsoft.com/office/officeart/2005/8/layout/vList2"/>
    <dgm:cxn modelId="{CBB0ABBD-0D3B-4D27-A39A-E528058766EF}" type="presParOf" srcId="{984E2E61-1DC3-4869-81B0-C23951C111DE}" destId="{9D248DC7-8006-4AE0-821A-64FF099E7253}" srcOrd="2" destOrd="0" presId="urn:microsoft.com/office/officeart/2005/8/layout/vList2"/>
    <dgm:cxn modelId="{1AA25DDD-4F4B-455D-BEA1-D3737074314C}" type="presParOf" srcId="{984E2E61-1DC3-4869-81B0-C23951C111DE}" destId="{A60B91FF-40C3-4378-BB6F-3BA4DD04E2FE}" srcOrd="3" destOrd="0" presId="urn:microsoft.com/office/officeart/2005/8/layout/vList2"/>
    <dgm:cxn modelId="{0A51A7D7-FF62-4769-BB63-190DFEBA7461}" type="presParOf" srcId="{984E2E61-1DC3-4869-81B0-C23951C111DE}" destId="{1EE15285-7F36-4371-BDF4-ACBABD1BEEA2}" srcOrd="4" destOrd="0" presId="urn:microsoft.com/office/officeart/2005/8/layout/vList2"/>
    <dgm:cxn modelId="{899844BC-871A-439A-9DF2-15A9CCF7233C}" type="presParOf" srcId="{984E2E61-1DC3-4869-81B0-C23951C111DE}" destId="{473132D7-E1CC-49CD-88BA-D0D1DCBC0D76}" srcOrd="5" destOrd="0" presId="urn:microsoft.com/office/officeart/2005/8/layout/vList2"/>
    <dgm:cxn modelId="{495B54BA-5705-4CD7-AC1D-586D222CB236}" type="presParOf" srcId="{984E2E61-1DC3-4869-81B0-C23951C111DE}" destId="{A2DC862C-2321-44DE-B6D2-41BDD8B58AD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61322D-56DF-49E1-A480-2789EE365C2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606A269-E011-4F88-B674-F7431585198E}">
      <dgm:prSet/>
      <dgm:spPr/>
      <dgm:t>
        <a:bodyPr/>
        <a:lstStyle/>
        <a:p>
          <a:r>
            <a:rPr lang="en-US" baseline="0"/>
            <a:t>Vision casting is not a solo activity.</a:t>
          </a:r>
          <a:endParaRPr lang="en-US"/>
        </a:p>
      </dgm:t>
    </dgm:pt>
    <dgm:pt modelId="{E3FF3F82-C749-46C5-BC97-EAEB9D82CD3B}" type="parTrans" cxnId="{62D5C8E1-98DE-4F57-A4AF-F2DF65257526}">
      <dgm:prSet/>
      <dgm:spPr/>
      <dgm:t>
        <a:bodyPr/>
        <a:lstStyle/>
        <a:p>
          <a:endParaRPr lang="en-US"/>
        </a:p>
      </dgm:t>
    </dgm:pt>
    <dgm:pt modelId="{DC94A13D-40E1-4D6B-8F06-482C0ADFDAB1}" type="sibTrans" cxnId="{62D5C8E1-98DE-4F57-A4AF-F2DF65257526}">
      <dgm:prSet/>
      <dgm:spPr/>
      <dgm:t>
        <a:bodyPr/>
        <a:lstStyle/>
        <a:p>
          <a:endParaRPr lang="en-US"/>
        </a:p>
      </dgm:t>
    </dgm:pt>
    <dgm:pt modelId="{76614CDC-88F6-4576-BE3D-EFC688244F70}">
      <dgm:prSet/>
      <dgm:spPr/>
      <dgm:t>
        <a:bodyPr/>
        <a:lstStyle/>
        <a:p>
          <a:r>
            <a:rPr lang="en-US" baseline="0"/>
            <a:t>Vision casting is not a quick fix solution to getting your ministry back on track or raising funds.</a:t>
          </a:r>
          <a:endParaRPr lang="en-US"/>
        </a:p>
      </dgm:t>
    </dgm:pt>
    <dgm:pt modelId="{781B60D3-61C3-460C-BE49-47F5670F7CF7}" type="parTrans" cxnId="{6664B6CE-1D3D-4600-9457-C7CEB63A0521}">
      <dgm:prSet/>
      <dgm:spPr/>
      <dgm:t>
        <a:bodyPr/>
        <a:lstStyle/>
        <a:p>
          <a:endParaRPr lang="en-US"/>
        </a:p>
      </dgm:t>
    </dgm:pt>
    <dgm:pt modelId="{525C2DA9-BAC0-467A-A8B5-AEF05AA949C3}" type="sibTrans" cxnId="{6664B6CE-1D3D-4600-9457-C7CEB63A0521}">
      <dgm:prSet/>
      <dgm:spPr/>
      <dgm:t>
        <a:bodyPr/>
        <a:lstStyle/>
        <a:p>
          <a:endParaRPr lang="en-US"/>
        </a:p>
      </dgm:t>
    </dgm:pt>
    <dgm:pt modelId="{B74BFF57-3B3B-481E-A141-4122F407BC28}">
      <dgm:prSet/>
      <dgm:spPr/>
      <dgm:t>
        <a:bodyPr/>
        <a:lstStyle/>
        <a:p>
          <a:r>
            <a:rPr lang="en-US" baseline="0" dirty="0"/>
            <a:t>Vision casting is not something that just happens once.</a:t>
          </a:r>
          <a:endParaRPr lang="en-US" dirty="0"/>
        </a:p>
      </dgm:t>
    </dgm:pt>
    <dgm:pt modelId="{77341D49-079D-4D63-AD0D-5BD22B5E0F3F}" type="parTrans" cxnId="{1F6E6C54-87B4-4F05-B411-4456EC6088B1}">
      <dgm:prSet/>
      <dgm:spPr/>
      <dgm:t>
        <a:bodyPr/>
        <a:lstStyle/>
        <a:p>
          <a:endParaRPr lang="en-US"/>
        </a:p>
      </dgm:t>
    </dgm:pt>
    <dgm:pt modelId="{D2AA1418-E4BA-4E8A-B9F0-39E129EF4A68}" type="sibTrans" cxnId="{1F6E6C54-87B4-4F05-B411-4456EC6088B1}">
      <dgm:prSet/>
      <dgm:spPr/>
      <dgm:t>
        <a:bodyPr/>
        <a:lstStyle/>
        <a:p>
          <a:endParaRPr lang="en-US"/>
        </a:p>
      </dgm:t>
    </dgm:pt>
    <dgm:pt modelId="{D8776362-7F12-4F55-AEAB-7C48E5DEEA32}" type="pres">
      <dgm:prSet presAssocID="{4061322D-56DF-49E1-A480-2789EE365C26}" presName="linear" presStyleCnt="0">
        <dgm:presLayoutVars>
          <dgm:animLvl val="lvl"/>
          <dgm:resizeHandles val="exact"/>
        </dgm:presLayoutVars>
      </dgm:prSet>
      <dgm:spPr/>
    </dgm:pt>
    <dgm:pt modelId="{6BF6777C-41F7-4F0D-92EF-D1D5F3218311}" type="pres">
      <dgm:prSet presAssocID="{6606A269-E011-4F88-B674-F7431585198E}" presName="parentText" presStyleLbl="node1" presStyleIdx="0" presStyleCnt="3">
        <dgm:presLayoutVars>
          <dgm:chMax val="0"/>
          <dgm:bulletEnabled val="1"/>
        </dgm:presLayoutVars>
      </dgm:prSet>
      <dgm:spPr/>
    </dgm:pt>
    <dgm:pt modelId="{B8E09420-4FAE-4122-B665-963BA26B1519}" type="pres">
      <dgm:prSet presAssocID="{DC94A13D-40E1-4D6B-8F06-482C0ADFDAB1}" presName="spacer" presStyleCnt="0"/>
      <dgm:spPr/>
    </dgm:pt>
    <dgm:pt modelId="{736FF907-EEB2-4744-9E7B-8A5B309257A5}" type="pres">
      <dgm:prSet presAssocID="{76614CDC-88F6-4576-BE3D-EFC688244F70}" presName="parentText" presStyleLbl="node1" presStyleIdx="1" presStyleCnt="3">
        <dgm:presLayoutVars>
          <dgm:chMax val="0"/>
          <dgm:bulletEnabled val="1"/>
        </dgm:presLayoutVars>
      </dgm:prSet>
      <dgm:spPr/>
    </dgm:pt>
    <dgm:pt modelId="{A9FF0716-2F7C-4CD9-B18E-4239736A51D3}" type="pres">
      <dgm:prSet presAssocID="{525C2DA9-BAC0-467A-A8B5-AEF05AA949C3}" presName="spacer" presStyleCnt="0"/>
      <dgm:spPr/>
    </dgm:pt>
    <dgm:pt modelId="{3CC6E480-64E7-447F-883E-ACAAC2E81AA3}" type="pres">
      <dgm:prSet presAssocID="{B74BFF57-3B3B-481E-A141-4122F407BC28}" presName="parentText" presStyleLbl="node1" presStyleIdx="2" presStyleCnt="3">
        <dgm:presLayoutVars>
          <dgm:chMax val="0"/>
          <dgm:bulletEnabled val="1"/>
        </dgm:presLayoutVars>
      </dgm:prSet>
      <dgm:spPr/>
    </dgm:pt>
  </dgm:ptLst>
  <dgm:cxnLst>
    <dgm:cxn modelId="{CAF34618-2576-42A7-B208-07C61FB57648}" type="presOf" srcId="{6606A269-E011-4F88-B674-F7431585198E}" destId="{6BF6777C-41F7-4F0D-92EF-D1D5F3218311}" srcOrd="0" destOrd="0" presId="urn:microsoft.com/office/officeart/2005/8/layout/vList2"/>
    <dgm:cxn modelId="{6B97891A-84DE-4635-92D2-386B383FCAEC}" type="presOf" srcId="{76614CDC-88F6-4576-BE3D-EFC688244F70}" destId="{736FF907-EEB2-4744-9E7B-8A5B309257A5}" srcOrd="0" destOrd="0" presId="urn:microsoft.com/office/officeart/2005/8/layout/vList2"/>
    <dgm:cxn modelId="{36C45469-828C-4B18-BAB8-9E5A7C33394E}" type="presOf" srcId="{4061322D-56DF-49E1-A480-2789EE365C26}" destId="{D8776362-7F12-4F55-AEAB-7C48E5DEEA32}" srcOrd="0" destOrd="0" presId="urn:microsoft.com/office/officeart/2005/8/layout/vList2"/>
    <dgm:cxn modelId="{1F6E6C54-87B4-4F05-B411-4456EC6088B1}" srcId="{4061322D-56DF-49E1-A480-2789EE365C26}" destId="{B74BFF57-3B3B-481E-A141-4122F407BC28}" srcOrd="2" destOrd="0" parTransId="{77341D49-079D-4D63-AD0D-5BD22B5E0F3F}" sibTransId="{D2AA1418-E4BA-4E8A-B9F0-39E129EF4A68}"/>
    <dgm:cxn modelId="{8210F2CD-8352-4058-83B5-32F27D85FA2A}" type="presOf" srcId="{B74BFF57-3B3B-481E-A141-4122F407BC28}" destId="{3CC6E480-64E7-447F-883E-ACAAC2E81AA3}" srcOrd="0" destOrd="0" presId="urn:microsoft.com/office/officeart/2005/8/layout/vList2"/>
    <dgm:cxn modelId="{6664B6CE-1D3D-4600-9457-C7CEB63A0521}" srcId="{4061322D-56DF-49E1-A480-2789EE365C26}" destId="{76614CDC-88F6-4576-BE3D-EFC688244F70}" srcOrd="1" destOrd="0" parTransId="{781B60D3-61C3-460C-BE49-47F5670F7CF7}" sibTransId="{525C2DA9-BAC0-467A-A8B5-AEF05AA949C3}"/>
    <dgm:cxn modelId="{62D5C8E1-98DE-4F57-A4AF-F2DF65257526}" srcId="{4061322D-56DF-49E1-A480-2789EE365C26}" destId="{6606A269-E011-4F88-B674-F7431585198E}" srcOrd="0" destOrd="0" parTransId="{E3FF3F82-C749-46C5-BC97-EAEB9D82CD3B}" sibTransId="{DC94A13D-40E1-4D6B-8F06-482C0ADFDAB1}"/>
    <dgm:cxn modelId="{D2DCE080-E0DE-41E3-8206-9B2CAE204717}" type="presParOf" srcId="{D8776362-7F12-4F55-AEAB-7C48E5DEEA32}" destId="{6BF6777C-41F7-4F0D-92EF-D1D5F3218311}" srcOrd="0" destOrd="0" presId="urn:microsoft.com/office/officeart/2005/8/layout/vList2"/>
    <dgm:cxn modelId="{19A504EF-F72A-4E30-BE0F-1A482C9CA9D4}" type="presParOf" srcId="{D8776362-7F12-4F55-AEAB-7C48E5DEEA32}" destId="{B8E09420-4FAE-4122-B665-963BA26B1519}" srcOrd="1" destOrd="0" presId="urn:microsoft.com/office/officeart/2005/8/layout/vList2"/>
    <dgm:cxn modelId="{0A242B7B-DA84-4610-A5BA-BCB357B83D89}" type="presParOf" srcId="{D8776362-7F12-4F55-AEAB-7C48E5DEEA32}" destId="{736FF907-EEB2-4744-9E7B-8A5B309257A5}" srcOrd="2" destOrd="0" presId="urn:microsoft.com/office/officeart/2005/8/layout/vList2"/>
    <dgm:cxn modelId="{B3F17456-BFDD-4849-B46B-464BCCC400DB}" type="presParOf" srcId="{D8776362-7F12-4F55-AEAB-7C48E5DEEA32}" destId="{A9FF0716-2F7C-4CD9-B18E-4239736A51D3}" srcOrd="3" destOrd="0" presId="urn:microsoft.com/office/officeart/2005/8/layout/vList2"/>
    <dgm:cxn modelId="{8485E169-2F34-4F9E-AE85-92E179A97691}" type="presParOf" srcId="{D8776362-7F12-4F55-AEAB-7C48E5DEEA32}" destId="{3CC6E480-64E7-447F-883E-ACAAC2E81AA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DCCC95-EC34-45E8-9960-F71B5E6672D2}" type="doc">
      <dgm:prSet loTypeId="urn:microsoft.com/office/officeart/2016/7/layout/VerticalSolidActionList" loCatId="List" qsTypeId="urn:microsoft.com/office/officeart/2005/8/quickstyle/simple1" qsCatId="simple" csTypeId="urn:microsoft.com/office/officeart/2005/8/colors/colorful5" csCatId="colorful" phldr="1"/>
      <dgm:spPr/>
      <dgm:t>
        <a:bodyPr/>
        <a:lstStyle/>
        <a:p>
          <a:endParaRPr lang="en-US"/>
        </a:p>
      </dgm:t>
    </dgm:pt>
    <dgm:pt modelId="{A25005E2-7536-4975-8711-7EB0F183ADE8}">
      <dgm:prSet/>
      <dgm:spPr/>
      <dgm:t>
        <a:bodyPr/>
        <a:lstStyle/>
        <a:p>
          <a:r>
            <a:rPr lang="en-US"/>
            <a:t>Release</a:t>
          </a:r>
        </a:p>
      </dgm:t>
    </dgm:pt>
    <dgm:pt modelId="{35BC78D3-A42B-4177-AEA8-98DE7A3144D1}" type="parTrans" cxnId="{A2A571D7-30FD-4524-9D8C-1645467CE270}">
      <dgm:prSet/>
      <dgm:spPr/>
      <dgm:t>
        <a:bodyPr/>
        <a:lstStyle/>
        <a:p>
          <a:endParaRPr lang="en-US"/>
        </a:p>
      </dgm:t>
    </dgm:pt>
    <dgm:pt modelId="{BF14A526-4FB9-4B5C-9337-C0C90C2FAC7E}" type="sibTrans" cxnId="{A2A571D7-30FD-4524-9D8C-1645467CE270}">
      <dgm:prSet/>
      <dgm:spPr/>
      <dgm:t>
        <a:bodyPr/>
        <a:lstStyle/>
        <a:p>
          <a:endParaRPr lang="en-US"/>
        </a:p>
      </dgm:t>
    </dgm:pt>
    <dgm:pt modelId="{5A3D248E-EE3A-483E-AE07-0CAAAD201D8C}">
      <dgm:prSet/>
      <dgm:spPr/>
      <dgm:t>
        <a:bodyPr/>
        <a:lstStyle/>
        <a:p>
          <a:r>
            <a:rPr lang="en-US" dirty="0"/>
            <a:t>Release yourself and your ministry of the pressure to come up with the right answer and open yourself up to the joy that comes with trusting God.</a:t>
          </a:r>
        </a:p>
      </dgm:t>
    </dgm:pt>
    <dgm:pt modelId="{3B222258-0F17-4C13-A252-DBECBFCADCB1}" type="parTrans" cxnId="{BA130B57-99FB-4EE4-A399-52745256051D}">
      <dgm:prSet/>
      <dgm:spPr/>
      <dgm:t>
        <a:bodyPr/>
        <a:lstStyle/>
        <a:p>
          <a:endParaRPr lang="en-US"/>
        </a:p>
      </dgm:t>
    </dgm:pt>
    <dgm:pt modelId="{2E2C89AD-290E-4C6F-827A-0AACABC75822}" type="sibTrans" cxnId="{BA130B57-99FB-4EE4-A399-52745256051D}">
      <dgm:prSet/>
      <dgm:spPr/>
      <dgm:t>
        <a:bodyPr/>
        <a:lstStyle/>
        <a:p>
          <a:endParaRPr lang="en-US"/>
        </a:p>
      </dgm:t>
    </dgm:pt>
    <dgm:pt modelId="{80ABC5EE-7367-4484-93EB-8AD28BFF7AC4}">
      <dgm:prSet/>
      <dgm:spPr/>
      <dgm:t>
        <a:bodyPr/>
        <a:lstStyle/>
        <a:p>
          <a:r>
            <a:rPr lang="en-US"/>
            <a:t>Release</a:t>
          </a:r>
        </a:p>
      </dgm:t>
    </dgm:pt>
    <dgm:pt modelId="{7DC7E6FA-DF21-4721-B508-E0DBA8F799B4}" type="parTrans" cxnId="{CEEA4253-4396-4E71-AE15-0F31A57A1745}">
      <dgm:prSet/>
      <dgm:spPr/>
      <dgm:t>
        <a:bodyPr/>
        <a:lstStyle/>
        <a:p>
          <a:endParaRPr lang="en-US"/>
        </a:p>
      </dgm:t>
    </dgm:pt>
    <dgm:pt modelId="{888681FA-1CC8-4C64-B91A-7BD3F6B38337}" type="sibTrans" cxnId="{CEEA4253-4396-4E71-AE15-0F31A57A1745}">
      <dgm:prSet/>
      <dgm:spPr/>
      <dgm:t>
        <a:bodyPr/>
        <a:lstStyle/>
        <a:p>
          <a:endParaRPr lang="en-US"/>
        </a:p>
      </dgm:t>
    </dgm:pt>
    <dgm:pt modelId="{7DEA81B3-2D6F-44AE-B103-AAE6270E22C0}">
      <dgm:prSet/>
      <dgm:spPr/>
      <dgm:t>
        <a:bodyPr/>
        <a:lstStyle/>
        <a:p>
          <a:r>
            <a:rPr lang="en-US" dirty="0"/>
            <a:t>Release yourself and your ministry from the fear that your efforts will fail and open yourself up to the truth that something new is possible.</a:t>
          </a:r>
        </a:p>
      </dgm:t>
    </dgm:pt>
    <dgm:pt modelId="{F639CD33-8FC6-480F-AC0C-B7A0A8C804DB}" type="parTrans" cxnId="{CD45F778-BA80-465E-8EA1-54BFAE7D5190}">
      <dgm:prSet/>
      <dgm:spPr/>
      <dgm:t>
        <a:bodyPr/>
        <a:lstStyle/>
        <a:p>
          <a:endParaRPr lang="en-US"/>
        </a:p>
      </dgm:t>
    </dgm:pt>
    <dgm:pt modelId="{5C825A19-3B43-4003-A0BA-8A2C3C583368}" type="sibTrans" cxnId="{CD45F778-BA80-465E-8EA1-54BFAE7D5190}">
      <dgm:prSet/>
      <dgm:spPr/>
      <dgm:t>
        <a:bodyPr/>
        <a:lstStyle/>
        <a:p>
          <a:endParaRPr lang="en-US"/>
        </a:p>
      </dgm:t>
    </dgm:pt>
    <dgm:pt modelId="{7F940BA0-A31A-4388-B8F8-3DB11C73577B}">
      <dgm:prSet/>
      <dgm:spPr/>
      <dgm:t>
        <a:bodyPr/>
        <a:lstStyle/>
        <a:p>
          <a:r>
            <a:rPr lang="en-US"/>
            <a:t>Release</a:t>
          </a:r>
        </a:p>
      </dgm:t>
    </dgm:pt>
    <dgm:pt modelId="{F2C51D82-ECD3-4C1B-9068-BE5D18AC3006}" type="parTrans" cxnId="{71C44F45-1817-406D-A6C3-F4FCCDE49E52}">
      <dgm:prSet/>
      <dgm:spPr/>
      <dgm:t>
        <a:bodyPr/>
        <a:lstStyle/>
        <a:p>
          <a:endParaRPr lang="en-US"/>
        </a:p>
      </dgm:t>
    </dgm:pt>
    <dgm:pt modelId="{491B87CA-3D9A-4746-AADE-C1D173686A74}" type="sibTrans" cxnId="{71C44F45-1817-406D-A6C3-F4FCCDE49E52}">
      <dgm:prSet/>
      <dgm:spPr/>
      <dgm:t>
        <a:bodyPr/>
        <a:lstStyle/>
        <a:p>
          <a:endParaRPr lang="en-US"/>
        </a:p>
      </dgm:t>
    </dgm:pt>
    <dgm:pt modelId="{A23A9E27-CDD5-4FE6-8FDE-FDADCCBD33F1}">
      <dgm:prSet/>
      <dgm:spPr/>
      <dgm:t>
        <a:bodyPr/>
        <a:lstStyle/>
        <a:p>
          <a:r>
            <a:rPr lang="en-US" dirty="0"/>
            <a:t>Release yourself and your ministry from cynical voices that hold you locked in the past and open yourself to the work of the Holy Spirit that softens hearts and inspires minds.</a:t>
          </a:r>
        </a:p>
      </dgm:t>
    </dgm:pt>
    <dgm:pt modelId="{F10D5214-DBBD-4BA6-9F3B-2E6180E36FB9}" type="parTrans" cxnId="{29B7DB74-9F49-4D42-A37A-E39D063D02FD}">
      <dgm:prSet/>
      <dgm:spPr/>
      <dgm:t>
        <a:bodyPr/>
        <a:lstStyle/>
        <a:p>
          <a:endParaRPr lang="en-US"/>
        </a:p>
      </dgm:t>
    </dgm:pt>
    <dgm:pt modelId="{C5A6B1B2-7493-475C-955B-D2C8702C057A}" type="sibTrans" cxnId="{29B7DB74-9F49-4D42-A37A-E39D063D02FD}">
      <dgm:prSet/>
      <dgm:spPr/>
      <dgm:t>
        <a:bodyPr/>
        <a:lstStyle/>
        <a:p>
          <a:endParaRPr lang="en-US"/>
        </a:p>
      </dgm:t>
    </dgm:pt>
    <dgm:pt modelId="{8090B973-EFB1-4221-B417-BBE6FF09D940}" type="pres">
      <dgm:prSet presAssocID="{4FDCCC95-EC34-45E8-9960-F71B5E6672D2}" presName="Name0" presStyleCnt="0">
        <dgm:presLayoutVars>
          <dgm:dir/>
          <dgm:animLvl val="lvl"/>
          <dgm:resizeHandles val="exact"/>
        </dgm:presLayoutVars>
      </dgm:prSet>
      <dgm:spPr/>
    </dgm:pt>
    <dgm:pt modelId="{3BCD160F-7382-40CC-98AD-B0C5677BE959}" type="pres">
      <dgm:prSet presAssocID="{A25005E2-7536-4975-8711-7EB0F183ADE8}" presName="linNode" presStyleCnt="0"/>
      <dgm:spPr/>
    </dgm:pt>
    <dgm:pt modelId="{AAE06F5C-B49B-4764-B68C-AE7001E00718}" type="pres">
      <dgm:prSet presAssocID="{A25005E2-7536-4975-8711-7EB0F183ADE8}" presName="parentText" presStyleLbl="alignNode1" presStyleIdx="0" presStyleCnt="3">
        <dgm:presLayoutVars>
          <dgm:chMax val="1"/>
          <dgm:bulletEnabled/>
        </dgm:presLayoutVars>
      </dgm:prSet>
      <dgm:spPr/>
    </dgm:pt>
    <dgm:pt modelId="{D76072B8-375F-4BFE-8D5C-29E7B7A4CA2A}" type="pres">
      <dgm:prSet presAssocID="{A25005E2-7536-4975-8711-7EB0F183ADE8}" presName="descendantText" presStyleLbl="alignAccFollowNode1" presStyleIdx="0" presStyleCnt="3">
        <dgm:presLayoutVars>
          <dgm:bulletEnabled/>
        </dgm:presLayoutVars>
      </dgm:prSet>
      <dgm:spPr/>
    </dgm:pt>
    <dgm:pt modelId="{EEF78077-FFBC-44A5-8390-88D576908227}" type="pres">
      <dgm:prSet presAssocID="{BF14A526-4FB9-4B5C-9337-C0C90C2FAC7E}" presName="sp" presStyleCnt="0"/>
      <dgm:spPr/>
    </dgm:pt>
    <dgm:pt modelId="{3010F906-9244-4D1E-A537-B84DA09C030C}" type="pres">
      <dgm:prSet presAssocID="{80ABC5EE-7367-4484-93EB-8AD28BFF7AC4}" presName="linNode" presStyleCnt="0"/>
      <dgm:spPr/>
    </dgm:pt>
    <dgm:pt modelId="{21E44262-696E-4A90-95DC-F3D8E08C5185}" type="pres">
      <dgm:prSet presAssocID="{80ABC5EE-7367-4484-93EB-8AD28BFF7AC4}" presName="parentText" presStyleLbl="alignNode1" presStyleIdx="1" presStyleCnt="3">
        <dgm:presLayoutVars>
          <dgm:chMax val="1"/>
          <dgm:bulletEnabled/>
        </dgm:presLayoutVars>
      </dgm:prSet>
      <dgm:spPr/>
    </dgm:pt>
    <dgm:pt modelId="{35DC30BD-BF40-4F5A-91EA-8E70035A1072}" type="pres">
      <dgm:prSet presAssocID="{80ABC5EE-7367-4484-93EB-8AD28BFF7AC4}" presName="descendantText" presStyleLbl="alignAccFollowNode1" presStyleIdx="1" presStyleCnt="3">
        <dgm:presLayoutVars>
          <dgm:bulletEnabled/>
        </dgm:presLayoutVars>
      </dgm:prSet>
      <dgm:spPr/>
    </dgm:pt>
    <dgm:pt modelId="{704936B3-6126-460E-A170-12793C7143F2}" type="pres">
      <dgm:prSet presAssocID="{888681FA-1CC8-4C64-B91A-7BD3F6B38337}" presName="sp" presStyleCnt="0"/>
      <dgm:spPr/>
    </dgm:pt>
    <dgm:pt modelId="{99D975E8-F638-470D-B21D-EB150D03455D}" type="pres">
      <dgm:prSet presAssocID="{7F940BA0-A31A-4388-B8F8-3DB11C73577B}" presName="linNode" presStyleCnt="0"/>
      <dgm:spPr/>
    </dgm:pt>
    <dgm:pt modelId="{9902C741-C3B3-4BCF-9172-F72082A13CE3}" type="pres">
      <dgm:prSet presAssocID="{7F940BA0-A31A-4388-B8F8-3DB11C73577B}" presName="parentText" presStyleLbl="alignNode1" presStyleIdx="2" presStyleCnt="3">
        <dgm:presLayoutVars>
          <dgm:chMax val="1"/>
          <dgm:bulletEnabled/>
        </dgm:presLayoutVars>
      </dgm:prSet>
      <dgm:spPr/>
    </dgm:pt>
    <dgm:pt modelId="{552449FD-D903-4819-9A69-0FB12BA57BF6}" type="pres">
      <dgm:prSet presAssocID="{7F940BA0-A31A-4388-B8F8-3DB11C73577B}" presName="descendantText" presStyleLbl="alignAccFollowNode1" presStyleIdx="2" presStyleCnt="3">
        <dgm:presLayoutVars>
          <dgm:bulletEnabled/>
        </dgm:presLayoutVars>
      </dgm:prSet>
      <dgm:spPr/>
    </dgm:pt>
  </dgm:ptLst>
  <dgm:cxnLst>
    <dgm:cxn modelId="{71C44F45-1817-406D-A6C3-F4FCCDE49E52}" srcId="{4FDCCC95-EC34-45E8-9960-F71B5E6672D2}" destId="{7F940BA0-A31A-4388-B8F8-3DB11C73577B}" srcOrd="2" destOrd="0" parTransId="{F2C51D82-ECD3-4C1B-9068-BE5D18AC3006}" sibTransId="{491B87CA-3D9A-4746-AADE-C1D173686A74}"/>
    <dgm:cxn modelId="{63D9974E-5121-4EB9-A334-BC0D93208EF6}" type="presOf" srcId="{A23A9E27-CDD5-4FE6-8FDE-FDADCCBD33F1}" destId="{552449FD-D903-4819-9A69-0FB12BA57BF6}" srcOrd="0" destOrd="0" presId="urn:microsoft.com/office/officeart/2016/7/layout/VerticalSolidActionList"/>
    <dgm:cxn modelId="{CEEA4253-4396-4E71-AE15-0F31A57A1745}" srcId="{4FDCCC95-EC34-45E8-9960-F71B5E6672D2}" destId="{80ABC5EE-7367-4484-93EB-8AD28BFF7AC4}" srcOrd="1" destOrd="0" parTransId="{7DC7E6FA-DF21-4721-B508-E0DBA8F799B4}" sibTransId="{888681FA-1CC8-4C64-B91A-7BD3F6B38337}"/>
    <dgm:cxn modelId="{29B7DB74-9F49-4D42-A37A-E39D063D02FD}" srcId="{7F940BA0-A31A-4388-B8F8-3DB11C73577B}" destId="{A23A9E27-CDD5-4FE6-8FDE-FDADCCBD33F1}" srcOrd="0" destOrd="0" parTransId="{F10D5214-DBBD-4BA6-9F3B-2E6180E36FB9}" sibTransId="{C5A6B1B2-7493-475C-955B-D2C8702C057A}"/>
    <dgm:cxn modelId="{BA130B57-99FB-4EE4-A399-52745256051D}" srcId="{A25005E2-7536-4975-8711-7EB0F183ADE8}" destId="{5A3D248E-EE3A-483E-AE07-0CAAAD201D8C}" srcOrd="0" destOrd="0" parTransId="{3B222258-0F17-4C13-A252-DBECBFCADCB1}" sibTransId="{2E2C89AD-290E-4C6F-827A-0AACABC75822}"/>
    <dgm:cxn modelId="{C8221277-59CD-47A2-99DE-078D07C46E45}" type="presOf" srcId="{4FDCCC95-EC34-45E8-9960-F71B5E6672D2}" destId="{8090B973-EFB1-4221-B417-BBE6FF09D940}" srcOrd="0" destOrd="0" presId="urn:microsoft.com/office/officeart/2016/7/layout/VerticalSolidActionList"/>
    <dgm:cxn modelId="{CD45F778-BA80-465E-8EA1-54BFAE7D5190}" srcId="{80ABC5EE-7367-4484-93EB-8AD28BFF7AC4}" destId="{7DEA81B3-2D6F-44AE-B103-AAE6270E22C0}" srcOrd="0" destOrd="0" parTransId="{F639CD33-8FC6-480F-AC0C-B7A0A8C804DB}" sibTransId="{5C825A19-3B43-4003-A0BA-8A2C3C583368}"/>
    <dgm:cxn modelId="{A078D67E-F272-4D62-8BE4-AF79594B2854}" type="presOf" srcId="{7F940BA0-A31A-4388-B8F8-3DB11C73577B}" destId="{9902C741-C3B3-4BCF-9172-F72082A13CE3}" srcOrd="0" destOrd="0" presId="urn:microsoft.com/office/officeart/2016/7/layout/VerticalSolidActionList"/>
    <dgm:cxn modelId="{6CC048A1-600F-4359-A12D-2A0AB4C39107}" type="presOf" srcId="{A25005E2-7536-4975-8711-7EB0F183ADE8}" destId="{AAE06F5C-B49B-4764-B68C-AE7001E00718}" srcOrd="0" destOrd="0" presId="urn:microsoft.com/office/officeart/2016/7/layout/VerticalSolidActionList"/>
    <dgm:cxn modelId="{5D95C7B9-57A2-40DB-8CB0-6A84DE09B030}" type="presOf" srcId="{80ABC5EE-7367-4484-93EB-8AD28BFF7AC4}" destId="{21E44262-696E-4A90-95DC-F3D8E08C5185}" srcOrd="0" destOrd="0" presId="urn:microsoft.com/office/officeart/2016/7/layout/VerticalSolidActionList"/>
    <dgm:cxn modelId="{CDAFD9B9-32D6-4D32-BB5B-1833B1ACE7C7}" type="presOf" srcId="{7DEA81B3-2D6F-44AE-B103-AAE6270E22C0}" destId="{35DC30BD-BF40-4F5A-91EA-8E70035A1072}" srcOrd="0" destOrd="0" presId="urn:microsoft.com/office/officeart/2016/7/layout/VerticalSolidActionList"/>
    <dgm:cxn modelId="{B5ABF0D5-EC25-4AE9-B8B4-A860046813CC}" type="presOf" srcId="{5A3D248E-EE3A-483E-AE07-0CAAAD201D8C}" destId="{D76072B8-375F-4BFE-8D5C-29E7B7A4CA2A}" srcOrd="0" destOrd="0" presId="urn:microsoft.com/office/officeart/2016/7/layout/VerticalSolidActionList"/>
    <dgm:cxn modelId="{A2A571D7-30FD-4524-9D8C-1645467CE270}" srcId="{4FDCCC95-EC34-45E8-9960-F71B5E6672D2}" destId="{A25005E2-7536-4975-8711-7EB0F183ADE8}" srcOrd="0" destOrd="0" parTransId="{35BC78D3-A42B-4177-AEA8-98DE7A3144D1}" sibTransId="{BF14A526-4FB9-4B5C-9337-C0C90C2FAC7E}"/>
    <dgm:cxn modelId="{482946B7-91B2-46DC-9E9A-D0B0604DAA0B}" type="presParOf" srcId="{8090B973-EFB1-4221-B417-BBE6FF09D940}" destId="{3BCD160F-7382-40CC-98AD-B0C5677BE959}" srcOrd="0" destOrd="0" presId="urn:microsoft.com/office/officeart/2016/7/layout/VerticalSolidActionList"/>
    <dgm:cxn modelId="{F8070B10-C829-479C-A61B-55E40619A116}" type="presParOf" srcId="{3BCD160F-7382-40CC-98AD-B0C5677BE959}" destId="{AAE06F5C-B49B-4764-B68C-AE7001E00718}" srcOrd="0" destOrd="0" presId="urn:microsoft.com/office/officeart/2016/7/layout/VerticalSolidActionList"/>
    <dgm:cxn modelId="{617B0C29-66EE-4DE2-B816-2127DF47E11A}" type="presParOf" srcId="{3BCD160F-7382-40CC-98AD-B0C5677BE959}" destId="{D76072B8-375F-4BFE-8D5C-29E7B7A4CA2A}" srcOrd="1" destOrd="0" presId="urn:microsoft.com/office/officeart/2016/7/layout/VerticalSolidActionList"/>
    <dgm:cxn modelId="{585840DF-81C8-461B-AD9E-F380AB3176DB}" type="presParOf" srcId="{8090B973-EFB1-4221-B417-BBE6FF09D940}" destId="{EEF78077-FFBC-44A5-8390-88D576908227}" srcOrd="1" destOrd="0" presId="urn:microsoft.com/office/officeart/2016/7/layout/VerticalSolidActionList"/>
    <dgm:cxn modelId="{D6AD3E54-BD7D-4AA4-A227-6DE4D3AA24C1}" type="presParOf" srcId="{8090B973-EFB1-4221-B417-BBE6FF09D940}" destId="{3010F906-9244-4D1E-A537-B84DA09C030C}" srcOrd="2" destOrd="0" presId="urn:microsoft.com/office/officeart/2016/7/layout/VerticalSolidActionList"/>
    <dgm:cxn modelId="{26167647-AC2C-42B3-AA4A-EEE84D5079A5}" type="presParOf" srcId="{3010F906-9244-4D1E-A537-B84DA09C030C}" destId="{21E44262-696E-4A90-95DC-F3D8E08C5185}" srcOrd="0" destOrd="0" presId="urn:microsoft.com/office/officeart/2016/7/layout/VerticalSolidActionList"/>
    <dgm:cxn modelId="{D9E16E48-21B7-47EE-AA27-746B0188128E}" type="presParOf" srcId="{3010F906-9244-4D1E-A537-B84DA09C030C}" destId="{35DC30BD-BF40-4F5A-91EA-8E70035A1072}" srcOrd="1" destOrd="0" presId="urn:microsoft.com/office/officeart/2016/7/layout/VerticalSolidActionList"/>
    <dgm:cxn modelId="{DDCD7477-CA81-4665-8386-87B6E510BBBE}" type="presParOf" srcId="{8090B973-EFB1-4221-B417-BBE6FF09D940}" destId="{704936B3-6126-460E-A170-12793C7143F2}" srcOrd="3" destOrd="0" presId="urn:microsoft.com/office/officeart/2016/7/layout/VerticalSolidActionList"/>
    <dgm:cxn modelId="{D31B8CBB-4B64-423E-8483-0D65E3C1E833}" type="presParOf" srcId="{8090B973-EFB1-4221-B417-BBE6FF09D940}" destId="{99D975E8-F638-470D-B21D-EB150D03455D}" srcOrd="4" destOrd="0" presId="urn:microsoft.com/office/officeart/2016/7/layout/VerticalSolidActionList"/>
    <dgm:cxn modelId="{CDCBD7B4-91E0-45E6-A4DB-8375A113FE03}" type="presParOf" srcId="{99D975E8-F638-470D-B21D-EB150D03455D}" destId="{9902C741-C3B3-4BCF-9172-F72082A13CE3}" srcOrd="0" destOrd="0" presId="urn:microsoft.com/office/officeart/2016/7/layout/VerticalSolidActionList"/>
    <dgm:cxn modelId="{27BDB867-663C-4D1E-A4A9-464A34C35BA8}" type="presParOf" srcId="{99D975E8-F638-470D-B21D-EB150D03455D}" destId="{552449FD-D903-4819-9A69-0FB12BA57BF6}"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244B2E-7029-44E0-8C37-F635FB21A2E7}" type="doc">
      <dgm:prSet loTypeId="urn:microsoft.com/office/officeart/2005/8/layout/cycle6" loCatId="cycle" qsTypeId="urn:microsoft.com/office/officeart/2005/8/quickstyle/simple1" qsCatId="simple" csTypeId="urn:microsoft.com/office/officeart/2005/8/colors/accent2_2" csCatId="accent2" phldr="1"/>
      <dgm:spPr/>
      <dgm:t>
        <a:bodyPr/>
        <a:lstStyle/>
        <a:p>
          <a:endParaRPr lang="en-US"/>
        </a:p>
      </dgm:t>
    </dgm:pt>
    <dgm:pt modelId="{1C616CFE-3A11-4900-9B14-C36B292BEE09}">
      <dgm:prSet/>
      <dgm:spPr/>
      <dgm:t>
        <a:bodyPr/>
        <a:lstStyle/>
        <a:p>
          <a:r>
            <a:rPr lang="en-US" dirty="0"/>
            <a:t>Internal discernment</a:t>
          </a:r>
        </a:p>
      </dgm:t>
    </dgm:pt>
    <dgm:pt modelId="{55B067B1-EB0F-40C5-A2FF-31C977F44EFD}" type="parTrans" cxnId="{8E8A3DF1-BC08-43CE-9094-C82D289DF569}">
      <dgm:prSet/>
      <dgm:spPr/>
      <dgm:t>
        <a:bodyPr/>
        <a:lstStyle/>
        <a:p>
          <a:endParaRPr lang="en-US"/>
        </a:p>
      </dgm:t>
    </dgm:pt>
    <dgm:pt modelId="{965C1DC3-8FD7-44FC-9992-0061B1B41278}" type="sibTrans" cxnId="{8E8A3DF1-BC08-43CE-9094-C82D289DF569}">
      <dgm:prSet/>
      <dgm:spPr/>
      <dgm:t>
        <a:bodyPr/>
        <a:lstStyle/>
        <a:p>
          <a:endParaRPr lang="en-US"/>
        </a:p>
      </dgm:t>
    </dgm:pt>
    <dgm:pt modelId="{1036713A-836C-48D4-A7A7-D69D0789F3AA}">
      <dgm:prSet/>
      <dgm:spPr/>
      <dgm:t>
        <a:bodyPr/>
        <a:lstStyle/>
        <a:p>
          <a:r>
            <a:rPr lang="en-US" dirty="0"/>
            <a:t>External discernment</a:t>
          </a:r>
        </a:p>
      </dgm:t>
    </dgm:pt>
    <dgm:pt modelId="{D632C6B8-3E0B-4C74-BFBD-C442D71BD62D}" type="parTrans" cxnId="{B01EA6A4-4CF6-4CDA-A856-49B1201F5AD1}">
      <dgm:prSet/>
      <dgm:spPr/>
      <dgm:t>
        <a:bodyPr/>
        <a:lstStyle/>
        <a:p>
          <a:endParaRPr lang="en-US"/>
        </a:p>
      </dgm:t>
    </dgm:pt>
    <dgm:pt modelId="{7B928D77-F3ED-44EF-B71E-AA77DCB7EFE0}" type="sibTrans" cxnId="{B01EA6A4-4CF6-4CDA-A856-49B1201F5AD1}">
      <dgm:prSet/>
      <dgm:spPr/>
      <dgm:t>
        <a:bodyPr/>
        <a:lstStyle/>
        <a:p>
          <a:endParaRPr lang="en-US"/>
        </a:p>
      </dgm:t>
    </dgm:pt>
    <dgm:pt modelId="{33CAFBF4-41E1-4D29-847C-62BB6ACA4806}" type="pres">
      <dgm:prSet presAssocID="{74244B2E-7029-44E0-8C37-F635FB21A2E7}" presName="cycle" presStyleCnt="0">
        <dgm:presLayoutVars>
          <dgm:dir/>
          <dgm:resizeHandles val="exact"/>
        </dgm:presLayoutVars>
      </dgm:prSet>
      <dgm:spPr/>
    </dgm:pt>
    <dgm:pt modelId="{6DB2C8E1-8D51-4BF5-9B56-554E2B5784CF}" type="pres">
      <dgm:prSet presAssocID="{1C616CFE-3A11-4900-9B14-C36B292BEE09}" presName="node" presStyleLbl="node1" presStyleIdx="0" presStyleCnt="2">
        <dgm:presLayoutVars>
          <dgm:bulletEnabled val="1"/>
        </dgm:presLayoutVars>
      </dgm:prSet>
      <dgm:spPr/>
    </dgm:pt>
    <dgm:pt modelId="{9DEFC9EA-DE74-4FAD-B792-A84DB26EF09A}" type="pres">
      <dgm:prSet presAssocID="{1C616CFE-3A11-4900-9B14-C36B292BEE09}" presName="spNode" presStyleCnt="0"/>
      <dgm:spPr/>
    </dgm:pt>
    <dgm:pt modelId="{AAB5275B-2689-4CC3-9214-2C33025C29BA}" type="pres">
      <dgm:prSet presAssocID="{965C1DC3-8FD7-44FC-9992-0061B1B41278}" presName="sibTrans" presStyleLbl="sibTrans1D1" presStyleIdx="0" presStyleCnt="2"/>
      <dgm:spPr/>
    </dgm:pt>
    <dgm:pt modelId="{72E452C5-866E-46BF-9E26-60A2ED9F8006}" type="pres">
      <dgm:prSet presAssocID="{1036713A-836C-48D4-A7A7-D69D0789F3AA}" presName="node" presStyleLbl="node1" presStyleIdx="1" presStyleCnt="2">
        <dgm:presLayoutVars>
          <dgm:bulletEnabled val="1"/>
        </dgm:presLayoutVars>
      </dgm:prSet>
      <dgm:spPr/>
    </dgm:pt>
    <dgm:pt modelId="{EC0B7941-3584-4AAF-A971-DAA6C48A2B5C}" type="pres">
      <dgm:prSet presAssocID="{1036713A-836C-48D4-A7A7-D69D0789F3AA}" presName="spNode" presStyleCnt="0"/>
      <dgm:spPr/>
    </dgm:pt>
    <dgm:pt modelId="{0FF84D80-63D2-4914-AAB0-DC020D4D62AC}" type="pres">
      <dgm:prSet presAssocID="{7B928D77-F3ED-44EF-B71E-AA77DCB7EFE0}" presName="sibTrans" presStyleLbl="sibTrans1D1" presStyleIdx="1" presStyleCnt="2"/>
      <dgm:spPr/>
    </dgm:pt>
  </dgm:ptLst>
  <dgm:cxnLst>
    <dgm:cxn modelId="{EEEEC82E-4AD4-44A4-9677-26555A9D4D54}" type="presOf" srcId="{74244B2E-7029-44E0-8C37-F635FB21A2E7}" destId="{33CAFBF4-41E1-4D29-847C-62BB6ACA4806}" srcOrd="0" destOrd="0" presId="urn:microsoft.com/office/officeart/2005/8/layout/cycle6"/>
    <dgm:cxn modelId="{58C76533-0639-43C7-AE86-86BC1BBE6830}" type="presOf" srcId="{965C1DC3-8FD7-44FC-9992-0061B1B41278}" destId="{AAB5275B-2689-4CC3-9214-2C33025C29BA}" srcOrd="0" destOrd="0" presId="urn:microsoft.com/office/officeart/2005/8/layout/cycle6"/>
    <dgm:cxn modelId="{F5C5BB3D-928F-4AE0-ADF6-912A3A7BF704}" type="presOf" srcId="{7B928D77-F3ED-44EF-B71E-AA77DCB7EFE0}" destId="{0FF84D80-63D2-4914-AAB0-DC020D4D62AC}" srcOrd="0" destOrd="0" presId="urn:microsoft.com/office/officeart/2005/8/layout/cycle6"/>
    <dgm:cxn modelId="{B01EA6A4-4CF6-4CDA-A856-49B1201F5AD1}" srcId="{74244B2E-7029-44E0-8C37-F635FB21A2E7}" destId="{1036713A-836C-48D4-A7A7-D69D0789F3AA}" srcOrd="1" destOrd="0" parTransId="{D632C6B8-3E0B-4C74-BFBD-C442D71BD62D}" sibTransId="{7B928D77-F3ED-44EF-B71E-AA77DCB7EFE0}"/>
    <dgm:cxn modelId="{9D28F0AD-5F48-42A1-8B5D-EAAF82CBF427}" type="presOf" srcId="{1036713A-836C-48D4-A7A7-D69D0789F3AA}" destId="{72E452C5-866E-46BF-9E26-60A2ED9F8006}" srcOrd="0" destOrd="0" presId="urn:microsoft.com/office/officeart/2005/8/layout/cycle6"/>
    <dgm:cxn modelId="{8DD370CF-4C04-48AF-BBD7-BA1C37CBD3DB}" type="presOf" srcId="{1C616CFE-3A11-4900-9B14-C36B292BEE09}" destId="{6DB2C8E1-8D51-4BF5-9B56-554E2B5784CF}" srcOrd="0" destOrd="0" presId="urn:microsoft.com/office/officeart/2005/8/layout/cycle6"/>
    <dgm:cxn modelId="{8E8A3DF1-BC08-43CE-9094-C82D289DF569}" srcId="{74244B2E-7029-44E0-8C37-F635FB21A2E7}" destId="{1C616CFE-3A11-4900-9B14-C36B292BEE09}" srcOrd="0" destOrd="0" parTransId="{55B067B1-EB0F-40C5-A2FF-31C977F44EFD}" sibTransId="{965C1DC3-8FD7-44FC-9992-0061B1B41278}"/>
    <dgm:cxn modelId="{F7EEC4CF-56F0-4649-BB33-70ED06D8CFDD}" type="presParOf" srcId="{33CAFBF4-41E1-4D29-847C-62BB6ACA4806}" destId="{6DB2C8E1-8D51-4BF5-9B56-554E2B5784CF}" srcOrd="0" destOrd="0" presId="urn:microsoft.com/office/officeart/2005/8/layout/cycle6"/>
    <dgm:cxn modelId="{B6B87EA7-60C2-43F1-A75A-24C8B67CC012}" type="presParOf" srcId="{33CAFBF4-41E1-4D29-847C-62BB6ACA4806}" destId="{9DEFC9EA-DE74-4FAD-B792-A84DB26EF09A}" srcOrd="1" destOrd="0" presId="urn:microsoft.com/office/officeart/2005/8/layout/cycle6"/>
    <dgm:cxn modelId="{82B20EA0-4449-488C-A23A-C3FFB137AC2D}" type="presParOf" srcId="{33CAFBF4-41E1-4D29-847C-62BB6ACA4806}" destId="{AAB5275B-2689-4CC3-9214-2C33025C29BA}" srcOrd="2" destOrd="0" presId="urn:microsoft.com/office/officeart/2005/8/layout/cycle6"/>
    <dgm:cxn modelId="{515A5ACA-0047-49F6-9A23-0DC2F3956C9B}" type="presParOf" srcId="{33CAFBF4-41E1-4D29-847C-62BB6ACA4806}" destId="{72E452C5-866E-46BF-9E26-60A2ED9F8006}" srcOrd="3" destOrd="0" presId="urn:microsoft.com/office/officeart/2005/8/layout/cycle6"/>
    <dgm:cxn modelId="{6F29046B-D51B-489C-A327-F443C5515A36}" type="presParOf" srcId="{33CAFBF4-41E1-4D29-847C-62BB6ACA4806}" destId="{EC0B7941-3584-4AAF-A971-DAA6C48A2B5C}" srcOrd="4" destOrd="0" presId="urn:microsoft.com/office/officeart/2005/8/layout/cycle6"/>
    <dgm:cxn modelId="{ACD93BA5-8DDA-4693-9D07-E94C651F5233}" type="presParOf" srcId="{33CAFBF4-41E1-4D29-847C-62BB6ACA4806}" destId="{0FF84D80-63D2-4914-AAB0-DC020D4D62AC}" srcOrd="5"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FBDC7-9CA3-4ED3-B488-0D31AC9BA4A3}">
      <dsp:nvSpPr>
        <dsp:cNvPr id="0" name=""/>
        <dsp:cNvSpPr/>
      </dsp:nvSpPr>
      <dsp:spPr>
        <a:xfrm>
          <a:off x="0" y="17249"/>
          <a:ext cx="6180513" cy="1193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dirty="0"/>
            <a:t>A vision gives you something to strive for</a:t>
          </a:r>
          <a:endParaRPr lang="en-US" sz="3000" kern="1200" dirty="0"/>
        </a:p>
      </dsp:txBody>
      <dsp:txXfrm>
        <a:off x="58257" y="75506"/>
        <a:ext cx="6063999" cy="1076886"/>
      </dsp:txXfrm>
    </dsp:sp>
    <dsp:sp modelId="{9D248DC7-8006-4AE0-821A-64FF099E7253}">
      <dsp:nvSpPr>
        <dsp:cNvPr id="0" name=""/>
        <dsp:cNvSpPr/>
      </dsp:nvSpPr>
      <dsp:spPr>
        <a:xfrm>
          <a:off x="0" y="1297049"/>
          <a:ext cx="6180513" cy="1193400"/>
        </a:xfrm>
        <a:prstGeom prst="roundRect">
          <a:avLst/>
        </a:prstGeom>
        <a:solidFill>
          <a:schemeClr val="accent2">
            <a:hueOff val="625344"/>
            <a:satOff val="11393"/>
            <a:lumOff val="24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dirty="0"/>
            <a:t>A vision is never fully realized</a:t>
          </a:r>
          <a:endParaRPr lang="en-US" sz="3000" kern="1200" dirty="0"/>
        </a:p>
      </dsp:txBody>
      <dsp:txXfrm>
        <a:off x="58257" y="1355306"/>
        <a:ext cx="6063999" cy="1076886"/>
      </dsp:txXfrm>
    </dsp:sp>
    <dsp:sp modelId="{1EE15285-7F36-4371-BDF4-ACBABD1BEEA2}">
      <dsp:nvSpPr>
        <dsp:cNvPr id="0" name=""/>
        <dsp:cNvSpPr/>
      </dsp:nvSpPr>
      <dsp:spPr>
        <a:xfrm>
          <a:off x="0" y="2576849"/>
          <a:ext cx="6180513" cy="1193400"/>
        </a:xfrm>
        <a:prstGeom prst="roundRect">
          <a:avLst/>
        </a:prstGeom>
        <a:solidFill>
          <a:schemeClr val="accent2">
            <a:hueOff val="1250687"/>
            <a:satOff val="22787"/>
            <a:lumOff val="49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dirty="0"/>
            <a:t>A vision helps you know when to say “yes” and when to say “no”</a:t>
          </a:r>
          <a:endParaRPr lang="en-US" sz="3000" kern="1200" dirty="0"/>
        </a:p>
      </dsp:txBody>
      <dsp:txXfrm>
        <a:off x="58257" y="2635106"/>
        <a:ext cx="6063999" cy="1076886"/>
      </dsp:txXfrm>
    </dsp:sp>
    <dsp:sp modelId="{A2DC862C-2321-44DE-B6D2-41BDD8B58AD9}">
      <dsp:nvSpPr>
        <dsp:cNvPr id="0" name=""/>
        <dsp:cNvSpPr/>
      </dsp:nvSpPr>
      <dsp:spPr>
        <a:xfrm>
          <a:off x="0" y="3856649"/>
          <a:ext cx="6180513" cy="1193400"/>
        </a:xfrm>
        <a:prstGeom prst="roundRect">
          <a:avLst/>
        </a:prstGeom>
        <a:solidFill>
          <a:schemeClr val="accent2">
            <a:hueOff val="1876031"/>
            <a:satOff val="34180"/>
            <a:lumOff val="74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dirty="0"/>
            <a:t>A vision helps you and others get excited about your ministry</a:t>
          </a:r>
          <a:endParaRPr lang="en-US" sz="3000" kern="1200" dirty="0"/>
        </a:p>
      </dsp:txBody>
      <dsp:txXfrm>
        <a:off x="58257" y="3914906"/>
        <a:ext cx="6063999" cy="1076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6777C-41F7-4F0D-92EF-D1D5F3218311}">
      <dsp:nvSpPr>
        <dsp:cNvPr id="0" name=""/>
        <dsp:cNvSpPr/>
      </dsp:nvSpPr>
      <dsp:spPr>
        <a:xfrm>
          <a:off x="0" y="37388"/>
          <a:ext cx="6180513" cy="160849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a:t>Vision casting is not a solo activity.</a:t>
          </a:r>
          <a:endParaRPr lang="en-US" sz="2900" kern="1200"/>
        </a:p>
      </dsp:txBody>
      <dsp:txXfrm>
        <a:off x="78520" y="115908"/>
        <a:ext cx="6023473" cy="1451454"/>
      </dsp:txXfrm>
    </dsp:sp>
    <dsp:sp modelId="{736FF907-EEB2-4744-9E7B-8A5B309257A5}">
      <dsp:nvSpPr>
        <dsp:cNvPr id="0" name=""/>
        <dsp:cNvSpPr/>
      </dsp:nvSpPr>
      <dsp:spPr>
        <a:xfrm>
          <a:off x="0" y="1729402"/>
          <a:ext cx="6180513" cy="1608494"/>
        </a:xfrm>
        <a:prstGeom prst="roundRect">
          <a:avLst/>
        </a:prstGeom>
        <a:solidFill>
          <a:schemeClr val="accent2">
            <a:hueOff val="938015"/>
            <a:satOff val="17090"/>
            <a:lumOff val="3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a:t>Vision casting is not a quick fix solution to getting your ministry back on track or raising funds.</a:t>
          </a:r>
          <a:endParaRPr lang="en-US" sz="2900" kern="1200"/>
        </a:p>
      </dsp:txBody>
      <dsp:txXfrm>
        <a:off x="78520" y="1807922"/>
        <a:ext cx="6023473" cy="1451454"/>
      </dsp:txXfrm>
    </dsp:sp>
    <dsp:sp modelId="{3CC6E480-64E7-447F-883E-ACAAC2E81AA3}">
      <dsp:nvSpPr>
        <dsp:cNvPr id="0" name=""/>
        <dsp:cNvSpPr/>
      </dsp:nvSpPr>
      <dsp:spPr>
        <a:xfrm>
          <a:off x="0" y="3421416"/>
          <a:ext cx="6180513" cy="1608494"/>
        </a:xfrm>
        <a:prstGeom prst="roundRect">
          <a:avLst/>
        </a:prstGeom>
        <a:solidFill>
          <a:schemeClr val="accent2">
            <a:hueOff val="1876031"/>
            <a:satOff val="34180"/>
            <a:lumOff val="74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dirty="0"/>
            <a:t>Vision casting is not something that just happens once.</a:t>
          </a:r>
          <a:endParaRPr lang="en-US" sz="2900" kern="1200" dirty="0"/>
        </a:p>
      </dsp:txBody>
      <dsp:txXfrm>
        <a:off x="78520" y="3499936"/>
        <a:ext cx="6023473" cy="14514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072B8-375F-4BFE-8D5C-29E7B7A4CA2A}">
      <dsp:nvSpPr>
        <dsp:cNvPr id="0" name=""/>
        <dsp:cNvSpPr/>
      </dsp:nvSpPr>
      <dsp:spPr>
        <a:xfrm>
          <a:off x="1424939" y="1656"/>
          <a:ext cx="5699760" cy="169786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591" tIns="431259" rIns="110591" bIns="431259" numCol="1" spcCol="1270" anchor="ctr" anchorCtr="0">
          <a:noAutofit/>
        </a:bodyPr>
        <a:lstStyle/>
        <a:p>
          <a:pPr marL="0" lvl="0" indent="0" algn="l" defTabSz="711200">
            <a:lnSpc>
              <a:spcPct val="90000"/>
            </a:lnSpc>
            <a:spcBef>
              <a:spcPct val="0"/>
            </a:spcBef>
            <a:spcAft>
              <a:spcPct val="35000"/>
            </a:spcAft>
            <a:buNone/>
          </a:pPr>
          <a:r>
            <a:rPr lang="en-US" sz="1600" kern="1200" dirty="0"/>
            <a:t>Release yourself and your ministry of the pressure to come up with the right answer and open yourself up to the joy that comes with trusting God.</a:t>
          </a:r>
        </a:p>
      </dsp:txBody>
      <dsp:txXfrm>
        <a:off x="1424939" y="1656"/>
        <a:ext cx="5699760" cy="1697868"/>
      </dsp:txXfrm>
    </dsp:sp>
    <dsp:sp modelId="{AAE06F5C-B49B-4764-B68C-AE7001E00718}">
      <dsp:nvSpPr>
        <dsp:cNvPr id="0" name=""/>
        <dsp:cNvSpPr/>
      </dsp:nvSpPr>
      <dsp:spPr>
        <a:xfrm>
          <a:off x="0" y="1656"/>
          <a:ext cx="1424940" cy="169786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403" tIns="167712" rIns="75403" bIns="167712" numCol="1" spcCol="1270" anchor="ctr" anchorCtr="0">
          <a:noAutofit/>
        </a:bodyPr>
        <a:lstStyle/>
        <a:p>
          <a:pPr marL="0" lvl="0" indent="0" algn="ctr" defTabSz="933450">
            <a:lnSpc>
              <a:spcPct val="90000"/>
            </a:lnSpc>
            <a:spcBef>
              <a:spcPct val="0"/>
            </a:spcBef>
            <a:spcAft>
              <a:spcPct val="35000"/>
            </a:spcAft>
            <a:buNone/>
          </a:pPr>
          <a:r>
            <a:rPr lang="en-US" sz="2100" kern="1200"/>
            <a:t>Release</a:t>
          </a:r>
        </a:p>
      </dsp:txBody>
      <dsp:txXfrm>
        <a:off x="0" y="1656"/>
        <a:ext cx="1424940" cy="1697868"/>
      </dsp:txXfrm>
    </dsp:sp>
    <dsp:sp modelId="{35DC30BD-BF40-4F5A-91EA-8E70035A1072}">
      <dsp:nvSpPr>
        <dsp:cNvPr id="0" name=""/>
        <dsp:cNvSpPr/>
      </dsp:nvSpPr>
      <dsp:spPr>
        <a:xfrm>
          <a:off x="1424940" y="1801397"/>
          <a:ext cx="5699760" cy="1697868"/>
        </a:xfrm>
        <a:prstGeom prst="rect">
          <a:avLst/>
        </a:prstGeom>
        <a:solidFill>
          <a:schemeClr val="accent5">
            <a:tint val="40000"/>
            <a:alpha val="90000"/>
            <a:hueOff val="1071438"/>
            <a:satOff val="17982"/>
            <a:lumOff val="2349"/>
            <a:alphaOff val="0"/>
          </a:schemeClr>
        </a:solidFill>
        <a:ln w="12700" cap="flat" cmpd="sng" algn="ctr">
          <a:solidFill>
            <a:schemeClr val="accent5">
              <a:tint val="40000"/>
              <a:alpha val="90000"/>
              <a:hueOff val="1071438"/>
              <a:satOff val="17982"/>
              <a:lumOff val="23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591" tIns="431259" rIns="110591" bIns="431259" numCol="1" spcCol="1270" anchor="ctr" anchorCtr="0">
          <a:noAutofit/>
        </a:bodyPr>
        <a:lstStyle/>
        <a:p>
          <a:pPr marL="0" lvl="0" indent="0" algn="l" defTabSz="711200">
            <a:lnSpc>
              <a:spcPct val="90000"/>
            </a:lnSpc>
            <a:spcBef>
              <a:spcPct val="0"/>
            </a:spcBef>
            <a:spcAft>
              <a:spcPct val="35000"/>
            </a:spcAft>
            <a:buNone/>
          </a:pPr>
          <a:r>
            <a:rPr lang="en-US" sz="1600" kern="1200" dirty="0"/>
            <a:t>Release yourself and your ministry from the fear that your efforts will fail and open yourself up to the truth that something new is possible.</a:t>
          </a:r>
        </a:p>
      </dsp:txBody>
      <dsp:txXfrm>
        <a:off x="1424940" y="1801397"/>
        <a:ext cx="5699760" cy="1697868"/>
      </dsp:txXfrm>
    </dsp:sp>
    <dsp:sp modelId="{21E44262-696E-4A90-95DC-F3D8E08C5185}">
      <dsp:nvSpPr>
        <dsp:cNvPr id="0" name=""/>
        <dsp:cNvSpPr/>
      </dsp:nvSpPr>
      <dsp:spPr>
        <a:xfrm>
          <a:off x="0" y="1801397"/>
          <a:ext cx="1424940" cy="1697868"/>
        </a:xfrm>
        <a:prstGeom prst="rect">
          <a:avLst/>
        </a:prstGeom>
        <a:solidFill>
          <a:schemeClr val="accent5">
            <a:hueOff val="927063"/>
            <a:satOff val="4926"/>
            <a:lumOff val="10196"/>
            <a:alphaOff val="0"/>
          </a:schemeClr>
        </a:solidFill>
        <a:ln w="12700" cap="flat" cmpd="sng" algn="ctr">
          <a:solidFill>
            <a:schemeClr val="accent5">
              <a:hueOff val="927063"/>
              <a:satOff val="4926"/>
              <a:lumOff val="10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403" tIns="167712" rIns="75403" bIns="167712" numCol="1" spcCol="1270" anchor="ctr" anchorCtr="0">
          <a:noAutofit/>
        </a:bodyPr>
        <a:lstStyle/>
        <a:p>
          <a:pPr marL="0" lvl="0" indent="0" algn="ctr" defTabSz="933450">
            <a:lnSpc>
              <a:spcPct val="90000"/>
            </a:lnSpc>
            <a:spcBef>
              <a:spcPct val="0"/>
            </a:spcBef>
            <a:spcAft>
              <a:spcPct val="35000"/>
            </a:spcAft>
            <a:buNone/>
          </a:pPr>
          <a:r>
            <a:rPr lang="en-US" sz="2100" kern="1200"/>
            <a:t>Release</a:t>
          </a:r>
        </a:p>
      </dsp:txBody>
      <dsp:txXfrm>
        <a:off x="0" y="1801397"/>
        <a:ext cx="1424940" cy="1697868"/>
      </dsp:txXfrm>
    </dsp:sp>
    <dsp:sp modelId="{552449FD-D903-4819-9A69-0FB12BA57BF6}">
      <dsp:nvSpPr>
        <dsp:cNvPr id="0" name=""/>
        <dsp:cNvSpPr/>
      </dsp:nvSpPr>
      <dsp:spPr>
        <a:xfrm>
          <a:off x="1424940" y="3601137"/>
          <a:ext cx="5699760" cy="1697868"/>
        </a:xfrm>
        <a:prstGeom prst="rect">
          <a:avLst/>
        </a:prstGeom>
        <a:solidFill>
          <a:schemeClr val="accent5">
            <a:tint val="40000"/>
            <a:alpha val="90000"/>
            <a:hueOff val="2142876"/>
            <a:satOff val="35964"/>
            <a:lumOff val="4698"/>
            <a:alphaOff val="0"/>
          </a:schemeClr>
        </a:solidFill>
        <a:ln w="12700" cap="flat" cmpd="sng" algn="ctr">
          <a:solidFill>
            <a:schemeClr val="accent5">
              <a:tint val="40000"/>
              <a:alpha val="90000"/>
              <a:hueOff val="2142876"/>
              <a:satOff val="35964"/>
              <a:lumOff val="46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591" tIns="431259" rIns="110591" bIns="431259" numCol="1" spcCol="1270" anchor="ctr" anchorCtr="0">
          <a:noAutofit/>
        </a:bodyPr>
        <a:lstStyle/>
        <a:p>
          <a:pPr marL="0" lvl="0" indent="0" algn="l" defTabSz="711200">
            <a:lnSpc>
              <a:spcPct val="90000"/>
            </a:lnSpc>
            <a:spcBef>
              <a:spcPct val="0"/>
            </a:spcBef>
            <a:spcAft>
              <a:spcPct val="35000"/>
            </a:spcAft>
            <a:buNone/>
          </a:pPr>
          <a:r>
            <a:rPr lang="en-US" sz="1600" kern="1200" dirty="0"/>
            <a:t>Release yourself and your ministry from cynical voices that hold you locked in the past and open yourself to the work of the Holy Spirit that softens hearts and inspires minds.</a:t>
          </a:r>
        </a:p>
      </dsp:txBody>
      <dsp:txXfrm>
        <a:off x="1424940" y="3601137"/>
        <a:ext cx="5699760" cy="1697868"/>
      </dsp:txXfrm>
    </dsp:sp>
    <dsp:sp modelId="{9902C741-C3B3-4BCF-9172-F72082A13CE3}">
      <dsp:nvSpPr>
        <dsp:cNvPr id="0" name=""/>
        <dsp:cNvSpPr/>
      </dsp:nvSpPr>
      <dsp:spPr>
        <a:xfrm>
          <a:off x="0" y="3601137"/>
          <a:ext cx="1424940" cy="1697868"/>
        </a:xfrm>
        <a:prstGeom prst="rect">
          <a:avLst/>
        </a:prstGeom>
        <a:solidFill>
          <a:schemeClr val="accent5">
            <a:hueOff val="1854127"/>
            <a:satOff val="9853"/>
            <a:lumOff val="20393"/>
            <a:alphaOff val="0"/>
          </a:schemeClr>
        </a:solidFill>
        <a:ln w="12700" cap="flat" cmpd="sng" algn="ctr">
          <a:solidFill>
            <a:schemeClr val="accent5">
              <a:hueOff val="1854127"/>
              <a:satOff val="9853"/>
              <a:lumOff val="203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403" tIns="167712" rIns="75403" bIns="167712" numCol="1" spcCol="1270" anchor="ctr" anchorCtr="0">
          <a:noAutofit/>
        </a:bodyPr>
        <a:lstStyle/>
        <a:p>
          <a:pPr marL="0" lvl="0" indent="0" algn="ctr" defTabSz="933450">
            <a:lnSpc>
              <a:spcPct val="90000"/>
            </a:lnSpc>
            <a:spcBef>
              <a:spcPct val="0"/>
            </a:spcBef>
            <a:spcAft>
              <a:spcPct val="35000"/>
            </a:spcAft>
            <a:buNone/>
          </a:pPr>
          <a:r>
            <a:rPr lang="en-US" sz="2100" kern="1200"/>
            <a:t>Release</a:t>
          </a:r>
        </a:p>
      </dsp:txBody>
      <dsp:txXfrm>
        <a:off x="0" y="3601137"/>
        <a:ext cx="1424940" cy="16978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2C8E1-8D51-4BF5-9B56-554E2B5784CF}">
      <dsp:nvSpPr>
        <dsp:cNvPr id="0" name=""/>
        <dsp:cNvSpPr/>
      </dsp:nvSpPr>
      <dsp:spPr>
        <a:xfrm>
          <a:off x="1146" y="1550229"/>
          <a:ext cx="3384928" cy="22002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Internal discernment</a:t>
          </a:r>
        </a:p>
      </dsp:txBody>
      <dsp:txXfrm>
        <a:off x="108551" y="1657634"/>
        <a:ext cx="3170118" cy="1985393"/>
      </dsp:txXfrm>
    </dsp:sp>
    <dsp:sp modelId="{AAB5275B-2689-4CC3-9214-2C33025C29BA}">
      <dsp:nvSpPr>
        <dsp:cNvPr id="0" name=""/>
        <dsp:cNvSpPr/>
      </dsp:nvSpPr>
      <dsp:spPr>
        <a:xfrm>
          <a:off x="1693610" y="781591"/>
          <a:ext cx="3737479" cy="3737479"/>
        </a:xfrm>
        <a:custGeom>
          <a:avLst/>
          <a:gdLst/>
          <a:ahLst/>
          <a:cxnLst/>
          <a:rect l="0" t="0" r="0" b="0"/>
          <a:pathLst>
            <a:path>
              <a:moveTo>
                <a:pt x="376104" y="744360"/>
              </a:moveTo>
              <a:arcTo wR="1868739" hR="1868739" stAng="13019410" swAng="6361181"/>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2E452C5-866E-46BF-9E26-60A2ED9F8006}">
      <dsp:nvSpPr>
        <dsp:cNvPr id="0" name=""/>
        <dsp:cNvSpPr/>
      </dsp:nvSpPr>
      <dsp:spPr>
        <a:xfrm>
          <a:off x="3738625" y="1550229"/>
          <a:ext cx="3384928" cy="22002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External discernment</a:t>
          </a:r>
        </a:p>
      </dsp:txBody>
      <dsp:txXfrm>
        <a:off x="3846030" y="1657634"/>
        <a:ext cx="3170118" cy="1985393"/>
      </dsp:txXfrm>
    </dsp:sp>
    <dsp:sp modelId="{0FF84D80-63D2-4914-AAB0-DC020D4D62AC}">
      <dsp:nvSpPr>
        <dsp:cNvPr id="0" name=""/>
        <dsp:cNvSpPr/>
      </dsp:nvSpPr>
      <dsp:spPr>
        <a:xfrm>
          <a:off x="1693610" y="781591"/>
          <a:ext cx="3737479" cy="3737479"/>
        </a:xfrm>
        <a:custGeom>
          <a:avLst/>
          <a:gdLst/>
          <a:ahLst/>
          <a:cxnLst/>
          <a:rect l="0" t="0" r="0" b="0"/>
          <a:pathLst>
            <a:path>
              <a:moveTo>
                <a:pt x="3361374" y="2993119"/>
              </a:moveTo>
              <a:arcTo wR="1868739" hR="1868739" stAng="2219410" swAng="6361181"/>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C026C9-4C52-4B60-A858-A50E4BE56D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6160113-35DB-4BB4-9269-631D6FEB5E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10D272-305C-421E-A9EF-95D63D599B42}" type="datetimeFigureOut">
              <a:rPr lang="en-US" smtClean="0"/>
              <a:t>3/17/2023</a:t>
            </a:fld>
            <a:endParaRPr lang="en-US" dirty="0"/>
          </a:p>
        </p:txBody>
      </p:sp>
      <p:sp>
        <p:nvSpPr>
          <p:cNvPr id="4" name="Footer Placeholder 3">
            <a:extLst>
              <a:ext uri="{FF2B5EF4-FFF2-40B4-BE49-F238E27FC236}">
                <a16:creationId xmlns:a16="http://schemas.microsoft.com/office/drawing/2014/main" id="{FF40E5BB-A291-4B94-8433-B9D3F1685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857D678-038E-42A6-961E-EAB034DB47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DE7DFA-63CC-4ED7-B30E-ACF88B4B8932}" type="slidenum">
              <a:rPr lang="en-US" smtClean="0"/>
              <a:t>‹#›</a:t>
            </a:fld>
            <a:endParaRPr lang="en-US" dirty="0"/>
          </a:p>
        </p:txBody>
      </p:sp>
    </p:spTree>
    <p:extLst>
      <p:ext uri="{BB962C8B-B14F-4D97-AF65-F5344CB8AC3E}">
        <p14:creationId xmlns:p14="http://schemas.microsoft.com/office/powerpoint/2010/main" val="2350091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16E63-7886-43BC-8DD4-4F14C3DD7360}" type="datetimeFigureOut">
              <a:rPr lang="en-US" smtClean="0"/>
              <a:t>3/17/2023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C5307-140F-447F-BCBA-BB92E3A2906B}" type="slidenum">
              <a:rPr lang="en-US" smtClean="0"/>
              <a:t>‹#›</a:t>
            </a:fld>
            <a:endParaRPr lang="en-US" dirty="0"/>
          </a:p>
        </p:txBody>
      </p:sp>
    </p:spTree>
    <p:extLst>
      <p:ext uri="{BB962C8B-B14F-4D97-AF65-F5344CB8AC3E}">
        <p14:creationId xmlns:p14="http://schemas.microsoft.com/office/powerpoint/2010/main" val="103315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9094F-44ED-46E6-A51E-52761DD3C8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907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70622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dirty="0"/>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dirty="0"/>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dirty="0"/>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0936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dirty="0"/>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dirty="0"/>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dirty="0"/>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dirty="0"/>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209807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52F41C-45C5-4E09-A91A-8F4AE80B065E}"/>
              </a:ext>
              <a:ext uri="{C183D7F6-B498-43B3-948B-1728B52AA6E4}">
                <adec:decorative xmlns:adec="http://schemas.microsoft.com/office/drawing/2017/decorative" val="1"/>
              </a:ext>
            </a:extLst>
          </p:cNvPr>
          <p:cNvSpPr/>
          <p:nvPr userDrawn="1"/>
        </p:nvSpPr>
        <p:spPr>
          <a:xfrm>
            <a:off x="0" y="4533900"/>
            <a:ext cx="9144000" cy="2324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6">
            <a:extLst>
              <a:ext uri="{FF2B5EF4-FFF2-40B4-BE49-F238E27FC236}">
                <a16:creationId xmlns:a16="http://schemas.microsoft.com/office/drawing/2014/main" id="{DA9EBEF3-E8A8-4C5C-B6D9-B322242DC93A}"/>
              </a:ext>
            </a:extLst>
          </p:cNvPr>
          <p:cNvSpPr>
            <a:spLocks noGrp="1"/>
          </p:cNvSpPr>
          <p:nvPr>
            <p:ph type="ctrTitle"/>
          </p:nvPr>
        </p:nvSpPr>
        <p:spPr>
          <a:xfrm>
            <a:off x="877001" y="4947313"/>
            <a:ext cx="7700617" cy="1409037"/>
          </a:xfrm>
        </p:spPr>
        <p:txBody>
          <a:bodyPr anchor="ctr">
            <a:normAutofit/>
          </a:bodyPr>
          <a:lstStyle>
            <a:lvl1pPr>
              <a:defRPr>
                <a:solidFill>
                  <a:schemeClr val="bg1"/>
                </a:solidFill>
              </a:defRPr>
            </a:lvl1pPr>
          </a:lstStyle>
          <a:p>
            <a:r>
              <a:rPr lang="en-US" sz="5400"/>
              <a:t>Click to edit Master title style</a:t>
            </a:r>
            <a:endParaRPr lang="en-US" sz="5400" dirty="0"/>
          </a:p>
        </p:txBody>
      </p:sp>
      <p:sp>
        <p:nvSpPr>
          <p:cNvPr id="11" name="Subtitle 7">
            <a:extLst>
              <a:ext uri="{FF2B5EF4-FFF2-40B4-BE49-F238E27FC236}">
                <a16:creationId xmlns:a16="http://schemas.microsoft.com/office/drawing/2014/main" id="{6A90C83B-4674-4CF1-9CD4-78C3B7CDCCA8}"/>
              </a:ext>
            </a:extLst>
          </p:cNvPr>
          <p:cNvSpPr>
            <a:spLocks noGrp="1"/>
          </p:cNvSpPr>
          <p:nvPr>
            <p:ph type="subTitle" idx="1"/>
          </p:nvPr>
        </p:nvSpPr>
        <p:spPr>
          <a:xfrm>
            <a:off x="9446252" y="386989"/>
            <a:ext cx="2443495" cy="3758334"/>
          </a:xfrm>
        </p:spPr>
        <p:txBody>
          <a:bodyPr anchor="t">
            <a:normAutofit/>
          </a:bodyPr>
          <a:lstStyle>
            <a:lvl1pPr marL="0" indent="0">
              <a:lnSpc>
                <a:spcPct val="100000"/>
              </a:lnSpc>
              <a:spcBef>
                <a:spcPts val="0"/>
              </a:spcBef>
              <a:buNone/>
              <a:defRPr sz="2800" b="1">
                <a:solidFill>
                  <a:schemeClr val="accent1"/>
                </a:solidFill>
              </a:defRPr>
            </a:lvl1pPr>
          </a:lstStyle>
          <a:p>
            <a:r>
              <a:rPr lang="en-US">
                <a:solidFill>
                  <a:schemeClr val="accent1"/>
                </a:solidFill>
              </a:rPr>
              <a:t>Click to edit Master subtitle style</a:t>
            </a:r>
            <a:endParaRPr lang="en-US" dirty="0">
              <a:solidFill>
                <a:schemeClr val="accent1"/>
              </a:solidFill>
            </a:endParaRPr>
          </a:p>
        </p:txBody>
      </p:sp>
      <p:sp>
        <p:nvSpPr>
          <p:cNvPr id="19" name="Picture Placeholder 17">
            <a:extLst>
              <a:ext uri="{FF2B5EF4-FFF2-40B4-BE49-F238E27FC236}">
                <a16:creationId xmlns:a16="http://schemas.microsoft.com/office/drawing/2014/main" id="{1894E094-44B9-4024-A43A-438DEB225DB2}"/>
              </a:ext>
            </a:extLst>
          </p:cNvPr>
          <p:cNvSpPr>
            <a:spLocks noGrp="1"/>
          </p:cNvSpPr>
          <p:nvPr>
            <p:ph type="pic" sz="quarter" idx="13" hasCustomPrompt="1"/>
          </p:nvPr>
        </p:nvSpPr>
        <p:spPr>
          <a:xfrm>
            <a:off x="0" y="0"/>
            <a:ext cx="9144000" cy="4532313"/>
          </a:xfrm>
        </p:spPr>
        <p:txBody>
          <a:bodyPr/>
          <a:lstStyle>
            <a:lvl1pPr marL="0" indent="0" algn="ctr">
              <a:buNone/>
              <a:defRPr/>
            </a:lvl1pPr>
          </a:lstStyle>
          <a:p>
            <a:r>
              <a:rPr lang="en-US" dirty="0"/>
              <a:t>Click to add photo</a:t>
            </a:r>
          </a:p>
        </p:txBody>
      </p:sp>
      <p:sp>
        <p:nvSpPr>
          <p:cNvPr id="13" name="Footer Placeholder 4">
            <a:extLst>
              <a:ext uri="{FF2B5EF4-FFF2-40B4-BE49-F238E27FC236}">
                <a16:creationId xmlns:a16="http://schemas.microsoft.com/office/drawing/2014/main" id="{9BCFB5F5-AD25-4F9C-8AE7-E0E891F1AFF9}"/>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t>Presentation title</a:t>
            </a:r>
          </a:p>
        </p:txBody>
      </p:sp>
      <p:sp>
        <p:nvSpPr>
          <p:cNvPr id="23" name="Picture Placeholder 20">
            <a:extLst>
              <a:ext uri="{FF2B5EF4-FFF2-40B4-BE49-F238E27FC236}">
                <a16:creationId xmlns:a16="http://schemas.microsoft.com/office/drawing/2014/main" id="{919568B3-FE67-4E6E-BA92-FEF29CBFE1B4}"/>
              </a:ext>
            </a:extLst>
          </p:cNvPr>
          <p:cNvSpPr>
            <a:spLocks noGrp="1"/>
          </p:cNvSpPr>
          <p:nvPr>
            <p:ph type="pic" sz="quarter" idx="14" hasCustomPrompt="1"/>
          </p:nvPr>
        </p:nvSpPr>
        <p:spPr>
          <a:xfrm>
            <a:off x="9144000" y="4532313"/>
            <a:ext cx="3048000" cy="2325687"/>
          </a:xfrm>
        </p:spPr>
        <p:txBody>
          <a:bodyPr/>
          <a:lstStyle>
            <a:lvl1pPr marL="0" indent="0" algn="ctr">
              <a:buNone/>
              <a:defRPr/>
            </a:lvl1pPr>
          </a:lstStyle>
          <a:p>
            <a:r>
              <a:rPr lang="en-US" dirty="0"/>
              <a:t>Click to add photo</a:t>
            </a:r>
          </a:p>
        </p:txBody>
      </p:sp>
      <p:sp>
        <p:nvSpPr>
          <p:cNvPr id="15" name="Date Placeholder 3">
            <a:extLst>
              <a:ext uri="{FF2B5EF4-FFF2-40B4-BE49-F238E27FC236}">
                <a16:creationId xmlns:a16="http://schemas.microsoft.com/office/drawing/2014/main" id="{D87D4A75-1737-4D5B-A386-9FE32DFB5E51}"/>
              </a:ext>
            </a:extLst>
          </p:cNvPr>
          <p:cNvSpPr>
            <a:spLocks noGrp="1"/>
          </p:cNvSpPr>
          <p:nvPr>
            <p:ph type="dt" sz="half" idx="10"/>
          </p:nvPr>
        </p:nvSpPr>
        <p:spPr>
          <a:xfrm>
            <a:off x="7013448" y="6355080"/>
            <a:ext cx="435254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16" name="Slide Number Placeholder 5">
            <a:extLst>
              <a:ext uri="{FF2B5EF4-FFF2-40B4-BE49-F238E27FC236}">
                <a16:creationId xmlns:a16="http://schemas.microsoft.com/office/drawing/2014/main" id="{EB52AA41-FD0C-42C6-BD04-9E5B55A48989}"/>
              </a:ext>
            </a:extLst>
          </p:cNvPr>
          <p:cNvSpPr>
            <a:spLocks noGrp="1"/>
          </p:cNvSpPr>
          <p:nvPr>
            <p:ph type="sldNum" sz="quarter" idx="12"/>
          </p:nvPr>
        </p:nvSpPr>
        <p:spPr>
          <a:xfrm>
            <a:off x="11365992" y="6356350"/>
            <a:ext cx="630936" cy="365125"/>
          </a:xfrm>
        </p:spPr>
        <p:txBody>
          <a:bodyPr/>
          <a:lstStyle>
            <a:lvl1pPr>
              <a:defRPr>
                <a:solidFill>
                  <a:schemeClr val="bg1"/>
                </a:solidFill>
                <a:effectLst>
                  <a:outerShdw blurRad="38100" dist="38100" dir="2700000" algn="tl">
                    <a:srgbClr val="000000">
                      <a:alpha val="43137"/>
                    </a:srgbClr>
                  </a:outerShdw>
                </a:effectLst>
              </a:defRPr>
            </a:lvl1pPr>
          </a:lstStyle>
          <a:p>
            <a:fld id="{244D815C-8BF3-4ECF-A945-A2A7C2983AF9}" type="slidenum">
              <a:rPr lang="en-US" smtClean="0"/>
              <a:pPr/>
              <a:t>‹#›</a:t>
            </a:fld>
            <a:endParaRPr lang="en-US" dirty="0"/>
          </a:p>
        </p:txBody>
      </p:sp>
    </p:spTree>
    <p:extLst>
      <p:ext uri="{BB962C8B-B14F-4D97-AF65-F5344CB8AC3E}">
        <p14:creationId xmlns:p14="http://schemas.microsoft.com/office/powerpoint/2010/main" val="2134676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dirty="0"/>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dirty="0"/>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dirty="0"/>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64367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dirty="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9993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endParaRPr lang="en-US" sz="6000" dirty="0"/>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endParaRPr lang="en-US" dirty="0"/>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dirty="0"/>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dirty="0"/>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dirty="0"/>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840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dirty="0"/>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dirty="0"/>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58921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dirty="0"/>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dirty="0"/>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7375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dirty="0"/>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endParaRPr lang="en-US" dirty="0">
              <a:solidFill>
                <a:srgbClr val="FFFFFF"/>
              </a:solidFill>
              <a:effectLst>
                <a:outerShdw blurRad="38100" dist="38100" dir="2700000" algn="tl">
                  <a:srgbClr val="000000">
                    <a:alpha val="43137"/>
                  </a:srgbClr>
                </a:outerShdw>
              </a:effectLst>
            </a:endParaRP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04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dirty="0"/>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27199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19090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r>
              <a:rPr lang="en-US" sz="1050" dirty="0"/>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89984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5" r:id="rId12"/>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jpg"/><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g"/><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g"/><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649044" y="753034"/>
            <a:ext cx="6815446" cy="3887390"/>
          </a:xfrm>
        </p:spPr>
        <p:txBody>
          <a:bodyPr>
            <a:normAutofit fontScale="90000"/>
          </a:bodyPr>
          <a:lstStyle/>
          <a:p>
            <a:r>
              <a:rPr lang="en-US" dirty="0"/>
              <a:t>The Role of Vision in Raising Funds</a:t>
            </a:r>
          </a:p>
        </p:txBody>
      </p:sp>
      <p:sp>
        <p:nvSpPr>
          <p:cNvPr id="8" name="Subtitle 7">
            <a:extLst>
              <a:ext uri="{FF2B5EF4-FFF2-40B4-BE49-F238E27FC236}">
                <a16:creationId xmlns:a16="http://schemas.microsoft.com/office/drawing/2014/main" id="{6BBE0348-1527-4055-BA8A-E2754222743D}"/>
              </a:ext>
            </a:extLst>
          </p:cNvPr>
          <p:cNvSpPr>
            <a:spLocks noGrp="1"/>
          </p:cNvSpPr>
          <p:nvPr>
            <p:ph type="subTitle" idx="1"/>
          </p:nvPr>
        </p:nvSpPr>
        <p:spPr>
          <a:xfrm>
            <a:off x="649045" y="4640424"/>
            <a:ext cx="6437555" cy="1303176"/>
          </a:xfrm>
        </p:spPr>
        <p:txBody>
          <a:bodyPr/>
          <a:lstStyle/>
          <a:p>
            <a:r>
              <a:rPr lang="en-US"/>
              <a:t>With Jen de Combe</a:t>
            </a:r>
            <a:endParaRPr lang="en-US" dirty="0"/>
          </a:p>
        </p:txBody>
      </p:sp>
      <p:pic>
        <p:nvPicPr>
          <p:cNvPr id="5" name="Picture Placeholder 4" descr="A picture containing mountain, sky, outdoor, nature, sunrise ">
            <a:extLst>
              <a:ext uri="{FF2B5EF4-FFF2-40B4-BE49-F238E27FC236}">
                <a16:creationId xmlns:a16="http://schemas.microsoft.com/office/drawing/2014/main" id="{A33E67C0-6C95-48DB-97CC-8CE8D36C05F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8113533" y="0"/>
            <a:ext cx="4082983" cy="6858000"/>
          </a:xfrm>
        </p:spPr>
      </p:pic>
      <p:pic>
        <p:nvPicPr>
          <p:cNvPr id="3" name="Picture 2">
            <a:extLst>
              <a:ext uri="{FF2B5EF4-FFF2-40B4-BE49-F238E27FC236}">
                <a16:creationId xmlns:a16="http://schemas.microsoft.com/office/drawing/2014/main" id="{10682CD5-A6E0-6AA1-9C4F-9172363AD356}"/>
              </a:ext>
            </a:extLst>
          </p:cNvPr>
          <p:cNvPicPr>
            <a:picLocks noChangeAspect="1"/>
          </p:cNvPicPr>
          <p:nvPr/>
        </p:nvPicPr>
        <p:blipFill>
          <a:blip r:embed="rId3"/>
          <a:stretch>
            <a:fillRect/>
          </a:stretch>
        </p:blipFill>
        <p:spPr>
          <a:xfrm>
            <a:off x="8855707" y="5292012"/>
            <a:ext cx="2828680" cy="1199832"/>
          </a:xfrm>
          <a:prstGeom prst="rect">
            <a:avLst/>
          </a:prstGeom>
        </p:spPr>
      </p:pic>
    </p:spTree>
    <p:extLst>
      <p:ext uri="{BB962C8B-B14F-4D97-AF65-F5344CB8AC3E}">
        <p14:creationId xmlns:p14="http://schemas.microsoft.com/office/powerpoint/2010/main" val="2720718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5F40CBB-6B87-4458-B677-B75CF0F68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4AFB905-6A16-4C0E-863B-381D8443B0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EDAEC-43FC-AA38-0266-C84ABE8021A0}"/>
              </a:ext>
            </a:extLst>
          </p:cNvPr>
          <p:cNvSpPr>
            <a:spLocks noGrp="1"/>
          </p:cNvSpPr>
          <p:nvPr>
            <p:ph type="title"/>
          </p:nvPr>
        </p:nvSpPr>
        <p:spPr>
          <a:xfrm>
            <a:off x="332509" y="876300"/>
            <a:ext cx="2382982" cy="5067300"/>
          </a:xfrm>
        </p:spPr>
        <p:txBody>
          <a:bodyPr vert="horz" lIns="91440" tIns="45720" rIns="91440" bIns="45720" rtlCol="0" anchor="b">
            <a:normAutofit/>
          </a:bodyPr>
          <a:lstStyle/>
          <a:p>
            <a:pPr>
              <a:lnSpc>
                <a:spcPct val="90000"/>
              </a:lnSpc>
            </a:pPr>
            <a:r>
              <a:rPr lang="en-US" sz="5400" spc="-40" dirty="0">
                <a:solidFill>
                  <a:srgbClr val="FFFFFF"/>
                </a:solidFill>
              </a:rPr>
              <a:t>Where to start?</a:t>
            </a:r>
          </a:p>
        </p:txBody>
      </p:sp>
      <p:sp>
        <p:nvSpPr>
          <p:cNvPr id="4" name="Footer Placeholder 3">
            <a:extLst>
              <a:ext uri="{FF2B5EF4-FFF2-40B4-BE49-F238E27FC236}">
                <a16:creationId xmlns:a16="http://schemas.microsoft.com/office/drawing/2014/main" id="{3E175B29-9961-C585-551C-003E07BBDDE7}"/>
              </a:ext>
            </a:extLst>
          </p:cNvPr>
          <p:cNvSpPr>
            <a:spLocks noGrp="1"/>
          </p:cNvSpPr>
          <p:nvPr>
            <p:ph type="ftr" sz="quarter" idx="11"/>
          </p:nvPr>
        </p:nvSpPr>
        <p:spPr>
          <a:xfrm>
            <a:off x="199277" y="6356350"/>
            <a:ext cx="2771138" cy="365125"/>
          </a:xfrm>
        </p:spPr>
        <p:txBody>
          <a:bodyPr vert="horz" lIns="91440" tIns="45720" rIns="91440" bIns="45720" rtlCol="0" anchor="ctr">
            <a:normAutofit/>
          </a:bodyPr>
          <a:lstStyle/>
          <a:p>
            <a:pPr>
              <a:spcAft>
                <a:spcPts val="600"/>
              </a:spcAft>
            </a:pPr>
            <a:endParaRPr lang="en-US" sz="1050" kern="1200">
              <a:solidFill>
                <a:srgbClr val="FFFFFF"/>
              </a:solidFill>
              <a:latin typeface="+mn-lt"/>
              <a:ea typeface="+mn-ea"/>
              <a:cs typeface="+mn-cs"/>
            </a:endParaRPr>
          </a:p>
        </p:txBody>
      </p:sp>
      <p:sp>
        <p:nvSpPr>
          <p:cNvPr id="5" name="Date Placeholder 4">
            <a:extLst>
              <a:ext uri="{FF2B5EF4-FFF2-40B4-BE49-F238E27FC236}">
                <a16:creationId xmlns:a16="http://schemas.microsoft.com/office/drawing/2014/main" id="{6A4E7AC4-2D8C-C22C-D8C1-AC5E1FA4AA84}"/>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a:spcAft>
                <a:spcPts val="600"/>
              </a:spcAft>
              <a:defRPr/>
            </a:pPr>
            <a:endParaRPr lang="en-US" dirty="0"/>
          </a:p>
        </p:txBody>
      </p:sp>
      <p:sp>
        <p:nvSpPr>
          <p:cNvPr id="6" name="Slide Number Placeholder 5">
            <a:extLst>
              <a:ext uri="{FF2B5EF4-FFF2-40B4-BE49-F238E27FC236}">
                <a16:creationId xmlns:a16="http://schemas.microsoft.com/office/drawing/2014/main" id="{57D9D4F4-475C-AB2D-CFBE-96EDFFFC1D36}"/>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06B786C7-B8F9-4072-AAAA-17258464D730}"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10</a:t>
            </a:fld>
            <a:endParaRPr kumimoji="0" lang="en-US" b="0" i="0" u="none" strike="noStrike" cap="none" spc="0" normalizeH="0" baseline="0" noProof="0">
              <a:ln>
                <a:noFill/>
              </a:ln>
              <a:effectLst/>
              <a:uLnTx/>
              <a:uFillTx/>
            </a:endParaRPr>
          </a:p>
        </p:txBody>
      </p:sp>
      <p:pic>
        <p:nvPicPr>
          <p:cNvPr id="10" name="Picture 9" descr="Logo, company name&#10;&#10;Description automatically generated">
            <a:extLst>
              <a:ext uri="{FF2B5EF4-FFF2-40B4-BE49-F238E27FC236}">
                <a16:creationId xmlns:a16="http://schemas.microsoft.com/office/drawing/2014/main" id="{92C3FF94-E4E0-6F10-7E71-10D3FD87900D}"/>
              </a:ext>
            </a:extLst>
          </p:cNvPr>
          <p:cNvPicPr>
            <a:picLocks noChangeAspect="1"/>
          </p:cNvPicPr>
          <p:nvPr/>
        </p:nvPicPr>
        <p:blipFill>
          <a:blip r:embed="rId2"/>
          <a:stretch>
            <a:fillRect/>
          </a:stretch>
        </p:blipFill>
        <p:spPr>
          <a:xfrm>
            <a:off x="11594004" y="6065600"/>
            <a:ext cx="597996" cy="697263"/>
          </a:xfrm>
          <a:prstGeom prst="rect">
            <a:avLst/>
          </a:prstGeom>
        </p:spPr>
      </p:pic>
      <p:graphicFrame>
        <p:nvGraphicFramePr>
          <p:cNvPr id="19" name="TextBox 8">
            <a:extLst>
              <a:ext uri="{FF2B5EF4-FFF2-40B4-BE49-F238E27FC236}">
                <a16:creationId xmlns:a16="http://schemas.microsoft.com/office/drawing/2014/main" id="{CD062746-E405-EFC5-7C69-08B51CFC51C7}"/>
              </a:ext>
            </a:extLst>
          </p:cNvPr>
          <p:cNvGraphicFramePr/>
          <p:nvPr>
            <p:extLst>
              <p:ext uri="{D42A27DB-BD31-4B8C-83A1-F6EECF244321}">
                <p14:modId xmlns:p14="http://schemas.microsoft.com/office/powerpoint/2010/main" val="3096992306"/>
              </p:ext>
            </p:extLst>
          </p:nvPr>
        </p:nvGraphicFramePr>
        <p:xfrm>
          <a:off x="4076700" y="876300"/>
          <a:ext cx="7124700" cy="5300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9210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C1F96-A1CB-68B8-1038-ECB07FC077AE}"/>
              </a:ext>
            </a:extLst>
          </p:cNvPr>
          <p:cNvSpPr>
            <a:spLocks noGrp="1"/>
          </p:cNvSpPr>
          <p:nvPr>
            <p:ph type="title"/>
          </p:nvPr>
        </p:nvSpPr>
        <p:spPr/>
        <p:txBody>
          <a:bodyPr>
            <a:normAutofit fontScale="90000"/>
          </a:bodyPr>
          <a:lstStyle/>
          <a:p>
            <a:r>
              <a:rPr lang="en-US" dirty="0"/>
              <a:t>Helpful questions to begin with:</a:t>
            </a:r>
          </a:p>
        </p:txBody>
      </p:sp>
      <p:sp>
        <p:nvSpPr>
          <p:cNvPr id="3" name="Content Placeholder 2">
            <a:extLst>
              <a:ext uri="{FF2B5EF4-FFF2-40B4-BE49-F238E27FC236}">
                <a16:creationId xmlns:a16="http://schemas.microsoft.com/office/drawing/2014/main" id="{479FDCF6-5505-AA83-650B-9C5CD01FB8B2}"/>
              </a:ext>
            </a:extLst>
          </p:cNvPr>
          <p:cNvSpPr>
            <a:spLocks noGrp="1"/>
          </p:cNvSpPr>
          <p:nvPr>
            <p:ph sz="quarter" idx="14"/>
          </p:nvPr>
        </p:nvSpPr>
        <p:spPr/>
        <p:txBody>
          <a:bodyPr>
            <a:normAutofit fontScale="92500" lnSpcReduction="10000"/>
          </a:bodyPr>
          <a:lstStyle/>
          <a:p>
            <a:pPr marL="0" indent="0">
              <a:buNone/>
            </a:pPr>
            <a:r>
              <a:rPr lang="en-US" dirty="0"/>
              <a:t>When have you felt most alive in your ministry? What were you doing? How did it feel?</a:t>
            </a:r>
          </a:p>
          <a:p>
            <a:pPr marL="0" indent="0">
              <a:buNone/>
            </a:pPr>
            <a:endParaRPr lang="en-US" dirty="0"/>
          </a:p>
          <a:p>
            <a:pPr marL="0" indent="0">
              <a:buNone/>
            </a:pPr>
            <a:r>
              <a:rPr lang="en-US" dirty="0"/>
              <a:t>When have you been most proud of your faith community? What characteristics did you embody?</a:t>
            </a:r>
          </a:p>
          <a:p>
            <a:pPr marL="0" indent="0">
              <a:buNone/>
            </a:pPr>
            <a:endParaRPr lang="en-US" dirty="0"/>
          </a:p>
          <a:p>
            <a:pPr marL="0" indent="0">
              <a:buNone/>
            </a:pPr>
            <a:r>
              <a:rPr lang="en-US" dirty="0"/>
              <a:t>What do you love to do together?</a:t>
            </a:r>
          </a:p>
          <a:p>
            <a:pPr marL="0" indent="0">
              <a:buNone/>
            </a:pPr>
            <a:endParaRPr lang="en-US" dirty="0"/>
          </a:p>
          <a:p>
            <a:pPr marL="0" indent="0">
              <a:buNone/>
            </a:pPr>
            <a:r>
              <a:rPr lang="en-US" dirty="0"/>
              <a:t>How do you want people to feel when they join the community or experience your community at work?</a:t>
            </a:r>
          </a:p>
        </p:txBody>
      </p:sp>
      <p:sp>
        <p:nvSpPr>
          <p:cNvPr id="4" name="Footer Placeholder 3">
            <a:extLst>
              <a:ext uri="{FF2B5EF4-FFF2-40B4-BE49-F238E27FC236}">
                <a16:creationId xmlns:a16="http://schemas.microsoft.com/office/drawing/2014/main" id="{87BA7F5A-DC6B-8616-45C6-FF24C74FA020}"/>
              </a:ext>
            </a:extLst>
          </p:cNvPr>
          <p:cNvSpPr>
            <a:spLocks noGrp="1"/>
          </p:cNvSpPr>
          <p:nvPr>
            <p:ph type="ftr" sz="quarter" idx="11"/>
          </p:nvPr>
        </p:nvSpPr>
        <p:spPr/>
        <p:txBody>
          <a:bodyPr/>
          <a:lstStyle/>
          <a:p>
            <a:endParaRPr lang="en-US" dirty="0">
              <a:solidFill>
                <a:prstClr val="black"/>
              </a:solidFill>
            </a:endParaRPr>
          </a:p>
        </p:txBody>
      </p:sp>
      <p:sp>
        <p:nvSpPr>
          <p:cNvPr id="5" name="Date Placeholder 4">
            <a:extLst>
              <a:ext uri="{FF2B5EF4-FFF2-40B4-BE49-F238E27FC236}">
                <a16:creationId xmlns:a16="http://schemas.microsoft.com/office/drawing/2014/main" id="{09934194-4DA2-23C1-1B27-323F31C11A06}"/>
              </a:ext>
            </a:extLst>
          </p:cNvPr>
          <p:cNvSpPr>
            <a:spLocks noGrp="1"/>
          </p:cNvSpPr>
          <p:nvPr>
            <p:ph type="dt" sz="half" idx="10"/>
          </p:nvPr>
        </p:nvSpPr>
        <p:spPr/>
        <p:txBody>
          <a:bodyPr/>
          <a:lstStyle/>
          <a:p>
            <a:pPr>
              <a:defRPr/>
            </a:pPr>
            <a:endParaRPr lang="en-US" dirty="0">
              <a:solidFill>
                <a:prstClr val="black"/>
              </a:solidFill>
            </a:endParaRPr>
          </a:p>
        </p:txBody>
      </p:sp>
      <p:sp>
        <p:nvSpPr>
          <p:cNvPr id="6" name="Slide Number Placeholder 5">
            <a:extLst>
              <a:ext uri="{FF2B5EF4-FFF2-40B4-BE49-F238E27FC236}">
                <a16:creationId xmlns:a16="http://schemas.microsoft.com/office/drawing/2014/main" id="{634F025D-9320-AFCA-E271-ACC6FEEF4A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7" name="Picture 6" descr="Logo, company name&#10;&#10;Description automatically generated">
            <a:extLst>
              <a:ext uri="{FF2B5EF4-FFF2-40B4-BE49-F238E27FC236}">
                <a16:creationId xmlns:a16="http://schemas.microsoft.com/office/drawing/2014/main" id="{3FFF436F-40C9-3076-CEE9-C687A24080ED}"/>
              </a:ext>
            </a:extLst>
          </p:cNvPr>
          <p:cNvPicPr>
            <a:picLocks noChangeAspect="1"/>
          </p:cNvPicPr>
          <p:nvPr/>
        </p:nvPicPr>
        <p:blipFill>
          <a:blip r:embed="rId2"/>
          <a:stretch>
            <a:fillRect/>
          </a:stretch>
        </p:blipFill>
        <p:spPr>
          <a:xfrm>
            <a:off x="11594004" y="6065600"/>
            <a:ext cx="597996" cy="697263"/>
          </a:xfrm>
          <a:prstGeom prst="rect">
            <a:avLst/>
          </a:prstGeom>
        </p:spPr>
      </p:pic>
    </p:spTree>
    <p:extLst>
      <p:ext uri="{BB962C8B-B14F-4D97-AF65-F5344CB8AC3E}">
        <p14:creationId xmlns:p14="http://schemas.microsoft.com/office/powerpoint/2010/main" val="2405136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CEDF55B-0D10-4377-A610-3ECDC2BEF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718DDB-43B9-476D-AB6F-D86C8CF2F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7977" y="0"/>
            <a:ext cx="7154023"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6C2606-BA80-B127-8EBD-1FA019CA3C14}"/>
              </a:ext>
            </a:extLst>
          </p:cNvPr>
          <p:cNvSpPr>
            <a:spLocks noGrp="1"/>
          </p:cNvSpPr>
          <p:nvPr>
            <p:ph type="title"/>
          </p:nvPr>
        </p:nvSpPr>
        <p:spPr>
          <a:xfrm>
            <a:off x="5598041" y="365124"/>
            <a:ext cx="5837337" cy="1564685"/>
          </a:xfrm>
        </p:spPr>
        <p:txBody>
          <a:bodyPr vert="horz" lIns="91440" tIns="45720" rIns="91440" bIns="45720" rtlCol="0" anchor="b">
            <a:normAutofit/>
          </a:bodyPr>
          <a:lstStyle/>
          <a:p>
            <a:pPr>
              <a:lnSpc>
                <a:spcPct val="90000"/>
              </a:lnSpc>
            </a:pPr>
            <a:r>
              <a:rPr lang="en-US" spc="-40">
                <a:solidFill>
                  <a:srgbClr val="FFFFFF"/>
                </a:solidFill>
              </a:rPr>
              <a:t>APEST</a:t>
            </a:r>
          </a:p>
        </p:txBody>
      </p:sp>
      <p:pic>
        <p:nvPicPr>
          <p:cNvPr id="8" name="Picture 7">
            <a:extLst>
              <a:ext uri="{FF2B5EF4-FFF2-40B4-BE49-F238E27FC236}">
                <a16:creationId xmlns:a16="http://schemas.microsoft.com/office/drawing/2014/main" id="{A4D3B2CB-D371-E0CA-C3F8-2D13CB8FA080}"/>
              </a:ext>
            </a:extLst>
          </p:cNvPr>
          <p:cNvPicPr>
            <a:picLocks noChangeAspect="1"/>
          </p:cNvPicPr>
          <p:nvPr/>
        </p:nvPicPr>
        <p:blipFill rotWithShape="1">
          <a:blip r:embed="rId2"/>
          <a:srcRect l="28042" r="27624"/>
          <a:stretch/>
        </p:blipFill>
        <p:spPr>
          <a:xfrm>
            <a:off x="20" y="10"/>
            <a:ext cx="5067279" cy="6857990"/>
          </a:xfrm>
          <a:prstGeom prst="rect">
            <a:avLst/>
          </a:prstGeom>
        </p:spPr>
      </p:pic>
      <p:sp>
        <p:nvSpPr>
          <p:cNvPr id="3" name="Content Placeholder 2">
            <a:extLst>
              <a:ext uri="{FF2B5EF4-FFF2-40B4-BE49-F238E27FC236}">
                <a16:creationId xmlns:a16="http://schemas.microsoft.com/office/drawing/2014/main" id="{B071CE1C-5F40-69A5-42DB-3C1DBF6F9A20}"/>
              </a:ext>
            </a:extLst>
          </p:cNvPr>
          <p:cNvSpPr>
            <a:spLocks noGrp="1"/>
          </p:cNvSpPr>
          <p:nvPr>
            <p:ph sz="quarter" idx="14"/>
          </p:nvPr>
        </p:nvSpPr>
        <p:spPr>
          <a:xfrm>
            <a:off x="5725236" y="2737821"/>
            <a:ext cx="5710142" cy="3463963"/>
          </a:xfrm>
        </p:spPr>
        <p:txBody>
          <a:bodyPr vert="horz" lIns="91440" tIns="45720" rIns="91440" bIns="45720" rtlCol="0">
            <a:normAutofit/>
          </a:bodyPr>
          <a:lstStyle/>
          <a:p>
            <a:pPr marL="0" indent="0">
              <a:lnSpc>
                <a:spcPct val="100000"/>
              </a:lnSpc>
              <a:buNone/>
            </a:pPr>
            <a:r>
              <a:rPr lang="en-US" sz="2200" b="0" i="0" dirty="0">
                <a:effectLst/>
              </a:rPr>
              <a:t>“He himself granted that some are apostles, prophets, evangelists, pastors and teachers </a:t>
            </a:r>
            <a:r>
              <a:rPr lang="en-US" sz="2200" b="1" i="0" dirty="0">
                <a:effectLst/>
              </a:rPr>
              <a:t> </a:t>
            </a:r>
            <a:r>
              <a:rPr lang="en-US" sz="2200" b="0" i="0" dirty="0">
                <a:effectLst/>
              </a:rPr>
              <a:t>to equip the saints for the work of ministry, for building up the body of Christ, until all of us come to the unity of the faith and of the knowledge of the Son of God, to maturity, to the measure of the full stature of Christ.”</a:t>
            </a:r>
          </a:p>
          <a:p>
            <a:pPr marL="0">
              <a:lnSpc>
                <a:spcPct val="100000"/>
              </a:lnSpc>
            </a:pPr>
            <a:r>
              <a:rPr lang="en-US" sz="2200" dirty="0"/>
              <a:t>Ephesians 4:11-13</a:t>
            </a:r>
          </a:p>
        </p:txBody>
      </p:sp>
      <p:sp>
        <p:nvSpPr>
          <p:cNvPr id="4" name="Footer Placeholder 3">
            <a:extLst>
              <a:ext uri="{FF2B5EF4-FFF2-40B4-BE49-F238E27FC236}">
                <a16:creationId xmlns:a16="http://schemas.microsoft.com/office/drawing/2014/main" id="{2A374F5E-5796-6ECE-570B-D24C514ED06E}"/>
              </a:ext>
            </a:extLst>
          </p:cNvPr>
          <p:cNvSpPr>
            <a:spLocks noGrp="1"/>
          </p:cNvSpPr>
          <p:nvPr>
            <p:ph type="ftr" sz="quarter" idx="11"/>
          </p:nvPr>
        </p:nvSpPr>
        <p:spPr>
          <a:xfrm>
            <a:off x="201168" y="6356350"/>
            <a:ext cx="4837176"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Presentation title</a:t>
            </a:r>
          </a:p>
        </p:txBody>
      </p:sp>
      <p:sp>
        <p:nvSpPr>
          <p:cNvPr id="5" name="Date Placeholder 4">
            <a:extLst>
              <a:ext uri="{FF2B5EF4-FFF2-40B4-BE49-F238E27FC236}">
                <a16:creationId xmlns:a16="http://schemas.microsoft.com/office/drawing/2014/main" id="{063FC9C4-D0D3-5257-92D0-310BF6E989CA}"/>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a:spcAft>
                <a:spcPts val="600"/>
              </a:spcAft>
              <a:defRPr/>
            </a:pPr>
            <a:endParaRPr lang="en-US" dirty="0"/>
          </a:p>
        </p:txBody>
      </p:sp>
      <p:sp>
        <p:nvSpPr>
          <p:cNvPr id="6" name="Slide Number Placeholder 5">
            <a:extLst>
              <a:ext uri="{FF2B5EF4-FFF2-40B4-BE49-F238E27FC236}">
                <a16:creationId xmlns:a16="http://schemas.microsoft.com/office/drawing/2014/main" id="{2DDC5BDB-088A-D0D5-47BB-0848A4986547}"/>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06B786C7-B8F9-4072-AAAA-17258464D730}"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12</a:t>
            </a:fld>
            <a:endParaRPr kumimoji="0" lang="en-US" b="0" i="0" u="none" strike="noStrike" cap="none" spc="0" normalizeH="0" baseline="0" noProof="0" dirty="0">
              <a:ln>
                <a:noFill/>
              </a:ln>
              <a:effectLst/>
              <a:uLnTx/>
              <a:uFillTx/>
            </a:endParaRPr>
          </a:p>
        </p:txBody>
      </p:sp>
      <p:pic>
        <p:nvPicPr>
          <p:cNvPr id="7" name="Picture 6" descr="Logo, company name&#10;&#10;Description automatically generated">
            <a:extLst>
              <a:ext uri="{FF2B5EF4-FFF2-40B4-BE49-F238E27FC236}">
                <a16:creationId xmlns:a16="http://schemas.microsoft.com/office/drawing/2014/main" id="{C16DB77A-3219-2446-3E68-6F1DEAB48F58}"/>
              </a:ext>
            </a:extLst>
          </p:cNvPr>
          <p:cNvPicPr>
            <a:picLocks noChangeAspect="1"/>
          </p:cNvPicPr>
          <p:nvPr/>
        </p:nvPicPr>
        <p:blipFill>
          <a:blip r:embed="rId3"/>
          <a:stretch>
            <a:fillRect/>
          </a:stretch>
        </p:blipFill>
        <p:spPr>
          <a:xfrm>
            <a:off x="11594004" y="6065600"/>
            <a:ext cx="597996" cy="697263"/>
          </a:xfrm>
          <a:prstGeom prst="rect">
            <a:avLst/>
          </a:prstGeom>
        </p:spPr>
      </p:pic>
    </p:spTree>
    <p:extLst>
      <p:ext uri="{BB962C8B-B14F-4D97-AF65-F5344CB8AC3E}">
        <p14:creationId xmlns:p14="http://schemas.microsoft.com/office/powerpoint/2010/main" val="300549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0E12-5D9A-527E-6F8C-A8C11607EADD}"/>
              </a:ext>
            </a:extLst>
          </p:cNvPr>
          <p:cNvSpPr>
            <a:spLocks noGrp="1"/>
          </p:cNvSpPr>
          <p:nvPr>
            <p:ph type="title"/>
          </p:nvPr>
        </p:nvSpPr>
        <p:spPr/>
        <p:txBody>
          <a:bodyPr>
            <a:normAutofit fontScale="90000"/>
          </a:bodyPr>
          <a:lstStyle/>
          <a:p>
            <a:r>
              <a:rPr lang="en-US" dirty="0"/>
              <a:t>What kind of church are you?</a:t>
            </a:r>
          </a:p>
        </p:txBody>
      </p:sp>
      <p:sp>
        <p:nvSpPr>
          <p:cNvPr id="3" name="Text Placeholder 2">
            <a:extLst>
              <a:ext uri="{FF2B5EF4-FFF2-40B4-BE49-F238E27FC236}">
                <a16:creationId xmlns:a16="http://schemas.microsoft.com/office/drawing/2014/main" id="{25FDC8C5-9CE3-4333-E955-D51553879952}"/>
              </a:ext>
            </a:extLst>
          </p:cNvPr>
          <p:cNvSpPr>
            <a:spLocks noGrp="1"/>
          </p:cNvSpPr>
          <p:nvPr>
            <p:ph type="body" sz="quarter" idx="14"/>
          </p:nvPr>
        </p:nvSpPr>
        <p:spPr/>
        <p:txBody>
          <a:bodyPr/>
          <a:lstStyle/>
          <a:p>
            <a:r>
              <a:rPr lang="en-US" dirty="0"/>
              <a:t>Apostolic</a:t>
            </a:r>
          </a:p>
        </p:txBody>
      </p:sp>
      <p:sp>
        <p:nvSpPr>
          <p:cNvPr id="4" name="Text Placeholder 3">
            <a:extLst>
              <a:ext uri="{FF2B5EF4-FFF2-40B4-BE49-F238E27FC236}">
                <a16:creationId xmlns:a16="http://schemas.microsoft.com/office/drawing/2014/main" id="{4FAE8B40-704F-115D-7F0C-FCF5581C4160}"/>
              </a:ext>
            </a:extLst>
          </p:cNvPr>
          <p:cNvSpPr>
            <a:spLocks noGrp="1"/>
          </p:cNvSpPr>
          <p:nvPr>
            <p:ph type="body" sz="quarter" idx="19"/>
          </p:nvPr>
        </p:nvSpPr>
        <p:spPr/>
        <p:txBody>
          <a:bodyPr/>
          <a:lstStyle/>
          <a:p>
            <a:pPr marL="0" indent="0">
              <a:buNone/>
            </a:pPr>
            <a:r>
              <a:rPr lang="en-US" dirty="0"/>
              <a:t>Pioneers</a:t>
            </a:r>
          </a:p>
          <a:p>
            <a:pPr marL="0" indent="0">
              <a:buNone/>
            </a:pPr>
            <a:r>
              <a:rPr lang="en-US" dirty="0"/>
              <a:t>Innovators</a:t>
            </a:r>
          </a:p>
          <a:p>
            <a:pPr marL="0" indent="0">
              <a:buNone/>
            </a:pPr>
            <a:r>
              <a:rPr lang="en-US" dirty="0"/>
              <a:t>Love to start new initiatives and reach new people</a:t>
            </a:r>
          </a:p>
          <a:p>
            <a:pPr marL="0" indent="0">
              <a:buNone/>
            </a:pPr>
            <a:r>
              <a:rPr lang="en-US" dirty="0"/>
              <a:t>Missionary Minded</a:t>
            </a:r>
          </a:p>
          <a:p>
            <a:pPr marL="0" indent="0">
              <a:buNone/>
            </a:pPr>
            <a:endParaRPr lang="en-US" dirty="0"/>
          </a:p>
          <a:p>
            <a:pPr marL="0" indent="0">
              <a:buNone/>
            </a:pPr>
            <a:r>
              <a:rPr lang="en-US" i="1" dirty="0"/>
              <a:t>Example</a:t>
            </a:r>
            <a:r>
              <a:rPr lang="en-US" dirty="0"/>
              <a:t>: </a:t>
            </a:r>
            <a:r>
              <a:rPr lang="en-US" i="1" dirty="0"/>
              <a:t>Heritage Green Family Church</a:t>
            </a:r>
          </a:p>
        </p:txBody>
      </p:sp>
      <p:sp>
        <p:nvSpPr>
          <p:cNvPr id="5" name="Text Placeholder 4">
            <a:extLst>
              <a:ext uri="{FF2B5EF4-FFF2-40B4-BE49-F238E27FC236}">
                <a16:creationId xmlns:a16="http://schemas.microsoft.com/office/drawing/2014/main" id="{3B39FB9C-286C-0346-18AA-31642E82C2DC}"/>
              </a:ext>
            </a:extLst>
          </p:cNvPr>
          <p:cNvSpPr>
            <a:spLocks noGrp="1"/>
          </p:cNvSpPr>
          <p:nvPr>
            <p:ph type="body" sz="quarter" idx="18"/>
          </p:nvPr>
        </p:nvSpPr>
        <p:spPr/>
        <p:txBody>
          <a:bodyPr/>
          <a:lstStyle/>
          <a:p>
            <a:r>
              <a:rPr lang="en-US" dirty="0"/>
              <a:t>Prophetic</a:t>
            </a:r>
          </a:p>
        </p:txBody>
      </p:sp>
      <p:sp>
        <p:nvSpPr>
          <p:cNvPr id="6" name="Text Placeholder 5">
            <a:extLst>
              <a:ext uri="{FF2B5EF4-FFF2-40B4-BE49-F238E27FC236}">
                <a16:creationId xmlns:a16="http://schemas.microsoft.com/office/drawing/2014/main" id="{7C6FB985-9222-7AA4-47C5-53B1F118A898}"/>
              </a:ext>
            </a:extLst>
          </p:cNvPr>
          <p:cNvSpPr>
            <a:spLocks noGrp="1"/>
          </p:cNvSpPr>
          <p:nvPr>
            <p:ph type="body" sz="quarter" idx="20"/>
          </p:nvPr>
        </p:nvSpPr>
        <p:spPr/>
        <p:txBody>
          <a:bodyPr/>
          <a:lstStyle/>
          <a:p>
            <a:pPr marL="0" indent="0">
              <a:buNone/>
            </a:pPr>
            <a:r>
              <a:rPr lang="en-US" dirty="0"/>
              <a:t>Deeply concerned about social justice and ensuring that all people are treated with dignity</a:t>
            </a:r>
          </a:p>
          <a:p>
            <a:pPr marL="0" indent="0">
              <a:buNone/>
            </a:pPr>
            <a:r>
              <a:rPr lang="en-US" dirty="0"/>
              <a:t>Name when things are out of order in the world</a:t>
            </a:r>
          </a:p>
          <a:p>
            <a:pPr marL="0" indent="0">
              <a:buNone/>
            </a:pPr>
            <a:endParaRPr lang="en-US" dirty="0"/>
          </a:p>
          <a:p>
            <a:pPr marL="0" indent="0">
              <a:buNone/>
            </a:pPr>
            <a:r>
              <a:rPr lang="en-US" i="1" dirty="0"/>
              <a:t>Example: St. Andrew’s –Chalmers PC, Uxbridge</a:t>
            </a:r>
          </a:p>
        </p:txBody>
      </p:sp>
      <p:sp>
        <p:nvSpPr>
          <p:cNvPr id="7" name="Text Placeholder 6">
            <a:extLst>
              <a:ext uri="{FF2B5EF4-FFF2-40B4-BE49-F238E27FC236}">
                <a16:creationId xmlns:a16="http://schemas.microsoft.com/office/drawing/2014/main" id="{82E5FC7E-990E-EDE3-E75E-F4ED57B9CA1A}"/>
              </a:ext>
            </a:extLst>
          </p:cNvPr>
          <p:cNvSpPr>
            <a:spLocks noGrp="1"/>
          </p:cNvSpPr>
          <p:nvPr>
            <p:ph type="body" sz="quarter" idx="16"/>
          </p:nvPr>
        </p:nvSpPr>
        <p:spPr/>
        <p:txBody>
          <a:bodyPr/>
          <a:lstStyle/>
          <a:p>
            <a:r>
              <a:rPr lang="en-US" dirty="0"/>
              <a:t>Evangelistic</a:t>
            </a:r>
          </a:p>
        </p:txBody>
      </p:sp>
      <p:sp>
        <p:nvSpPr>
          <p:cNvPr id="8" name="Text Placeholder 7">
            <a:extLst>
              <a:ext uri="{FF2B5EF4-FFF2-40B4-BE49-F238E27FC236}">
                <a16:creationId xmlns:a16="http://schemas.microsoft.com/office/drawing/2014/main" id="{E5C40234-AF65-F9F4-8E21-6E69861D4BD0}"/>
              </a:ext>
            </a:extLst>
          </p:cNvPr>
          <p:cNvSpPr>
            <a:spLocks noGrp="1"/>
          </p:cNvSpPr>
          <p:nvPr>
            <p:ph type="body" sz="quarter" idx="21"/>
          </p:nvPr>
        </p:nvSpPr>
        <p:spPr/>
        <p:txBody>
          <a:bodyPr/>
          <a:lstStyle/>
          <a:p>
            <a:pPr marL="0" indent="0">
              <a:buNone/>
            </a:pPr>
            <a:r>
              <a:rPr lang="en-US" dirty="0"/>
              <a:t>Storytellers</a:t>
            </a:r>
          </a:p>
          <a:p>
            <a:pPr marL="0" indent="0">
              <a:buNone/>
            </a:pPr>
            <a:r>
              <a:rPr lang="en-US" dirty="0"/>
              <a:t>Love to share the good news and invite people in</a:t>
            </a:r>
          </a:p>
          <a:p>
            <a:pPr marL="0" indent="0">
              <a:buNone/>
            </a:pPr>
            <a:r>
              <a:rPr lang="en-US" dirty="0"/>
              <a:t>Invitational church</a:t>
            </a:r>
          </a:p>
          <a:p>
            <a:pPr marL="0" indent="0">
              <a:buNone/>
            </a:pPr>
            <a:endParaRPr lang="en-US" dirty="0"/>
          </a:p>
          <a:p>
            <a:pPr marL="0" indent="0">
              <a:buNone/>
            </a:pPr>
            <a:r>
              <a:rPr lang="en-US" i="1" dirty="0"/>
              <a:t>Example: St. Andrew’s, Kamloops / Gloucester PC, Ottawa</a:t>
            </a:r>
          </a:p>
        </p:txBody>
      </p:sp>
      <p:sp>
        <p:nvSpPr>
          <p:cNvPr id="9" name="Footer Placeholder 8">
            <a:extLst>
              <a:ext uri="{FF2B5EF4-FFF2-40B4-BE49-F238E27FC236}">
                <a16:creationId xmlns:a16="http://schemas.microsoft.com/office/drawing/2014/main" id="{ED3A4B0F-631E-C65A-B669-B7C428D487C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10" name="Date Placeholder 9">
            <a:extLst>
              <a:ext uri="{FF2B5EF4-FFF2-40B4-BE49-F238E27FC236}">
                <a16:creationId xmlns:a16="http://schemas.microsoft.com/office/drawing/2014/main" id="{B66F976B-8803-F13C-5052-55169B2F04DC}"/>
              </a:ext>
            </a:extLst>
          </p:cNvPr>
          <p:cNvSpPr>
            <a:spLocks noGrp="1"/>
          </p:cNvSpPr>
          <p:nvPr>
            <p:ph type="dt" sz="half" idx="10"/>
          </p:nvPr>
        </p:nvSpPr>
        <p:spPr/>
        <p:txBody>
          <a:bodyPr/>
          <a:lstStyle/>
          <a:p>
            <a:pPr>
              <a:defRPr/>
            </a:pPr>
            <a:endParaRPr lang="en-US" dirty="0">
              <a:solidFill>
                <a:prstClr val="black"/>
              </a:solidFill>
            </a:endParaRPr>
          </a:p>
        </p:txBody>
      </p:sp>
      <p:sp>
        <p:nvSpPr>
          <p:cNvPr id="11" name="Slide Number Placeholder 10">
            <a:extLst>
              <a:ext uri="{FF2B5EF4-FFF2-40B4-BE49-F238E27FC236}">
                <a16:creationId xmlns:a16="http://schemas.microsoft.com/office/drawing/2014/main" id="{9407247D-0A44-508B-E02A-D822B08FE6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12" name="Picture 11" descr="Logo, company name&#10;&#10;Description automatically generated">
            <a:extLst>
              <a:ext uri="{FF2B5EF4-FFF2-40B4-BE49-F238E27FC236}">
                <a16:creationId xmlns:a16="http://schemas.microsoft.com/office/drawing/2014/main" id="{B7345C76-17BB-3F76-437B-211CE4B1FFA7}"/>
              </a:ext>
            </a:extLst>
          </p:cNvPr>
          <p:cNvPicPr>
            <a:picLocks noChangeAspect="1"/>
          </p:cNvPicPr>
          <p:nvPr/>
        </p:nvPicPr>
        <p:blipFill>
          <a:blip r:embed="rId2"/>
          <a:stretch>
            <a:fillRect/>
          </a:stretch>
        </p:blipFill>
        <p:spPr>
          <a:xfrm>
            <a:off x="11594004" y="6065600"/>
            <a:ext cx="597996" cy="697263"/>
          </a:xfrm>
          <a:prstGeom prst="rect">
            <a:avLst/>
          </a:prstGeom>
        </p:spPr>
      </p:pic>
    </p:spTree>
    <p:extLst>
      <p:ext uri="{BB962C8B-B14F-4D97-AF65-F5344CB8AC3E}">
        <p14:creationId xmlns:p14="http://schemas.microsoft.com/office/powerpoint/2010/main" val="400145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0E12-5D9A-527E-6F8C-A8C11607EADD}"/>
              </a:ext>
            </a:extLst>
          </p:cNvPr>
          <p:cNvSpPr>
            <a:spLocks noGrp="1"/>
          </p:cNvSpPr>
          <p:nvPr>
            <p:ph type="title"/>
          </p:nvPr>
        </p:nvSpPr>
        <p:spPr/>
        <p:txBody>
          <a:bodyPr>
            <a:normAutofit fontScale="90000"/>
          </a:bodyPr>
          <a:lstStyle/>
          <a:p>
            <a:r>
              <a:rPr lang="en-US" dirty="0"/>
              <a:t>What kind of church are you?</a:t>
            </a:r>
          </a:p>
        </p:txBody>
      </p:sp>
      <p:sp>
        <p:nvSpPr>
          <p:cNvPr id="3" name="Text Placeholder 2">
            <a:extLst>
              <a:ext uri="{FF2B5EF4-FFF2-40B4-BE49-F238E27FC236}">
                <a16:creationId xmlns:a16="http://schemas.microsoft.com/office/drawing/2014/main" id="{25FDC8C5-9CE3-4333-E955-D51553879952}"/>
              </a:ext>
            </a:extLst>
          </p:cNvPr>
          <p:cNvSpPr>
            <a:spLocks noGrp="1"/>
          </p:cNvSpPr>
          <p:nvPr>
            <p:ph type="body" sz="quarter" idx="14"/>
          </p:nvPr>
        </p:nvSpPr>
        <p:spPr/>
        <p:txBody>
          <a:bodyPr/>
          <a:lstStyle/>
          <a:p>
            <a:r>
              <a:rPr lang="en-US" dirty="0"/>
              <a:t>Shepherding</a:t>
            </a:r>
          </a:p>
        </p:txBody>
      </p:sp>
      <p:sp>
        <p:nvSpPr>
          <p:cNvPr id="4" name="Text Placeholder 3">
            <a:extLst>
              <a:ext uri="{FF2B5EF4-FFF2-40B4-BE49-F238E27FC236}">
                <a16:creationId xmlns:a16="http://schemas.microsoft.com/office/drawing/2014/main" id="{4FAE8B40-704F-115D-7F0C-FCF5581C4160}"/>
              </a:ext>
            </a:extLst>
          </p:cNvPr>
          <p:cNvSpPr>
            <a:spLocks noGrp="1"/>
          </p:cNvSpPr>
          <p:nvPr>
            <p:ph type="body" sz="quarter" idx="19"/>
          </p:nvPr>
        </p:nvSpPr>
        <p:spPr/>
        <p:txBody>
          <a:bodyPr/>
          <a:lstStyle/>
          <a:p>
            <a:pPr marL="0" indent="0">
              <a:buNone/>
            </a:pPr>
            <a:r>
              <a:rPr lang="en-US" dirty="0"/>
              <a:t>Deeply concerned about the health and wellbeing of the community</a:t>
            </a:r>
          </a:p>
          <a:p>
            <a:pPr marL="0" indent="0">
              <a:buNone/>
            </a:pPr>
            <a:r>
              <a:rPr lang="en-US" dirty="0"/>
              <a:t>Value relationships and connection</a:t>
            </a:r>
          </a:p>
          <a:p>
            <a:pPr marL="0" indent="0">
              <a:buNone/>
            </a:pPr>
            <a:r>
              <a:rPr lang="en-US" dirty="0"/>
              <a:t>Want to promote the common good</a:t>
            </a:r>
          </a:p>
          <a:p>
            <a:pPr marL="0" indent="0">
              <a:buNone/>
            </a:pPr>
            <a:r>
              <a:rPr lang="en-US" i="1" dirty="0"/>
              <a:t>Example: Varsity Acres, Calgary </a:t>
            </a:r>
          </a:p>
        </p:txBody>
      </p:sp>
      <p:sp>
        <p:nvSpPr>
          <p:cNvPr id="5" name="Text Placeholder 4">
            <a:extLst>
              <a:ext uri="{FF2B5EF4-FFF2-40B4-BE49-F238E27FC236}">
                <a16:creationId xmlns:a16="http://schemas.microsoft.com/office/drawing/2014/main" id="{3B39FB9C-286C-0346-18AA-31642E82C2DC}"/>
              </a:ext>
            </a:extLst>
          </p:cNvPr>
          <p:cNvSpPr>
            <a:spLocks noGrp="1"/>
          </p:cNvSpPr>
          <p:nvPr>
            <p:ph type="body" sz="quarter" idx="18"/>
          </p:nvPr>
        </p:nvSpPr>
        <p:spPr/>
        <p:txBody>
          <a:bodyPr/>
          <a:lstStyle/>
          <a:p>
            <a:r>
              <a:rPr lang="en-US" dirty="0"/>
              <a:t>Teaching</a:t>
            </a:r>
          </a:p>
        </p:txBody>
      </p:sp>
      <p:sp>
        <p:nvSpPr>
          <p:cNvPr id="6" name="Text Placeholder 5">
            <a:extLst>
              <a:ext uri="{FF2B5EF4-FFF2-40B4-BE49-F238E27FC236}">
                <a16:creationId xmlns:a16="http://schemas.microsoft.com/office/drawing/2014/main" id="{7C6FB985-9222-7AA4-47C5-53B1F118A898}"/>
              </a:ext>
            </a:extLst>
          </p:cNvPr>
          <p:cNvSpPr>
            <a:spLocks noGrp="1"/>
          </p:cNvSpPr>
          <p:nvPr>
            <p:ph type="body" sz="quarter" idx="20"/>
          </p:nvPr>
        </p:nvSpPr>
        <p:spPr/>
        <p:txBody>
          <a:bodyPr>
            <a:normAutofit lnSpcReduction="10000"/>
          </a:bodyPr>
          <a:lstStyle/>
          <a:p>
            <a:pPr marL="0" indent="0">
              <a:buNone/>
            </a:pPr>
            <a:r>
              <a:rPr lang="en-US" dirty="0"/>
              <a:t>Interested in small group facilitation, writing curriculum, ensuring people have access to high quality educational material so that they can grow in their faith.</a:t>
            </a:r>
          </a:p>
          <a:p>
            <a:pPr marL="0" indent="0">
              <a:buNone/>
            </a:pPr>
            <a:endParaRPr lang="en-US" dirty="0"/>
          </a:p>
          <a:p>
            <a:pPr marL="0" indent="0">
              <a:buNone/>
            </a:pPr>
            <a:r>
              <a:rPr lang="en-US" i="1" dirty="0"/>
              <a:t>Example: St. Andrew’s, Brandon</a:t>
            </a:r>
          </a:p>
        </p:txBody>
      </p:sp>
      <p:sp>
        <p:nvSpPr>
          <p:cNvPr id="7" name="Text Placeholder 6">
            <a:extLst>
              <a:ext uri="{FF2B5EF4-FFF2-40B4-BE49-F238E27FC236}">
                <a16:creationId xmlns:a16="http://schemas.microsoft.com/office/drawing/2014/main" id="{82E5FC7E-990E-EDE3-E75E-F4ED57B9CA1A}"/>
              </a:ext>
            </a:extLst>
          </p:cNvPr>
          <p:cNvSpPr>
            <a:spLocks noGrp="1"/>
          </p:cNvSpPr>
          <p:nvPr>
            <p:ph type="body" sz="quarter" idx="16"/>
          </p:nvPr>
        </p:nvSpPr>
        <p:spPr/>
        <p:txBody>
          <a:bodyPr/>
          <a:lstStyle/>
          <a:p>
            <a:endParaRPr lang="en-US" dirty="0"/>
          </a:p>
        </p:txBody>
      </p:sp>
      <p:sp>
        <p:nvSpPr>
          <p:cNvPr id="8" name="Text Placeholder 7">
            <a:extLst>
              <a:ext uri="{FF2B5EF4-FFF2-40B4-BE49-F238E27FC236}">
                <a16:creationId xmlns:a16="http://schemas.microsoft.com/office/drawing/2014/main" id="{E5C40234-AF65-F9F4-8E21-6E69861D4BD0}"/>
              </a:ext>
            </a:extLst>
          </p:cNvPr>
          <p:cNvSpPr>
            <a:spLocks noGrp="1"/>
          </p:cNvSpPr>
          <p:nvPr>
            <p:ph type="body" sz="quarter" idx="21"/>
          </p:nvPr>
        </p:nvSpPr>
        <p:spPr/>
        <p:txBody>
          <a:bodyPr/>
          <a:lstStyle/>
          <a:p>
            <a:endParaRPr lang="en-US"/>
          </a:p>
        </p:txBody>
      </p:sp>
      <p:sp>
        <p:nvSpPr>
          <p:cNvPr id="9" name="Footer Placeholder 8">
            <a:extLst>
              <a:ext uri="{FF2B5EF4-FFF2-40B4-BE49-F238E27FC236}">
                <a16:creationId xmlns:a16="http://schemas.microsoft.com/office/drawing/2014/main" id="{ED3A4B0F-631E-C65A-B669-B7C428D487C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10" name="Date Placeholder 9">
            <a:extLst>
              <a:ext uri="{FF2B5EF4-FFF2-40B4-BE49-F238E27FC236}">
                <a16:creationId xmlns:a16="http://schemas.microsoft.com/office/drawing/2014/main" id="{B66F976B-8803-F13C-5052-55169B2F04DC}"/>
              </a:ext>
            </a:extLst>
          </p:cNvPr>
          <p:cNvSpPr>
            <a:spLocks noGrp="1"/>
          </p:cNvSpPr>
          <p:nvPr>
            <p:ph type="dt" sz="half" idx="10"/>
          </p:nvPr>
        </p:nvSpPr>
        <p:spPr/>
        <p:txBody>
          <a:bodyPr/>
          <a:lstStyle/>
          <a:p>
            <a:pPr>
              <a:defRPr/>
            </a:pPr>
            <a:endParaRPr lang="en-US" dirty="0">
              <a:solidFill>
                <a:prstClr val="black"/>
              </a:solidFill>
            </a:endParaRPr>
          </a:p>
        </p:txBody>
      </p:sp>
      <p:sp>
        <p:nvSpPr>
          <p:cNvPr id="11" name="Slide Number Placeholder 10">
            <a:extLst>
              <a:ext uri="{FF2B5EF4-FFF2-40B4-BE49-F238E27FC236}">
                <a16:creationId xmlns:a16="http://schemas.microsoft.com/office/drawing/2014/main" id="{9407247D-0A44-508B-E02A-D822B08FE6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12" name="Picture 11" descr="Logo, company name&#10;&#10;Description automatically generated">
            <a:extLst>
              <a:ext uri="{FF2B5EF4-FFF2-40B4-BE49-F238E27FC236}">
                <a16:creationId xmlns:a16="http://schemas.microsoft.com/office/drawing/2014/main" id="{B1B40A3F-547F-38F8-11DE-BD490B761DA8}"/>
              </a:ext>
            </a:extLst>
          </p:cNvPr>
          <p:cNvPicPr>
            <a:picLocks noChangeAspect="1"/>
          </p:cNvPicPr>
          <p:nvPr/>
        </p:nvPicPr>
        <p:blipFill>
          <a:blip r:embed="rId2"/>
          <a:stretch>
            <a:fillRect/>
          </a:stretch>
        </p:blipFill>
        <p:spPr>
          <a:xfrm>
            <a:off x="11594004" y="6065600"/>
            <a:ext cx="597996" cy="697263"/>
          </a:xfrm>
          <a:prstGeom prst="rect">
            <a:avLst/>
          </a:prstGeom>
        </p:spPr>
      </p:pic>
    </p:spTree>
    <p:extLst>
      <p:ext uri="{BB962C8B-B14F-4D97-AF65-F5344CB8AC3E}">
        <p14:creationId xmlns:p14="http://schemas.microsoft.com/office/powerpoint/2010/main" val="1331835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57BF0BA-7FEF-4571-B503-63ECEF52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E151D61-0FDD-425C-8C26-EBAA74897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634E23-E7DC-786E-69C2-8F1B6985DB28}"/>
              </a:ext>
            </a:extLst>
          </p:cNvPr>
          <p:cNvSpPr>
            <a:spLocks noGrp="1"/>
          </p:cNvSpPr>
          <p:nvPr>
            <p:ph type="title"/>
          </p:nvPr>
        </p:nvSpPr>
        <p:spPr>
          <a:xfrm>
            <a:off x="547390" y="596600"/>
            <a:ext cx="4922559" cy="5341808"/>
          </a:xfrm>
        </p:spPr>
        <p:txBody>
          <a:bodyPr vert="horz" lIns="91440" tIns="45720" rIns="91440" bIns="45720" rtlCol="0" anchor="b">
            <a:normAutofit/>
          </a:bodyPr>
          <a:lstStyle/>
          <a:p>
            <a:pPr>
              <a:lnSpc>
                <a:spcPct val="90000"/>
              </a:lnSpc>
            </a:pPr>
            <a:r>
              <a:rPr lang="en-US" sz="6100" spc="-40" dirty="0">
                <a:solidFill>
                  <a:srgbClr val="FFFFFF"/>
                </a:solidFill>
              </a:rPr>
              <a:t>Internal discernment </a:t>
            </a:r>
          </a:p>
        </p:txBody>
      </p:sp>
      <p:pic>
        <p:nvPicPr>
          <p:cNvPr id="8" name="Picture 7">
            <a:extLst>
              <a:ext uri="{FF2B5EF4-FFF2-40B4-BE49-F238E27FC236}">
                <a16:creationId xmlns:a16="http://schemas.microsoft.com/office/drawing/2014/main" id="{7D540661-522C-BA63-E1A2-326D8BDF7ABB}"/>
              </a:ext>
            </a:extLst>
          </p:cNvPr>
          <p:cNvPicPr>
            <a:picLocks noChangeAspect="1"/>
          </p:cNvPicPr>
          <p:nvPr/>
        </p:nvPicPr>
        <p:blipFill rotWithShape="1">
          <a:blip r:embed="rId2"/>
          <a:srcRect t="24564" b="19187"/>
          <a:stretch/>
        </p:blipFill>
        <p:spPr>
          <a:xfrm>
            <a:off x="6096000" y="10"/>
            <a:ext cx="6096000" cy="3428990"/>
          </a:xfrm>
          <a:prstGeom prst="rect">
            <a:avLst/>
          </a:prstGeom>
        </p:spPr>
      </p:pic>
      <p:sp>
        <p:nvSpPr>
          <p:cNvPr id="3" name="Content Placeholder 2">
            <a:extLst>
              <a:ext uri="{FF2B5EF4-FFF2-40B4-BE49-F238E27FC236}">
                <a16:creationId xmlns:a16="http://schemas.microsoft.com/office/drawing/2014/main" id="{08FEE8E3-7152-609E-ED16-FEC00E63678F}"/>
              </a:ext>
            </a:extLst>
          </p:cNvPr>
          <p:cNvSpPr>
            <a:spLocks noGrp="1"/>
          </p:cNvSpPr>
          <p:nvPr>
            <p:ph sz="quarter" idx="14"/>
          </p:nvPr>
        </p:nvSpPr>
        <p:spPr>
          <a:xfrm>
            <a:off x="6945855" y="3910405"/>
            <a:ext cx="4396290" cy="2237590"/>
          </a:xfrm>
        </p:spPr>
        <p:txBody>
          <a:bodyPr vert="horz" lIns="91440" tIns="45720" rIns="91440" bIns="45720" rtlCol="0">
            <a:normAutofit/>
          </a:bodyPr>
          <a:lstStyle/>
          <a:p>
            <a:pPr>
              <a:lnSpc>
                <a:spcPct val="100000"/>
              </a:lnSpc>
            </a:pPr>
            <a:r>
              <a:rPr lang="en-US" sz="1700"/>
              <a:t>We participate in God’s dream by being ______________________________________________________________________________________________________________________________________________________________________________________________________</a:t>
            </a:r>
          </a:p>
        </p:txBody>
      </p:sp>
      <p:sp>
        <p:nvSpPr>
          <p:cNvPr id="4" name="Footer Placeholder 3">
            <a:extLst>
              <a:ext uri="{FF2B5EF4-FFF2-40B4-BE49-F238E27FC236}">
                <a16:creationId xmlns:a16="http://schemas.microsoft.com/office/drawing/2014/main" id="{523BB972-BF4A-9886-71C9-16348D094B13}"/>
              </a:ext>
            </a:extLst>
          </p:cNvPr>
          <p:cNvSpPr>
            <a:spLocks noGrp="1"/>
          </p:cNvSpPr>
          <p:nvPr>
            <p:ph type="ftr" sz="quarter" idx="11"/>
          </p:nvPr>
        </p:nvSpPr>
        <p:spPr>
          <a:xfrm>
            <a:off x="201168" y="6356350"/>
            <a:ext cx="4837176" cy="365125"/>
          </a:xfrm>
        </p:spPr>
        <p:txBody>
          <a:bodyPr vert="horz" lIns="91440" tIns="45720" rIns="91440" bIns="45720" rtlCol="0" anchor="ctr">
            <a:normAutofit/>
          </a:bodyPr>
          <a:lstStyle/>
          <a:p>
            <a:pPr>
              <a:spcAft>
                <a:spcPts val="600"/>
              </a:spcAft>
            </a:pPr>
            <a:endParaRPr lang="en-US" kern="1200" dirty="0">
              <a:solidFill>
                <a:srgbClr val="FFFFFF"/>
              </a:solidFill>
              <a:latin typeface="+mn-lt"/>
              <a:ea typeface="+mn-ea"/>
              <a:cs typeface="+mn-cs"/>
            </a:endParaRPr>
          </a:p>
        </p:txBody>
      </p:sp>
      <p:sp>
        <p:nvSpPr>
          <p:cNvPr id="5" name="Date Placeholder 4">
            <a:extLst>
              <a:ext uri="{FF2B5EF4-FFF2-40B4-BE49-F238E27FC236}">
                <a16:creationId xmlns:a16="http://schemas.microsoft.com/office/drawing/2014/main" id="{F7D267D9-06F4-D7B9-B200-6D6B25618925}"/>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a:spcAft>
                <a:spcPts val="600"/>
              </a:spcAft>
              <a:defRPr/>
            </a:pPr>
            <a:endParaRPr lang="en-US" dirty="0"/>
          </a:p>
        </p:txBody>
      </p:sp>
      <p:sp>
        <p:nvSpPr>
          <p:cNvPr id="6" name="Slide Number Placeholder 5">
            <a:extLst>
              <a:ext uri="{FF2B5EF4-FFF2-40B4-BE49-F238E27FC236}">
                <a16:creationId xmlns:a16="http://schemas.microsoft.com/office/drawing/2014/main" id="{BA91E6F8-F323-8AE5-CD35-7ED88F3433A2}"/>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06B786C7-B8F9-4072-AAAA-17258464D730}"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15</a:t>
            </a:fld>
            <a:endParaRPr kumimoji="0" lang="en-US" b="0" i="0" u="none" strike="noStrike" cap="none" spc="0" normalizeH="0" baseline="0" noProof="0" dirty="0">
              <a:ln>
                <a:noFill/>
              </a:ln>
              <a:effectLst/>
              <a:uLnTx/>
              <a:uFillTx/>
            </a:endParaRPr>
          </a:p>
        </p:txBody>
      </p:sp>
      <p:pic>
        <p:nvPicPr>
          <p:cNvPr id="7" name="Picture 6" descr="Logo, company name&#10;&#10;Description automatically generated">
            <a:extLst>
              <a:ext uri="{FF2B5EF4-FFF2-40B4-BE49-F238E27FC236}">
                <a16:creationId xmlns:a16="http://schemas.microsoft.com/office/drawing/2014/main" id="{21376589-BBFE-8674-46D1-4E838D13A15B}"/>
              </a:ext>
            </a:extLst>
          </p:cNvPr>
          <p:cNvPicPr>
            <a:picLocks noChangeAspect="1"/>
          </p:cNvPicPr>
          <p:nvPr/>
        </p:nvPicPr>
        <p:blipFill>
          <a:blip r:embed="rId3"/>
          <a:stretch>
            <a:fillRect/>
          </a:stretch>
        </p:blipFill>
        <p:spPr>
          <a:xfrm>
            <a:off x="11594004" y="6065600"/>
            <a:ext cx="597996" cy="697263"/>
          </a:xfrm>
          <a:prstGeom prst="rect">
            <a:avLst/>
          </a:prstGeom>
        </p:spPr>
      </p:pic>
    </p:spTree>
    <p:extLst>
      <p:ext uri="{BB962C8B-B14F-4D97-AF65-F5344CB8AC3E}">
        <p14:creationId xmlns:p14="http://schemas.microsoft.com/office/powerpoint/2010/main" val="796568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E4A2-6B2A-418C-E2E2-545B174937AE}"/>
              </a:ext>
            </a:extLst>
          </p:cNvPr>
          <p:cNvSpPr>
            <a:spLocks noGrp="1"/>
          </p:cNvSpPr>
          <p:nvPr>
            <p:ph type="title"/>
          </p:nvPr>
        </p:nvSpPr>
        <p:spPr/>
        <p:txBody>
          <a:bodyPr>
            <a:normAutofit fontScale="90000"/>
          </a:bodyPr>
          <a:lstStyle/>
          <a:p>
            <a:r>
              <a:rPr lang="en-US" dirty="0"/>
              <a:t>External Discernment</a:t>
            </a:r>
          </a:p>
        </p:txBody>
      </p:sp>
      <p:sp>
        <p:nvSpPr>
          <p:cNvPr id="3" name="Content Placeholder 2">
            <a:extLst>
              <a:ext uri="{FF2B5EF4-FFF2-40B4-BE49-F238E27FC236}">
                <a16:creationId xmlns:a16="http://schemas.microsoft.com/office/drawing/2014/main" id="{7B340592-3A0D-B525-F1FD-7E01DD9E8450}"/>
              </a:ext>
            </a:extLst>
          </p:cNvPr>
          <p:cNvSpPr>
            <a:spLocks noGrp="1"/>
          </p:cNvSpPr>
          <p:nvPr>
            <p:ph sz="quarter" idx="14"/>
          </p:nvPr>
        </p:nvSpPr>
        <p:spPr/>
        <p:txBody>
          <a:bodyPr/>
          <a:lstStyle/>
          <a:p>
            <a:r>
              <a:rPr lang="en-US" dirty="0"/>
              <a:t>Neighbourhood Exegesis</a:t>
            </a:r>
          </a:p>
          <a:p>
            <a:pPr marL="0" indent="0">
              <a:buNone/>
            </a:pPr>
            <a:r>
              <a:rPr lang="en-US" dirty="0"/>
              <a:t>	- mission challenges</a:t>
            </a:r>
          </a:p>
          <a:p>
            <a:pPr marL="0" indent="0">
              <a:buNone/>
            </a:pPr>
            <a:r>
              <a:rPr lang="en-US" dirty="0"/>
              <a:t>	- after church neighbourhood walks</a:t>
            </a:r>
          </a:p>
          <a:p>
            <a:r>
              <a:rPr lang="en-US" dirty="0"/>
              <a:t>Talk to neighbours, associations, schools, non-profit organizations, etc.</a:t>
            </a:r>
          </a:p>
          <a:p>
            <a:pPr marL="0" indent="0">
              <a:buNone/>
            </a:pPr>
            <a:r>
              <a:rPr lang="en-US" dirty="0"/>
              <a:t>	- empower a team for this work</a:t>
            </a:r>
          </a:p>
          <a:p>
            <a:pPr marL="0" indent="0">
              <a:buNone/>
            </a:pPr>
            <a:r>
              <a:rPr lang="en-US" dirty="0"/>
              <a:t>	- hold round tables</a:t>
            </a:r>
          </a:p>
        </p:txBody>
      </p:sp>
      <p:sp>
        <p:nvSpPr>
          <p:cNvPr id="4" name="Footer Placeholder 3">
            <a:extLst>
              <a:ext uri="{FF2B5EF4-FFF2-40B4-BE49-F238E27FC236}">
                <a16:creationId xmlns:a16="http://schemas.microsoft.com/office/drawing/2014/main" id="{EDE561C5-EB89-0261-2556-F07ADA04511C}"/>
              </a:ext>
            </a:extLst>
          </p:cNvPr>
          <p:cNvSpPr>
            <a:spLocks noGrp="1"/>
          </p:cNvSpPr>
          <p:nvPr>
            <p:ph type="ftr" sz="quarter" idx="11"/>
          </p:nvPr>
        </p:nvSpPr>
        <p:spPr/>
        <p:txBody>
          <a:bodyPr/>
          <a:lstStyle/>
          <a:p>
            <a:endParaRPr lang="en-US" dirty="0">
              <a:solidFill>
                <a:prstClr val="black"/>
              </a:solidFill>
            </a:endParaRPr>
          </a:p>
        </p:txBody>
      </p:sp>
      <p:sp>
        <p:nvSpPr>
          <p:cNvPr id="5" name="Date Placeholder 4">
            <a:extLst>
              <a:ext uri="{FF2B5EF4-FFF2-40B4-BE49-F238E27FC236}">
                <a16:creationId xmlns:a16="http://schemas.microsoft.com/office/drawing/2014/main" id="{0AA0961A-7754-4E3D-90A2-2D2A7A7CFE3A}"/>
              </a:ext>
            </a:extLst>
          </p:cNvPr>
          <p:cNvSpPr>
            <a:spLocks noGrp="1"/>
          </p:cNvSpPr>
          <p:nvPr>
            <p:ph type="dt" sz="half" idx="10"/>
          </p:nvPr>
        </p:nvSpPr>
        <p:spPr/>
        <p:txBody>
          <a:bodyPr/>
          <a:lstStyle/>
          <a:p>
            <a:pPr>
              <a:defRPr/>
            </a:pPr>
            <a:endParaRPr lang="en-US" dirty="0">
              <a:solidFill>
                <a:prstClr val="black"/>
              </a:solidFill>
            </a:endParaRPr>
          </a:p>
        </p:txBody>
      </p:sp>
      <p:sp>
        <p:nvSpPr>
          <p:cNvPr id="6" name="Slide Number Placeholder 5">
            <a:extLst>
              <a:ext uri="{FF2B5EF4-FFF2-40B4-BE49-F238E27FC236}">
                <a16:creationId xmlns:a16="http://schemas.microsoft.com/office/drawing/2014/main" id="{2E1BD03C-D004-17E3-9749-6B5C509763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7" name="Picture 6" descr="Logo, company name&#10;&#10;Description automatically generated">
            <a:extLst>
              <a:ext uri="{FF2B5EF4-FFF2-40B4-BE49-F238E27FC236}">
                <a16:creationId xmlns:a16="http://schemas.microsoft.com/office/drawing/2014/main" id="{C1DF4E88-2AF4-C42A-AC79-F447A60E5005}"/>
              </a:ext>
            </a:extLst>
          </p:cNvPr>
          <p:cNvPicPr>
            <a:picLocks noChangeAspect="1"/>
          </p:cNvPicPr>
          <p:nvPr/>
        </p:nvPicPr>
        <p:blipFill>
          <a:blip r:embed="rId2"/>
          <a:stretch>
            <a:fillRect/>
          </a:stretch>
        </p:blipFill>
        <p:spPr>
          <a:xfrm>
            <a:off x="11392836" y="5888990"/>
            <a:ext cx="728252" cy="849141"/>
          </a:xfrm>
          <a:prstGeom prst="rect">
            <a:avLst/>
          </a:prstGeom>
        </p:spPr>
      </p:pic>
    </p:spTree>
    <p:extLst>
      <p:ext uri="{BB962C8B-B14F-4D97-AF65-F5344CB8AC3E}">
        <p14:creationId xmlns:p14="http://schemas.microsoft.com/office/powerpoint/2010/main" val="3274761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AB22036-3C95-47CA-8E92-698403EF9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B963C5B-C292-4B20-9EC4-89C35372D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39D16A-6170-4932-A48E-69716F387FB3}"/>
              </a:ext>
            </a:extLst>
          </p:cNvPr>
          <p:cNvSpPr>
            <a:spLocks noGrp="1"/>
          </p:cNvSpPr>
          <p:nvPr>
            <p:ph type="title"/>
          </p:nvPr>
        </p:nvSpPr>
        <p:spPr>
          <a:xfrm>
            <a:off x="647700" y="141842"/>
            <a:ext cx="10712377" cy="872100"/>
          </a:xfrm>
        </p:spPr>
        <p:txBody>
          <a:bodyPr vert="horz" lIns="91440" tIns="45720" rIns="91440" bIns="45720" rtlCol="0" anchor="ctr">
            <a:normAutofit/>
          </a:bodyPr>
          <a:lstStyle/>
          <a:p>
            <a:r>
              <a:rPr lang="en-US" sz="2800" spc="-40">
                <a:solidFill>
                  <a:srgbClr val="FFFFFF"/>
                </a:solidFill>
              </a:rPr>
              <a:t>Bringing it together</a:t>
            </a:r>
          </a:p>
        </p:txBody>
      </p:sp>
      <p:sp>
        <p:nvSpPr>
          <p:cNvPr id="5" name="Content Placeholder 4">
            <a:extLst>
              <a:ext uri="{FF2B5EF4-FFF2-40B4-BE49-F238E27FC236}">
                <a16:creationId xmlns:a16="http://schemas.microsoft.com/office/drawing/2014/main" id="{7C95684E-4636-CF56-5840-3BDFB60EE39F}"/>
              </a:ext>
            </a:extLst>
          </p:cNvPr>
          <p:cNvSpPr>
            <a:spLocks noGrp="1"/>
          </p:cNvSpPr>
          <p:nvPr>
            <p:ph idx="1"/>
          </p:nvPr>
        </p:nvSpPr>
        <p:spPr>
          <a:xfrm>
            <a:off x="647700" y="1844937"/>
            <a:ext cx="5855458" cy="4332026"/>
          </a:xfrm>
        </p:spPr>
        <p:txBody>
          <a:bodyPr vert="horz" lIns="91440" tIns="45720" rIns="91440" bIns="45720" rtlCol="0">
            <a:normAutofit/>
          </a:bodyPr>
          <a:lstStyle/>
          <a:p>
            <a:pPr indent="-228600">
              <a:lnSpc>
                <a:spcPct val="100000"/>
              </a:lnSpc>
              <a:buFont typeface="Arial" panose="020B0604020202020204" pitchFamily="34" charset="0"/>
              <a:buChar char="•"/>
            </a:pPr>
            <a:r>
              <a:rPr lang="en-US" sz="2700" dirty="0"/>
              <a:t>We participate in God’s dream by ________________________________________________________________________</a:t>
            </a:r>
          </a:p>
          <a:p>
            <a:pPr indent="-228600">
              <a:lnSpc>
                <a:spcPct val="100000"/>
              </a:lnSpc>
              <a:buFont typeface="Arial" panose="020B0604020202020204" pitchFamily="34" charset="0"/>
              <a:buChar char="•"/>
            </a:pPr>
            <a:endParaRPr lang="en-US" sz="2700" dirty="0"/>
          </a:p>
          <a:p>
            <a:pPr indent="-228600">
              <a:lnSpc>
                <a:spcPct val="100000"/>
              </a:lnSpc>
              <a:buFont typeface="Arial" panose="020B0604020202020204" pitchFamily="34" charset="0"/>
              <a:buChar char="•"/>
            </a:pPr>
            <a:r>
              <a:rPr lang="en-US" sz="2700" dirty="0"/>
              <a:t>for ________________________________________________________________________</a:t>
            </a:r>
          </a:p>
        </p:txBody>
      </p:sp>
      <p:sp>
        <p:nvSpPr>
          <p:cNvPr id="4" name="Footer Placeholder 3">
            <a:extLst>
              <a:ext uri="{FF2B5EF4-FFF2-40B4-BE49-F238E27FC236}">
                <a16:creationId xmlns:a16="http://schemas.microsoft.com/office/drawing/2014/main" id="{3C9A6C81-9A26-A8A6-EC18-6BAA60F2BD4E}"/>
              </a:ext>
            </a:extLst>
          </p:cNvPr>
          <p:cNvSpPr>
            <a:spLocks noGrp="1"/>
          </p:cNvSpPr>
          <p:nvPr>
            <p:ph type="ftr" sz="quarter" idx="11"/>
          </p:nvPr>
        </p:nvSpPr>
        <p:spPr>
          <a:xfrm>
            <a:off x="201168" y="6356350"/>
            <a:ext cx="4837176" cy="365125"/>
          </a:xfrm>
        </p:spPr>
        <p:txBody>
          <a:bodyPr vert="horz" lIns="91440" tIns="45720" rIns="91440" bIns="45720" rtlCol="0" anchor="ctr">
            <a:normAutofit/>
          </a:bodyPr>
          <a:lstStyle/>
          <a:p>
            <a:pPr>
              <a:spcAft>
                <a:spcPts val="600"/>
              </a:spcAft>
            </a:pPr>
            <a:endParaRPr lang="en-US" kern="1200" dirty="0">
              <a:solidFill>
                <a:schemeClr val="tx1"/>
              </a:solidFill>
              <a:effectLst>
                <a:outerShdw blurRad="38100" dist="38100" dir="2700000" algn="tl">
                  <a:srgbClr val="000000">
                    <a:alpha val="43137"/>
                  </a:srgbClr>
                </a:outerShdw>
              </a:effectLst>
              <a:latin typeface="+mn-lt"/>
              <a:ea typeface="+mn-ea"/>
              <a:cs typeface="+mn-cs"/>
            </a:endParaRPr>
          </a:p>
        </p:txBody>
      </p:sp>
      <p:pic>
        <p:nvPicPr>
          <p:cNvPr id="9" name="Picture 8">
            <a:extLst>
              <a:ext uri="{FF2B5EF4-FFF2-40B4-BE49-F238E27FC236}">
                <a16:creationId xmlns:a16="http://schemas.microsoft.com/office/drawing/2014/main" id="{6A6C00C2-1345-4C85-C4E9-527A7AAE69B1}"/>
              </a:ext>
            </a:extLst>
          </p:cNvPr>
          <p:cNvPicPr>
            <a:picLocks noChangeAspect="1"/>
          </p:cNvPicPr>
          <p:nvPr/>
        </p:nvPicPr>
        <p:blipFill rotWithShape="1">
          <a:blip r:embed="rId2"/>
          <a:srcRect l="20447" r="19846" b="2"/>
          <a:stretch/>
        </p:blipFill>
        <p:spPr>
          <a:xfrm>
            <a:off x="7086600" y="1218729"/>
            <a:ext cx="5105400" cy="5707533"/>
          </a:xfrm>
          <a:prstGeom prst="rect">
            <a:avLst/>
          </a:prstGeom>
        </p:spPr>
      </p:pic>
      <p:sp>
        <p:nvSpPr>
          <p:cNvPr id="6" name="Date Placeholder 5">
            <a:extLst>
              <a:ext uri="{FF2B5EF4-FFF2-40B4-BE49-F238E27FC236}">
                <a16:creationId xmlns:a16="http://schemas.microsoft.com/office/drawing/2014/main" id="{8B06115D-366A-2FFE-4650-E7726E5A8D62}"/>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a:spcAft>
                <a:spcPts val="600"/>
              </a:spcAft>
              <a:defRPr/>
            </a:pPr>
            <a:r>
              <a:rPr lang="en-US">
                <a:solidFill>
                  <a:srgbClr val="FFFFFF"/>
                </a:solidFill>
              </a:rPr>
              <a:t>20XX</a:t>
            </a:r>
          </a:p>
        </p:txBody>
      </p:sp>
      <p:sp>
        <p:nvSpPr>
          <p:cNvPr id="7" name="Slide Number Placeholder 6">
            <a:extLst>
              <a:ext uri="{FF2B5EF4-FFF2-40B4-BE49-F238E27FC236}">
                <a16:creationId xmlns:a16="http://schemas.microsoft.com/office/drawing/2014/main" id="{BFEDC2C4-BB62-0C05-5233-01EDF20B4354}"/>
              </a:ext>
            </a:extLst>
          </p:cNvPr>
          <p:cNvSpPr>
            <a:spLocks noGrp="1"/>
          </p:cNvSpPr>
          <p:nvPr>
            <p:ph type="sldNum" sz="quarter" idx="12"/>
          </p:nvPr>
        </p:nvSpPr>
        <p:spPr>
          <a:xfrm>
            <a:off x="11315192" y="6356350"/>
            <a:ext cx="63093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CD6D940D-6D44-4DF9-9322-B4B11F7EDCD0}" type="slidenum">
              <a:rPr kumimoji="0" lang="en-US" b="0" i="0" u="none" strike="noStrike" cap="none" spc="0" normalizeH="0" baseline="0" noProof="0">
                <a:ln>
                  <a:noFill/>
                </a:ln>
                <a:solidFill>
                  <a:srgbClr val="FFFFFF"/>
                </a:solidFill>
                <a:effectLst/>
                <a:uLnTx/>
                <a:uFillTx/>
              </a:rPr>
              <a:pPr marR="0" lvl="0" indent="0" fontAlgn="auto">
                <a:spcBef>
                  <a:spcPts val="0"/>
                </a:spcBef>
                <a:spcAft>
                  <a:spcPts val="600"/>
                </a:spcAft>
                <a:buClrTx/>
                <a:buSzTx/>
                <a:buFontTx/>
                <a:buNone/>
                <a:tabLst/>
                <a:defRPr/>
              </a:pPr>
              <a:t>17</a:t>
            </a:fld>
            <a:endParaRPr kumimoji="0" lang="en-US" b="0" i="0" u="none" strike="noStrike" cap="none" spc="0" normalizeH="0" baseline="0" noProof="0">
              <a:ln>
                <a:noFill/>
              </a:ln>
              <a:solidFill>
                <a:srgbClr val="FFFFFF"/>
              </a:solidFill>
              <a:effectLst/>
              <a:uLnTx/>
              <a:uFillTx/>
            </a:endParaRPr>
          </a:p>
        </p:txBody>
      </p:sp>
      <p:pic>
        <p:nvPicPr>
          <p:cNvPr id="8" name="Picture 7" descr="Logo, company name&#10;&#10;Description automatically generated">
            <a:extLst>
              <a:ext uri="{FF2B5EF4-FFF2-40B4-BE49-F238E27FC236}">
                <a16:creationId xmlns:a16="http://schemas.microsoft.com/office/drawing/2014/main" id="{644CFCC9-4303-802B-2FB8-4CA926D2C810}"/>
              </a:ext>
            </a:extLst>
          </p:cNvPr>
          <p:cNvPicPr>
            <a:picLocks noChangeAspect="1"/>
          </p:cNvPicPr>
          <p:nvPr/>
        </p:nvPicPr>
        <p:blipFill>
          <a:blip r:embed="rId3"/>
          <a:stretch>
            <a:fillRect/>
          </a:stretch>
        </p:blipFill>
        <p:spPr>
          <a:xfrm>
            <a:off x="11594004" y="6065600"/>
            <a:ext cx="597996" cy="697263"/>
          </a:xfrm>
          <a:prstGeom prst="rect">
            <a:avLst/>
          </a:prstGeom>
        </p:spPr>
      </p:pic>
    </p:spTree>
    <p:extLst>
      <p:ext uri="{BB962C8B-B14F-4D97-AF65-F5344CB8AC3E}">
        <p14:creationId xmlns:p14="http://schemas.microsoft.com/office/powerpoint/2010/main" val="1574134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30761B21-88ED-449E-B2B9-3FC40844C36D}"/>
              </a:ext>
            </a:extLst>
          </p:cNvPr>
          <p:cNvSpPr>
            <a:spLocks noGrp="1"/>
          </p:cNvSpPr>
          <p:nvPr>
            <p:ph type="ctrTitle"/>
          </p:nvPr>
        </p:nvSpPr>
        <p:spPr>
          <a:xfrm>
            <a:off x="877001" y="4947313"/>
            <a:ext cx="7700617" cy="1409037"/>
          </a:xfrm>
        </p:spPr>
        <p:txBody>
          <a:bodyPr/>
          <a:lstStyle/>
          <a:p>
            <a:r>
              <a:rPr lang="en-US" dirty="0"/>
              <a:t>Thank you</a:t>
            </a:r>
          </a:p>
        </p:txBody>
      </p:sp>
      <p:sp>
        <p:nvSpPr>
          <p:cNvPr id="33" name="Subtitle 32">
            <a:extLst>
              <a:ext uri="{FF2B5EF4-FFF2-40B4-BE49-F238E27FC236}">
                <a16:creationId xmlns:a16="http://schemas.microsoft.com/office/drawing/2014/main" id="{0EEAA874-288B-4330-9FA4-F1144ACD46DE}"/>
              </a:ext>
            </a:extLst>
          </p:cNvPr>
          <p:cNvSpPr>
            <a:spLocks noGrp="1"/>
          </p:cNvSpPr>
          <p:nvPr>
            <p:ph type="subTitle" idx="1"/>
          </p:nvPr>
        </p:nvSpPr>
        <p:spPr>
          <a:xfrm>
            <a:off x="9446252" y="386989"/>
            <a:ext cx="2443495" cy="3758334"/>
          </a:xfrm>
        </p:spPr>
        <p:txBody>
          <a:bodyPr/>
          <a:lstStyle/>
          <a:p>
            <a:r>
              <a:rPr lang="en-US" dirty="0"/>
              <a:t>Jen de Combe</a:t>
            </a:r>
          </a:p>
          <a:p>
            <a:endParaRPr lang="en-US" dirty="0"/>
          </a:p>
          <a:p>
            <a:r>
              <a:rPr lang="en-US" dirty="0" err="1"/>
              <a:t>jdecombe</a:t>
            </a:r>
            <a:r>
              <a:rPr lang="en-US" dirty="0"/>
              <a:t>@</a:t>
            </a:r>
          </a:p>
          <a:p>
            <a:r>
              <a:rPr lang="en-US" dirty="0"/>
              <a:t>presbyterian.ca</a:t>
            </a:r>
          </a:p>
          <a:p>
            <a:endParaRPr lang="en-US" dirty="0"/>
          </a:p>
        </p:txBody>
      </p:sp>
      <p:pic>
        <p:nvPicPr>
          <p:cNvPr id="52" name="Picture Placeholder 51" descr="A picture containing sky, outdoor, mountain, nature, stars">
            <a:extLst>
              <a:ext uri="{FF2B5EF4-FFF2-40B4-BE49-F238E27FC236}">
                <a16:creationId xmlns:a16="http://schemas.microsoft.com/office/drawing/2014/main" id="{45DFCBF0-F91E-40C0-A4E6-24E8250C3BA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0"/>
            <a:ext cx="9144000" cy="4532313"/>
          </a:xfrm>
        </p:spPr>
      </p:pic>
      <p:sp>
        <p:nvSpPr>
          <p:cNvPr id="4" name="Footer Placeholder 3">
            <a:extLst>
              <a:ext uri="{FF2B5EF4-FFF2-40B4-BE49-F238E27FC236}">
                <a16:creationId xmlns:a16="http://schemas.microsoft.com/office/drawing/2014/main" id="{BBA09E0B-CEBC-425D-8A86-1F858D8DE9AD}"/>
              </a:ext>
            </a:extLst>
          </p:cNvPr>
          <p:cNvSpPr>
            <a:spLocks noGrp="1"/>
          </p:cNvSpPr>
          <p:nvPr>
            <p:ph type="ftr" sz="quarter" idx="11"/>
          </p:nvPr>
        </p:nvSpPr>
        <p:spPr>
          <a:xfrm>
            <a:off x="201168" y="6356350"/>
            <a:ext cx="4837176" cy="365125"/>
          </a:xfrm>
        </p:spPr>
        <p:txBody>
          <a:bodyPr/>
          <a:lstStyle/>
          <a:p>
            <a:pPr lvl="0"/>
            <a:endParaRPr lang="en-US" noProof="0" dirty="0"/>
          </a:p>
        </p:txBody>
      </p:sp>
      <p:pic>
        <p:nvPicPr>
          <p:cNvPr id="58" name="Picture Placeholder 57" descr="A picture containing mountain, sky, outdoor, nature">
            <a:extLst>
              <a:ext uri="{FF2B5EF4-FFF2-40B4-BE49-F238E27FC236}">
                <a16:creationId xmlns:a16="http://schemas.microsoft.com/office/drawing/2014/main" id="{A51C462C-6D3B-4554-9CDC-86D00D0EA07A}"/>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9144000" y="4532313"/>
            <a:ext cx="3048000" cy="2325687"/>
          </a:xfrm>
        </p:spPr>
      </p:pic>
      <p:sp>
        <p:nvSpPr>
          <p:cNvPr id="5" name="Date Placeholder 4">
            <a:extLst>
              <a:ext uri="{FF2B5EF4-FFF2-40B4-BE49-F238E27FC236}">
                <a16:creationId xmlns:a16="http://schemas.microsoft.com/office/drawing/2014/main" id="{4DBAEA19-91BF-48E8-A1D4-8FB745EA44D0}"/>
              </a:ext>
            </a:extLst>
          </p:cNvPr>
          <p:cNvSpPr>
            <a:spLocks noGrp="1"/>
          </p:cNvSpPr>
          <p:nvPr>
            <p:ph type="dt" sz="half" idx="10"/>
          </p:nvPr>
        </p:nvSpPr>
        <p:spPr>
          <a:xfrm>
            <a:off x="7013448" y="6355080"/>
            <a:ext cx="4352544" cy="365125"/>
          </a:xfrm>
        </p:spPr>
        <p:txBody>
          <a:bodyPr/>
          <a:lstStyle/>
          <a:p>
            <a:pPr lvl="0"/>
            <a:endParaRPr lang="en-US" noProof="0" dirty="0"/>
          </a:p>
        </p:txBody>
      </p:sp>
      <p:sp>
        <p:nvSpPr>
          <p:cNvPr id="6" name="Slide Number Placeholder 5">
            <a:extLst>
              <a:ext uri="{FF2B5EF4-FFF2-40B4-BE49-F238E27FC236}">
                <a16:creationId xmlns:a16="http://schemas.microsoft.com/office/drawing/2014/main" id="{9E887279-B48F-43C3-91FA-09BD7EA33A25}"/>
              </a:ext>
            </a:extLst>
          </p:cNvPr>
          <p:cNvSpPr>
            <a:spLocks noGrp="1"/>
          </p:cNvSpPr>
          <p:nvPr>
            <p:ph type="sldNum" sz="quarter" idx="12"/>
          </p:nvPr>
        </p:nvSpPr>
        <p:spPr>
          <a:xfrm>
            <a:off x="11365992" y="6356350"/>
            <a:ext cx="630936" cy="365125"/>
          </a:xfrm>
        </p:spPr>
        <p:txBody>
          <a:bodyPr/>
          <a:lstStyle/>
          <a:p>
            <a:pPr lvl="0"/>
            <a:endParaRPr lang="en-US" noProof="0" dirty="0"/>
          </a:p>
        </p:txBody>
      </p:sp>
      <p:pic>
        <p:nvPicPr>
          <p:cNvPr id="2" name="Picture 1" descr="Logo, company name&#10;&#10;Description automatically generated">
            <a:extLst>
              <a:ext uri="{FF2B5EF4-FFF2-40B4-BE49-F238E27FC236}">
                <a16:creationId xmlns:a16="http://schemas.microsoft.com/office/drawing/2014/main" id="{C2CF8AB0-72B5-C616-7F6D-073D6A293452}"/>
              </a:ext>
            </a:extLst>
          </p:cNvPr>
          <p:cNvPicPr>
            <a:picLocks noChangeAspect="1"/>
          </p:cNvPicPr>
          <p:nvPr/>
        </p:nvPicPr>
        <p:blipFill>
          <a:blip r:embed="rId4"/>
          <a:stretch>
            <a:fillRect/>
          </a:stretch>
        </p:blipFill>
        <p:spPr>
          <a:xfrm>
            <a:off x="11392836" y="5888990"/>
            <a:ext cx="728252" cy="849141"/>
          </a:xfrm>
          <a:prstGeom prst="rect">
            <a:avLst/>
          </a:prstGeom>
        </p:spPr>
      </p:pic>
    </p:spTree>
    <p:extLst>
      <p:ext uri="{BB962C8B-B14F-4D97-AF65-F5344CB8AC3E}">
        <p14:creationId xmlns:p14="http://schemas.microsoft.com/office/powerpoint/2010/main" val="767611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DED76B9-5273-4139-ACC9-B6E36ADE2385}"/>
              </a:ext>
            </a:extLst>
          </p:cNvPr>
          <p:cNvSpPr>
            <a:spLocks noGrp="1"/>
          </p:cNvSpPr>
          <p:nvPr>
            <p:ph type="title"/>
          </p:nvPr>
        </p:nvSpPr>
        <p:spPr>
          <a:xfrm>
            <a:off x="532264" y="776941"/>
            <a:ext cx="3209008" cy="5166659"/>
          </a:xfrm>
        </p:spPr>
        <p:txBody>
          <a:bodyPr/>
          <a:lstStyle/>
          <a:p>
            <a:r>
              <a:rPr lang="en-US" dirty="0"/>
              <a:t>Three Part Series on Vision</a:t>
            </a:r>
          </a:p>
        </p:txBody>
      </p:sp>
      <p:sp>
        <p:nvSpPr>
          <p:cNvPr id="20" name="Footer Placeholder 19">
            <a:extLst>
              <a:ext uri="{FF2B5EF4-FFF2-40B4-BE49-F238E27FC236}">
                <a16:creationId xmlns:a16="http://schemas.microsoft.com/office/drawing/2014/main" id="{6DB8AAF6-0D0C-4F4F-A10E-6A66E4A7BEC3}"/>
              </a:ext>
            </a:extLst>
          </p:cNvPr>
          <p:cNvSpPr>
            <a:spLocks noGrp="1"/>
          </p:cNvSpPr>
          <p:nvPr>
            <p:ph type="ftr" sz="quarter" idx="11"/>
          </p:nvPr>
        </p:nvSpPr>
        <p:spPr>
          <a:xfrm>
            <a:off x="199277" y="6356350"/>
            <a:ext cx="3749040" cy="365125"/>
          </a:xfrm>
        </p:spPr>
        <p:txBody>
          <a:bodyPr/>
          <a:lstStyle/>
          <a:p>
            <a:endParaRPr lang="en-US" dirty="0"/>
          </a:p>
        </p:txBody>
      </p:sp>
      <p:pic>
        <p:nvPicPr>
          <p:cNvPr id="5" name="Picture Placeholder 4" descr="A person standing on a rock">
            <a:extLst>
              <a:ext uri="{FF2B5EF4-FFF2-40B4-BE49-F238E27FC236}">
                <a16:creationId xmlns:a16="http://schemas.microsoft.com/office/drawing/2014/main" id="{633DBDDF-94F3-4001-919E-B56D62CE7A0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4076700" y="0"/>
            <a:ext cx="4038600" cy="3429000"/>
          </a:xfrm>
        </p:spPr>
      </p:pic>
      <p:pic>
        <p:nvPicPr>
          <p:cNvPr id="44" name="Picture Placeholder 43" descr="A picture containing mountain, sky, nature, outdoor">
            <a:extLst>
              <a:ext uri="{FF2B5EF4-FFF2-40B4-BE49-F238E27FC236}">
                <a16:creationId xmlns:a16="http://schemas.microsoft.com/office/drawing/2014/main" id="{73DD8BED-FB17-4ABE-9B18-B6DDA81A0E05}"/>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8115300" y="0"/>
            <a:ext cx="4076701" cy="3429000"/>
          </a:xfrm>
        </p:spPr>
      </p:pic>
      <p:sp>
        <p:nvSpPr>
          <p:cNvPr id="18" name="Text Placeholder 17">
            <a:extLst>
              <a:ext uri="{FF2B5EF4-FFF2-40B4-BE49-F238E27FC236}">
                <a16:creationId xmlns:a16="http://schemas.microsoft.com/office/drawing/2014/main" id="{87F2C169-25EA-4609-BC8A-BCA7C433EEE4}"/>
              </a:ext>
            </a:extLst>
          </p:cNvPr>
          <p:cNvSpPr>
            <a:spLocks noGrp="1"/>
          </p:cNvSpPr>
          <p:nvPr>
            <p:ph type="body" sz="quarter" idx="15"/>
          </p:nvPr>
        </p:nvSpPr>
        <p:spPr>
          <a:xfrm>
            <a:off x="4864100" y="3841750"/>
            <a:ext cx="6599238" cy="2296083"/>
          </a:xfrm>
        </p:spPr>
        <p:txBody>
          <a:bodyPr>
            <a:normAutofit lnSpcReduction="10000"/>
          </a:bodyPr>
          <a:lstStyle/>
          <a:p>
            <a:r>
              <a:rPr lang="en-US" sz="2400" dirty="0"/>
              <a:t>Can’t we just get to the fundraising! Why bother casting a vision?</a:t>
            </a:r>
          </a:p>
          <a:p>
            <a:r>
              <a:rPr lang="en-US" sz="2400" dirty="0"/>
              <a:t>Where to start if your ministry doesn’t have a clear vision</a:t>
            </a:r>
          </a:p>
          <a:p>
            <a:r>
              <a:rPr lang="en-US" sz="2400" dirty="0"/>
              <a:t>Crafting a vision for ministry and fundraising</a:t>
            </a:r>
          </a:p>
        </p:txBody>
      </p:sp>
      <p:sp>
        <p:nvSpPr>
          <p:cNvPr id="19" name="Date Placeholder 18">
            <a:extLst>
              <a:ext uri="{FF2B5EF4-FFF2-40B4-BE49-F238E27FC236}">
                <a16:creationId xmlns:a16="http://schemas.microsoft.com/office/drawing/2014/main" id="{CE93697D-BFA2-4D84-A860-BA620414419D}"/>
              </a:ext>
            </a:extLst>
          </p:cNvPr>
          <p:cNvSpPr>
            <a:spLocks noGrp="1"/>
          </p:cNvSpPr>
          <p:nvPr>
            <p:ph type="dt" sz="half" idx="10"/>
          </p:nvPr>
        </p:nvSpPr>
        <p:spPr>
          <a:xfrm>
            <a:off x="7013448" y="6360160"/>
            <a:ext cx="4396232" cy="360045"/>
          </a:xfrm>
        </p:spPr>
        <p:txBody>
          <a:bodyPr/>
          <a:lstStyle/>
          <a:p>
            <a:pPr lvl="0"/>
            <a:endParaRPr lang="en-US" noProof="0" dirty="0"/>
          </a:p>
        </p:txBody>
      </p:sp>
      <p:sp>
        <p:nvSpPr>
          <p:cNvPr id="21" name="Slide Number Placeholder 20">
            <a:extLst>
              <a:ext uri="{FF2B5EF4-FFF2-40B4-BE49-F238E27FC236}">
                <a16:creationId xmlns:a16="http://schemas.microsoft.com/office/drawing/2014/main" id="{C19BFBA5-3E41-40F8-9EFB-9DF730F5B6E4}"/>
              </a:ext>
            </a:extLst>
          </p:cNvPr>
          <p:cNvSpPr>
            <a:spLocks noGrp="1"/>
          </p:cNvSpPr>
          <p:nvPr>
            <p:ph type="sldNum" sz="quarter" idx="12"/>
          </p:nvPr>
        </p:nvSpPr>
        <p:spPr>
          <a:xfrm>
            <a:off x="11365992" y="6356350"/>
            <a:ext cx="630936" cy="365125"/>
          </a:xfrm>
        </p:spPr>
        <p:txBody>
          <a:bodyPr/>
          <a:lstStyle/>
          <a:p>
            <a:pPr lvl="0"/>
            <a:fld id="{244D815C-8BF3-4ECF-A945-A2A7C2983AF9}" type="slidenum">
              <a:rPr lang="en-US" noProof="0" smtClean="0"/>
              <a:pPr lvl="0"/>
              <a:t>2</a:t>
            </a:fld>
            <a:endParaRPr lang="en-US" noProof="0" dirty="0"/>
          </a:p>
        </p:txBody>
      </p:sp>
      <p:pic>
        <p:nvPicPr>
          <p:cNvPr id="3" name="Picture 2" descr="Logo, company name&#10;&#10;Description automatically generated">
            <a:extLst>
              <a:ext uri="{FF2B5EF4-FFF2-40B4-BE49-F238E27FC236}">
                <a16:creationId xmlns:a16="http://schemas.microsoft.com/office/drawing/2014/main" id="{A5B13BFB-07CE-45E4-F17B-65DE2CD24015}"/>
              </a:ext>
            </a:extLst>
          </p:cNvPr>
          <p:cNvPicPr>
            <a:picLocks noChangeAspect="1"/>
          </p:cNvPicPr>
          <p:nvPr/>
        </p:nvPicPr>
        <p:blipFill>
          <a:blip r:embed="rId5"/>
          <a:stretch>
            <a:fillRect/>
          </a:stretch>
        </p:blipFill>
        <p:spPr>
          <a:xfrm>
            <a:off x="11392836" y="5888990"/>
            <a:ext cx="728252" cy="849141"/>
          </a:xfrm>
          <a:prstGeom prst="rect">
            <a:avLst/>
          </a:prstGeom>
        </p:spPr>
      </p:pic>
    </p:spTree>
    <p:extLst>
      <p:ext uri="{BB962C8B-B14F-4D97-AF65-F5344CB8AC3E}">
        <p14:creationId xmlns:p14="http://schemas.microsoft.com/office/powerpoint/2010/main" val="2106347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CDDFFB0-721F-4A15-8F27-1B8597D52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647700" y="365124"/>
            <a:ext cx="5677796" cy="1818678"/>
          </a:xfrm>
        </p:spPr>
        <p:txBody>
          <a:bodyPr vert="horz" lIns="91440" tIns="45720" rIns="91440" bIns="45720" rtlCol="0" anchor="b">
            <a:normAutofit/>
          </a:bodyPr>
          <a:lstStyle/>
          <a:p>
            <a:r>
              <a:rPr lang="en-US" spc="-40" dirty="0">
                <a:solidFill>
                  <a:schemeClr val="accent1"/>
                </a:solidFill>
              </a:rPr>
              <a:t>Who is in the room</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647701" y="2286000"/>
            <a:ext cx="5677796" cy="3890962"/>
          </a:xfrm>
        </p:spPr>
        <p:txBody>
          <a:bodyPr vert="horz" lIns="91440" tIns="45720" rIns="91440" bIns="45720" rtlCol="0">
            <a:normAutofit/>
          </a:bodyPr>
          <a:lstStyle/>
          <a:p>
            <a:r>
              <a:rPr lang="en-US" dirty="0"/>
              <a:t>In the stormy seas of the world, where does your church find itself?</a:t>
            </a:r>
          </a:p>
          <a:p>
            <a:r>
              <a:rPr lang="en-US" sz="1600" dirty="0"/>
              <a:t>Take two minutes and think of yourself at the moment. Then take another couple of minutes to think about some of the people in your community. Where do they find themselves?</a:t>
            </a:r>
          </a:p>
        </p:txBody>
      </p:sp>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01168" y="6356350"/>
            <a:ext cx="4837176" cy="365125"/>
          </a:xfrm>
        </p:spPr>
        <p:txBody>
          <a:bodyPr vert="horz" lIns="91440" tIns="45720" rIns="91440" bIns="45720" rtlCol="0" anchor="ctr">
            <a:normAutofit/>
          </a:bodyPr>
          <a:lstStyle/>
          <a:p>
            <a:pPr>
              <a:spcAft>
                <a:spcPts val="600"/>
              </a:spcAft>
            </a:pPr>
            <a:r>
              <a:rPr lang="en-US" kern="1200" dirty="0">
                <a:solidFill>
                  <a:schemeClr val="tx1"/>
                </a:solidFill>
                <a:latin typeface="+mn-lt"/>
                <a:ea typeface="+mn-ea"/>
                <a:cs typeface="+mn-cs"/>
              </a:rPr>
              <a:t>What’s Next – PCUSA resource</a:t>
            </a:r>
          </a:p>
        </p:txBody>
      </p:sp>
      <p:pic>
        <p:nvPicPr>
          <p:cNvPr id="8" name="Picture Placeholder 7" descr="A picture containing mountain, sky, outdoor, nature">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17430" r="15383" b="-1"/>
          <a:stretch/>
        </p:blipFill>
        <p:spPr>
          <a:xfrm>
            <a:off x="7086601" y="10"/>
            <a:ext cx="5105400" cy="6857990"/>
          </a:xfrm>
          <a:prstGeom prst="rect">
            <a:avLst/>
          </a:prstGeom>
        </p:spPr>
      </p:pic>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flipV="1">
            <a:off x="7013448" y="6720205"/>
            <a:ext cx="4352544" cy="59445"/>
          </a:xfrm>
        </p:spPr>
        <p:txBody>
          <a:bodyPr vert="horz" lIns="91440" tIns="45720" rIns="91440" bIns="45720" rtlCol="0" anchor="ctr">
            <a:normAutofit fontScale="25000" lnSpcReduction="20000"/>
          </a:bodyPr>
          <a:lstStyle/>
          <a:p>
            <a:pPr lvl="0">
              <a:spcAft>
                <a:spcPts val="600"/>
              </a:spcAft>
            </a:pPr>
            <a:endParaRPr lang="en-US" noProof="0" dirty="0">
              <a:solidFill>
                <a:srgbClr val="FFFFFF"/>
              </a:solidFill>
            </a:endParaRP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lvl="0">
              <a:spcAft>
                <a:spcPts val="600"/>
              </a:spcAft>
            </a:pPr>
            <a:fld id="{244D815C-8BF3-4ECF-A945-A2A7C2983AF9}" type="slidenum">
              <a:rPr lang="en-US" noProof="0">
                <a:solidFill>
                  <a:srgbClr val="FFFFFF"/>
                </a:solidFill>
              </a:rPr>
              <a:pPr lvl="0">
                <a:spcAft>
                  <a:spcPts val="600"/>
                </a:spcAft>
              </a:pPr>
              <a:t>3</a:t>
            </a:fld>
            <a:endParaRPr lang="en-US" noProof="0">
              <a:solidFill>
                <a:srgbClr val="FFFFFF"/>
              </a:solidFill>
            </a:endParaRPr>
          </a:p>
        </p:txBody>
      </p:sp>
      <p:pic>
        <p:nvPicPr>
          <p:cNvPr id="2" name="Picture 1" descr="Logo, company name&#10;&#10;Description automatically generated">
            <a:extLst>
              <a:ext uri="{FF2B5EF4-FFF2-40B4-BE49-F238E27FC236}">
                <a16:creationId xmlns:a16="http://schemas.microsoft.com/office/drawing/2014/main" id="{F9FF8E79-3319-074C-0212-9731B7D7ED03}"/>
              </a:ext>
            </a:extLst>
          </p:cNvPr>
          <p:cNvPicPr>
            <a:picLocks noChangeAspect="1"/>
          </p:cNvPicPr>
          <p:nvPr/>
        </p:nvPicPr>
        <p:blipFill>
          <a:blip r:embed="rId3"/>
          <a:stretch>
            <a:fillRect/>
          </a:stretch>
        </p:blipFill>
        <p:spPr>
          <a:xfrm>
            <a:off x="11366212" y="5930509"/>
            <a:ext cx="728252" cy="849141"/>
          </a:xfrm>
          <a:prstGeom prst="rect">
            <a:avLst/>
          </a:prstGeom>
        </p:spPr>
      </p:pic>
    </p:spTree>
    <p:extLst>
      <p:ext uri="{BB962C8B-B14F-4D97-AF65-F5344CB8AC3E}">
        <p14:creationId xmlns:p14="http://schemas.microsoft.com/office/powerpoint/2010/main" val="1074753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490788-4690-498C-A434-9C54A4908A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05C480-D9A6-4C41-B663-0292654D6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2E2AD9-78FC-6916-071E-628494FB7CC1}"/>
              </a:ext>
            </a:extLst>
          </p:cNvPr>
          <p:cNvSpPr>
            <a:spLocks noGrp="1"/>
          </p:cNvSpPr>
          <p:nvPr>
            <p:ph type="title"/>
          </p:nvPr>
        </p:nvSpPr>
        <p:spPr>
          <a:xfrm>
            <a:off x="524162" y="465512"/>
            <a:ext cx="3158836" cy="5478087"/>
          </a:xfrm>
        </p:spPr>
        <p:txBody>
          <a:bodyPr vert="horz" lIns="91440" tIns="45720" rIns="91440" bIns="45720" rtlCol="0" anchor="b">
            <a:normAutofit fontScale="90000"/>
          </a:bodyPr>
          <a:lstStyle/>
          <a:p>
            <a:pPr>
              <a:lnSpc>
                <a:spcPct val="90000"/>
              </a:lnSpc>
            </a:pPr>
            <a:br>
              <a:rPr lang="en-US" sz="3400" spc="-40" dirty="0">
                <a:solidFill>
                  <a:srgbClr val="FFFFFF"/>
                </a:solidFill>
              </a:rPr>
            </a:br>
            <a:br>
              <a:rPr lang="en-US" sz="3400" spc="-40" dirty="0">
                <a:solidFill>
                  <a:srgbClr val="FFFFFF"/>
                </a:solidFill>
              </a:rPr>
            </a:br>
            <a:br>
              <a:rPr lang="en-US" sz="3400" spc="-40" dirty="0">
                <a:solidFill>
                  <a:srgbClr val="FFFFFF"/>
                </a:solidFill>
              </a:rPr>
            </a:br>
            <a:br>
              <a:rPr lang="en-US" sz="3400" spc="-40" dirty="0">
                <a:solidFill>
                  <a:srgbClr val="FFFFFF"/>
                </a:solidFill>
              </a:rPr>
            </a:br>
            <a:br>
              <a:rPr lang="en-US" sz="3400" spc="-40" dirty="0">
                <a:solidFill>
                  <a:srgbClr val="FFFFFF"/>
                </a:solidFill>
              </a:rPr>
            </a:br>
            <a:r>
              <a:rPr lang="en-US" sz="3400" spc="-40" dirty="0">
                <a:solidFill>
                  <a:srgbClr val="FFFFFF"/>
                </a:solidFill>
              </a:rPr>
              <a:t>          </a:t>
            </a:r>
            <a:br>
              <a:rPr lang="en-US" sz="3400" spc="-40" dirty="0">
                <a:solidFill>
                  <a:srgbClr val="FFFFFF"/>
                </a:solidFill>
              </a:rPr>
            </a:br>
            <a:br>
              <a:rPr lang="en-US" sz="3400" spc="-40" dirty="0">
                <a:solidFill>
                  <a:srgbClr val="FFFFFF"/>
                </a:solidFill>
              </a:rPr>
            </a:br>
            <a:br>
              <a:rPr lang="en-US" sz="3400" spc="-40" dirty="0">
                <a:solidFill>
                  <a:srgbClr val="FFFFFF"/>
                </a:solidFill>
              </a:rPr>
            </a:br>
            <a:r>
              <a:rPr lang="en-US" sz="8000" spc="-40" dirty="0">
                <a:solidFill>
                  <a:srgbClr val="FFFFFF"/>
                </a:solidFill>
              </a:rPr>
              <a:t>            Vision</a:t>
            </a:r>
            <a:br>
              <a:rPr lang="en-US" sz="8000" spc="-40" dirty="0">
                <a:solidFill>
                  <a:srgbClr val="FFFFFF"/>
                </a:solidFill>
              </a:rPr>
            </a:br>
            <a:br>
              <a:rPr lang="en-US" sz="8000" spc="-40" dirty="0">
                <a:solidFill>
                  <a:srgbClr val="FFFFFF"/>
                </a:solidFill>
              </a:rPr>
            </a:br>
            <a:br>
              <a:rPr lang="en-US" sz="8000" spc="-40" dirty="0">
                <a:solidFill>
                  <a:srgbClr val="FFFFFF"/>
                </a:solidFill>
              </a:rPr>
            </a:br>
            <a:br>
              <a:rPr lang="en-US" sz="8000" spc="-40" dirty="0">
                <a:solidFill>
                  <a:srgbClr val="FFFFFF"/>
                </a:solidFill>
              </a:rPr>
            </a:br>
            <a:br>
              <a:rPr lang="en-US" sz="3400" spc="-40" dirty="0">
                <a:solidFill>
                  <a:srgbClr val="FFFFFF"/>
                </a:solidFill>
              </a:rPr>
            </a:br>
            <a:br>
              <a:rPr lang="en-US" sz="3400" spc="-40" dirty="0">
                <a:solidFill>
                  <a:srgbClr val="FFFFFF"/>
                </a:solidFill>
              </a:rPr>
            </a:br>
            <a:endParaRPr lang="en-US" sz="3400" spc="-40" dirty="0">
              <a:solidFill>
                <a:srgbClr val="FFFFFF"/>
              </a:solidFill>
            </a:endParaRPr>
          </a:p>
        </p:txBody>
      </p:sp>
      <p:sp>
        <p:nvSpPr>
          <p:cNvPr id="3" name="Footer Placeholder 2">
            <a:extLst>
              <a:ext uri="{FF2B5EF4-FFF2-40B4-BE49-F238E27FC236}">
                <a16:creationId xmlns:a16="http://schemas.microsoft.com/office/drawing/2014/main" id="{1B36AC3A-2389-952D-8AE1-F4CCB2E98825}"/>
              </a:ext>
            </a:extLst>
          </p:cNvPr>
          <p:cNvSpPr>
            <a:spLocks noGrp="1"/>
          </p:cNvSpPr>
          <p:nvPr>
            <p:ph type="ftr" sz="quarter" idx="11"/>
          </p:nvPr>
        </p:nvSpPr>
        <p:spPr>
          <a:xfrm>
            <a:off x="199278" y="6356350"/>
            <a:ext cx="3746498" cy="365125"/>
          </a:xfrm>
        </p:spPr>
        <p:txBody>
          <a:bodyPr vert="horz" lIns="91440" tIns="45720" rIns="91440" bIns="45720" rtlCol="0" anchor="ctr">
            <a:normAutofit/>
          </a:bodyPr>
          <a:lstStyle/>
          <a:p>
            <a:pPr>
              <a:spcAft>
                <a:spcPts val="600"/>
              </a:spcAft>
              <a:defRPr/>
            </a:pPr>
            <a:endParaRPr lang="en-US" kern="1200" dirty="0">
              <a:solidFill>
                <a:srgbClr val="FFFFFF"/>
              </a:solidFill>
              <a:latin typeface="+mn-lt"/>
              <a:ea typeface="+mn-ea"/>
              <a:cs typeface="+mn-cs"/>
            </a:endParaRPr>
          </a:p>
        </p:txBody>
      </p:sp>
      <p:sp>
        <p:nvSpPr>
          <p:cNvPr id="5" name="Date Placeholder 4">
            <a:extLst>
              <a:ext uri="{FF2B5EF4-FFF2-40B4-BE49-F238E27FC236}">
                <a16:creationId xmlns:a16="http://schemas.microsoft.com/office/drawing/2014/main" id="{74D2E379-9ECE-BFEA-5C5C-96DB66E92F6A}"/>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a:spcAft>
                <a:spcPts val="600"/>
              </a:spcAft>
              <a:defRPr/>
            </a:pPr>
            <a:endParaRPr lang="en-US" dirty="0"/>
          </a:p>
        </p:txBody>
      </p:sp>
      <p:sp>
        <p:nvSpPr>
          <p:cNvPr id="6" name="Slide Number Placeholder 5">
            <a:extLst>
              <a:ext uri="{FF2B5EF4-FFF2-40B4-BE49-F238E27FC236}">
                <a16:creationId xmlns:a16="http://schemas.microsoft.com/office/drawing/2014/main" id="{A899398C-E25B-EB56-8518-CA39A6C2D6B1}"/>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06B786C7-B8F9-4072-AAAA-17258464D730}"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4</a:t>
            </a:fld>
            <a:endParaRPr kumimoji="0" lang="en-US" b="0" i="0" u="none" strike="noStrike" cap="none" spc="0" normalizeH="0" baseline="0" noProof="0" dirty="0">
              <a:ln>
                <a:noFill/>
              </a:ln>
              <a:effectLst/>
              <a:uLnTx/>
              <a:uFillTx/>
            </a:endParaRPr>
          </a:p>
        </p:txBody>
      </p:sp>
      <p:graphicFrame>
        <p:nvGraphicFramePr>
          <p:cNvPr id="15" name="Content Placeholder 3">
            <a:extLst>
              <a:ext uri="{FF2B5EF4-FFF2-40B4-BE49-F238E27FC236}">
                <a16:creationId xmlns:a16="http://schemas.microsoft.com/office/drawing/2014/main" id="{5D91F1EF-3EC9-FD64-B2AE-C6708C6F1B0E}"/>
              </a:ext>
            </a:extLst>
          </p:cNvPr>
          <p:cNvGraphicFramePr>
            <a:graphicFrameLocks noGrp="1"/>
          </p:cNvGraphicFramePr>
          <p:nvPr>
            <p:ph sz="quarter" idx="14"/>
            <p:extLst>
              <p:ext uri="{D42A27DB-BD31-4B8C-83A1-F6EECF244321}">
                <p14:modId xmlns:p14="http://schemas.microsoft.com/office/powerpoint/2010/main" val="2960249079"/>
              </p:ext>
            </p:extLst>
          </p:nvPr>
        </p:nvGraphicFramePr>
        <p:xfrm>
          <a:off x="5020886" y="876300"/>
          <a:ext cx="6180513" cy="5067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Logo, company name&#10;&#10;Description automatically generated">
            <a:extLst>
              <a:ext uri="{FF2B5EF4-FFF2-40B4-BE49-F238E27FC236}">
                <a16:creationId xmlns:a16="http://schemas.microsoft.com/office/drawing/2014/main" id="{A91D6E7A-87FB-7A58-9436-AC023C4B69A1}"/>
              </a:ext>
            </a:extLst>
          </p:cNvPr>
          <p:cNvPicPr>
            <a:picLocks noChangeAspect="1"/>
          </p:cNvPicPr>
          <p:nvPr/>
        </p:nvPicPr>
        <p:blipFill>
          <a:blip r:embed="rId7"/>
          <a:stretch>
            <a:fillRect/>
          </a:stretch>
        </p:blipFill>
        <p:spPr>
          <a:xfrm>
            <a:off x="11594004" y="6065600"/>
            <a:ext cx="597996" cy="697263"/>
          </a:xfrm>
          <a:prstGeom prst="rect">
            <a:avLst/>
          </a:prstGeom>
        </p:spPr>
      </p:pic>
    </p:spTree>
    <p:extLst>
      <p:ext uri="{BB962C8B-B14F-4D97-AF65-F5344CB8AC3E}">
        <p14:creationId xmlns:p14="http://schemas.microsoft.com/office/powerpoint/2010/main" val="3430192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3E4C6-2A90-1884-80A9-D638F972DE8B}"/>
              </a:ext>
            </a:extLst>
          </p:cNvPr>
          <p:cNvSpPr>
            <a:spLocks noGrp="1"/>
          </p:cNvSpPr>
          <p:nvPr>
            <p:ph type="title"/>
          </p:nvPr>
        </p:nvSpPr>
        <p:spPr/>
        <p:txBody>
          <a:bodyPr>
            <a:normAutofit fontScale="90000"/>
          </a:bodyPr>
          <a:lstStyle/>
          <a:p>
            <a:r>
              <a:rPr lang="en-US" dirty="0"/>
              <a:t>Vision vs. Mission </a:t>
            </a:r>
          </a:p>
        </p:txBody>
      </p:sp>
      <p:sp>
        <p:nvSpPr>
          <p:cNvPr id="3" name="Content Placeholder 2">
            <a:extLst>
              <a:ext uri="{FF2B5EF4-FFF2-40B4-BE49-F238E27FC236}">
                <a16:creationId xmlns:a16="http://schemas.microsoft.com/office/drawing/2014/main" id="{D515B3B8-F634-E16B-D5B2-3918A561F019}"/>
              </a:ext>
            </a:extLst>
          </p:cNvPr>
          <p:cNvSpPr>
            <a:spLocks noGrp="1"/>
          </p:cNvSpPr>
          <p:nvPr>
            <p:ph sz="quarter" idx="14"/>
          </p:nvPr>
        </p:nvSpPr>
        <p:spPr/>
        <p:txBody>
          <a:bodyPr>
            <a:normAutofit/>
          </a:bodyPr>
          <a:lstStyle/>
          <a:p>
            <a:pPr marL="0" marR="0" lvl="0" indent="0">
              <a:spcBef>
                <a:spcPts val="0"/>
              </a:spcBef>
              <a:spcAft>
                <a:spcPts val="0"/>
              </a:spcAft>
              <a:buSzPts val="1000"/>
              <a:buNone/>
              <a:tabLst>
                <a:tab pos="457200" algn="l"/>
              </a:tabLst>
            </a:pPr>
            <a:r>
              <a:rPr lang="en-US" sz="2000" b="1" dirty="0">
                <a:solidFill>
                  <a:srgbClr val="3A3A3A"/>
                </a:solidFill>
                <a:latin typeface="Open Sans" panose="020B0606030504020204" pitchFamily="34" charset="0"/>
                <a:ea typeface="Times New Roman" panose="02020603050405020304" pitchFamily="18" charset="0"/>
              </a:rPr>
              <a:t>ORIENTED TO THE PRESENT</a:t>
            </a:r>
            <a:endParaRPr lang="en-US" sz="2000" b="1" dirty="0">
              <a:solidFill>
                <a:srgbClr val="3A3A3A"/>
              </a:solidFill>
              <a:effectLst/>
              <a:latin typeface="Open Sans" panose="020B0606030504020204" pitchFamily="34" charset="0"/>
              <a:ea typeface="Times New Roman" panose="02020603050405020304" pitchFamily="18" charset="0"/>
            </a:endParaRPr>
          </a:p>
          <a:p>
            <a:pPr marL="0" marR="0" lvl="0" indent="0">
              <a:spcBef>
                <a:spcPts val="0"/>
              </a:spcBef>
              <a:spcAft>
                <a:spcPts val="0"/>
              </a:spcAft>
              <a:buSzPts val="1000"/>
              <a:buNone/>
              <a:tabLst>
                <a:tab pos="457200" algn="l"/>
              </a:tabLst>
            </a:pPr>
            <a:r>
              <a:rPr lang="en-US" sz="2000" b="1" dirty="0">
                <a:solidFill>
                  <a:srgbClr val="3A3A3A"/>
                </a:solidFill>
                <a:latin typeface="Open Sans" panose="020B0606030504020204" pitchFamily="34" charset="0"/>
                <a:ea typeface="Times New Roman" panose="02020603050405020304" pitchFamily="18" charset="0"/>
              </a:rPr>
              <a:t>	</a:t>
            </a:r>
            <a:r>
              <a:rPr lang="en-US" sz="2000" b="1" dirty="0">
                <a:solidFill>
                  <a:srgbClr val="3A3A3A"/>
                </a:solidFill>
                <a:effectLst/>
                <a:latin typeface="Open Sans" panose="020B0606030504020204" pitchFamily="34" charset="0"/>
                <a:ea typeface="Times New Roman" panose="02020603050405020304" pitchFamily="18" charset="0"/>
              </a:rPr>
              <a:t>A mission statement</a:t>
            </a:r>
            <a:r>
              <a:rPr lang="en-US" sz="2000" dirty="0">
                <a:solidFill>
                  <a:srgbClr val="3A3A3A"/>
                </a:solidFill>
                <a:effectLst/>
                <a:latin typeface="Open Sans" panose="020B0606030504020204" pitchFamily="34" charset="0"/>
                <a:ea typeface="Times New Roman" panose="02020603050405020304" pitchFamily="18" charset="0"/>
              </a:rPr>
              <a:t> says what difference you intend to make in people’s lives. It’s 	built to last. The best mission statement does not sound like a catalog of activities 	and programs. Instead it says, “Whose lives do we mean to change, and in what 	way?”</a:t>
            </a:r>
          </a:p>
          <a:p>
            <a:pPr marL="342900" marR="0" lvl="0" indent="-342900">
              <a:spcBef>
                <a:spcPts val="0"/>
              </a:spcBef>
              <a:spcAft>
                <a:spcPts val="0"/>
              </a:spcAft>
              <a:buSzPts val="1000"/>
              <a:buFont typeface="Symbol" panose="05050102010706020507" pitchFamily="18" charset="2"/>
              <a:buChar char=""/>
              <a:tabLst>
                <a:tab pos="457200" algn="l"/>
              </a:tabLst>
            </a:pPr>
            <a:endParaRPr lang="en-US" sz="2000" dirty="0">
              <a:solidFill>
                <a:srgbClr val="3A3A3A"/>
              </a:solidFill>
              <a:latin typeface="Open Sans" panose="020B0606030504020204" pitchFamily="34" charset="0"/>
              <a:ea typeface="Times New Roman" panose="02020603050405020304" pitchFamily="18" charset="0"/>
            </a:endParaRPr>
          </a:p>
          <a:p>
            <a:pPr marL="0" marR="0" lvl="0" indent="0">
              <a:spcBef>
                <a:spcPts val="0"/>
              </a:spcBef>
              <a:spcAft>
                <a:spcPts val="0"/>
              </a:spcAft>
              <a:buSzPts val="1000"/>
              <a:buNone/>
              <a:tabLst>
                <a:tab pos="457200" algn="l"/>
              </a:tabLst>
            </a:pPr>
            <a:r>
              <a:rPr lang="en-US" sz="2000" b="1" dirty="0">
                <a:solidFill>
                  <a:srgbClr val="3A3A3A"/>
                </a:solidFill>
                <a:latin typeface="Open Sans" panose="020B0606030504020204" pitchFamily="34" charset="0"/>
                <a:ea typeface="Times New Roman" panose="02020603050405020304" pitchFamily="18" charset="0"/>
              </a:rPr>
              <a:t>ORIENTED TO THE FUTURE</a:t>
            </a:r>
            <a:endParaRPr lang="en-US" sz="2000" b="1"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SzPts val="1000"/>
              <a:buNone/>
              <a:tabLst>
                <a:tab pos="457200" algn="l"/>
              </a:tabLst>
            </a:pPr>
            <a:r>
              <a:rPr lang="en-US" sz="2000" b="1" dirty="0">
                <a:solidFill>
                  <a:srgbClr val="3A3A3A"/>
                </a:solidFill>
                <a:effectLst/>
                <a:latin typeface="Open Sans" panose="020B0606030504020204" pitchFamily="34" charset="0"/>
                <a:ea typeface="Times New Roman" panose="02020603050405020304" pitchFamily="18" charset="0"/>
              </a:rPr>
              <a:t>	A vision statement</a:t>
            </a:r>
            <a:r>
              <a:rPr lang="en-US" sz="2000" dirty="0">
                <a:solidFill>
                  <a:srgbClr val="3A3A3A"/>
                </a:solidFill>
                <a:effectLst/>
                <a:latin typeface="Open Sans" panose="020B0606030504020204" pitchFamily="34" charset="0"/>
                <a:ea typeface="Times New Roman" panose="02020603050405020304" pitchFamily="18" charset="0"/>
              </a:rPr>
              <a:t> draws a picture of a hoped-for future. It answers the question, 	“What will be different after we succeed at what we’re setting out to do?”</a:t>
            </a:r>
            <a:endParaRPr lang="en-US" sz="2000" dirty="0">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5B16BC29-C808-D9A3-8710-C0BB5C1071A0}"/>
              </a:ext>
            </a:extLst>
          </p:cNvPr>
          <p:cNvSpPr>
            <a:spLocks noGrp="1"/>
          </p:cNvSpPr>
          <p:nvPr>
            <p:ph type="ftr" sz="quarter" idx="11"/>
          </p:nvPr>
        </p:nvSpPr>
        <p:spPr/>
        <p:txBody>
          <a:bodyPr/>
          <a:lstStyle/>
          <a:p>
            <a:endParaRPr lang="en-US" dirty="0">
              <a:solidFill>
                <a:prstClr val="black"/>
              </a:solidFill>
            </a:endParaRPr>
          </a:p>
        </p:txBody>
      </p:sp>
      <p:sp>
        <p:nvSpPr>
          <p:cNvPr id="5" name="Date Placeholder 4">
            <a:extLst>
              <a:ext uri="{FF2B5EF4-FFF2-40B4-BE49-F238E27FC236}">
                <a16:creationId xmlns:a16="http://schemas.microsoft.com/office/drawing/2014/main" id="{0AD1D734-A073-FE03-F6C1-98722D295420}"/>
              </a:ext>
            </a:extLst>
          </p:cNvPr>
          <p:cNvSpPr>
            <a:spLocks noGrp="1"/>
          </p:cNvSpPr>
          <p:nvPr>
            <p:ph type="dt" sz="half" idx="10"/>
          </p:nvPr>
        </p:nvSpPr>
        <p:spPr/>
        <p:txBody>
          <a:bodyPr/>
          <a:lstStyle/>
          <a:p>
            <a:pPr>
              <a:defRPr/>
            </a:pPr>
            <a:r>
              <a:rPr lang="en-US" sz="1200" dirty="0">
                <a:solidFill>
                  <a:prstClr val="black"/>
                </a:solidFill>
              </a:rPr>
              <a:t>Dan Hotchkiss</a:t>
            </a:r>
          </a:p>
        </p:txBody>
      </p:sp>
      <p:sp>
        <p:nvSpPr>
          <p:cNvPr id="6" name="Slide Number Placeholder 5">
            <a:extLst>
              <a:ext uri="{FF2B5EF4-FFF2-40B4-BE49-F238E27FC236}">
                <a16:creationId xmlns:a16="http://schemas.microsoft.com/office/drawing/2014/main" id="{3713CC00-E914-3F18-A182-28BFE35289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7" name="Picture 6" descr="Logo, company name&#10;&#10;Description automatically generated">
            <a:extLst>
              <a:ext uri="{FF2B5EF4-FFF2-40B4-BE49-F238E27FC236}">
                <a16:creationId xmlns:a16="http://schemas.microsoft.com/office/drawing/2014/main" id="{E04DDE55-A99D-9271-800B-089562F64325}"/>
              </a:ext>
            </a:extLst>
          </p:cNvPr>
          <p:cNvPicPr>
            <a:picLocks noChangeAspect="1"/>
          </p:cNvPicPr>
          <p:nvPr/>
        </p:nvPicPr>
        <p:blipFill>
          <a:blip r:embed="rId2"/>
          <a:stretch>
            <a:fillRect/>
          </a:stretch>
        </p:blipFill>
        <p:spPr>
          <a:xfrm>
            <a:off x="11392836" y="5888990"/>
            <a:ext cx="728252" cy="849141"/>
          </a:xfrm>
          <a:prstGeom prst="rect">
            <a:avLst/>
          </a:prstGeom>
        </p:spPr>
      </p:pic>
    </p:spTree>
    <p:extLst>
      <p:ext uri="{BB962C8B-B14F-4D97-AF65-F5344CB8AC3E}">
        <p14:creationId xmlns:p14="http://schemas.microsoft.com/office/powerpoint/2010/main" val="625099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6490788-4690-498C-A434-9C54A4908A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05C480-D9A6-4C41-B663-0292654D6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5D776E-91D2-52DA-0721-319A4A0B11CF}"/>
              </a:ext>
            </a:extLst>
          </p:cNvPr>
          <p:cNvSpPr>
            <a:spLocks noGrp="1"/>
          </p:cNvSpPr>
          <p:nvPr>
            <p:ph type="title"/>
          </p:nvPr>
        </p:nvSpPr>
        <p:spPr>
          <a:xfrm>
            <a:off x="524162" y="465512"/>
            <a:ext cx="3158836" cy="5478087"/>
          </a:xfrm>
        </p:spPr>
        <p:txBody>
          <a:bodyPr vert="horz" lIns="91440" tIns="45720" rIns="91440" bIns="45720" rtlCol="0" anchor="b">
            <a:normAutofit/>
          </a:bodyPr>
          <a:lstStyle/>
          <a:p>
            <a:pPr>
              <a:lnSpc>
                <a:spcPct val="90000"/>
              </a:lnSpc>
            </a:pPr>
            <a:r>
              <a:rPr lang="en-US" spc="-40" dirty="0">
                <a:solidFill>
                  <a:srgbClr val="FFFFFF"/>
                </a:solidFill>
              </a:rPr>
              <a:t>The via </a:t>
            </a:r>
            <a:r>
              <a:rPr lang="en-US" spc="-40" dirty="0" err="1">
                <a:solidFill>
                  <a:srgbClr val="FFFFFF"/>
                </a:solidFill>
              </a:rPr>
              <a:t>negativa</a:t>
            </a:r>
            <a:r>
              <a:rPr lang="en-US" spc="-40" dirty="0">
                <a:solidFill>
                  <a:srgbClr val="FFFFFF"/>
                </a:solidFill>
              </a:rPr>
              <a:t> of vision casting</a:t>
            </a:r>
          </a:p>
        </p:txBody>
      </p:sp>
      <p:sp>
        <p:nvSpPr>
          <p:cNvPr id="4" name="Footer Placeholder 3">
            <a:extLst>
              <a:ext uri="{FF2B5EF4-FFF2-40B4-BE49-F238E27FC236}">
                <a16:creationId xmlns:a16="http://schemas.microsoft.com/office/drawing/2014/main" id="{B157A846-3155-BC40-7759-5C40EBA1B8DB}"/>
              </a:ext>
            </a:extLst>
          </p:cNvPr>
          <p:cNvSpPr>
            <a:spLocks noGrp="1"/>
          </p:cNvSpPr>
          <p:nvPr>
            <p:ph type="ftr" sz="quarter" idx="11"/>
          </p:nvPr>
        </p:nvSpPr>
        <p:spPr>
          <a:xfrm>
            <a:off x="199278" y="6356350"/>
            <a:ext cx="3746498" cy="365125"/>
          </a:xfrm>
        </p:spPr>
        <p:txBody>
          <a:bodyPr vert="horz" lIns="91440" tIns="45720" rIns="91440" bIns="45720" rtlCol="0" anchor="ctr">
            <a:normAutofit/>
          </a:bodyPr>
          <a:lstStyle/>
          <a:p>
            <a:endParaRPr lang="en-US" sz="1050" kern="1200">
              <a:solidFill>
                <a:srgbClr val="FFFFFF"/>
              </a:solidFill>
              <a:latin typeface="+mn-lt"/>
              <a:ea typeface="+mn-ea"/>
              <a:cs typeface="+mn-cs"/>
            </a:endParaRPr>
          </a:p>
        </p:txBody>
      </p:sp>
      <p:sp>
        <p:nvSpPr>
          <p:cNvPr id="5" name="Date Placeholder 4">
            <a:extLst>
              <a:ext uri="{FF2B5EF4-FFF2-40B4-BE49-F238E27FC236}">
                <a16:creationId xmlns:a16="http://schemas.microsoft.com/office/drawing/2014/main" id="{F13D633A-EF5D-B1BD-05CD-50718C1C5483}"/>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a:defRPr/>
            </a:pPr>
            <a:endParaRPr lang="en-US"/>
          </a:p>
        </p:txBody>
      </p:sp>
      <p:sp>
        <p:nvSpPr>
          <p:cNvPr id="6" name="Slide Number Placeholder 5">
            <a:extLst>
              <a:ext uri="{FF2B5EF4-FFF2-40B4-BE49-F238E27FC236}">
                <a16:creationId xmlns:a16="http://schemas.microsoft.com/office/drawing/2014/main" id="{2B83720D-6065-5FF0-96F7-F4D217FD66D4}"/>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06B786C7-B8F9-4072-AAAA-17258464D730}"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6</a:t>
            </a:fld>
            <a:endParaRPr kumimoji="0" lang="en-US" b="0" i="0" u="none" strike="noStrike" cap="none" spc="0" normalizeH="0" baseline="0" noProof="0">
              <a:ln>
                <a:noFill/>
              </a:ln>
              <a:effectLst/>
              <a:uLnTx/>
              <a:uFillTx/>
            </a:endParaRPr>
          </a:p>
        </p:txBody>
      </p:sp>
      <p:pic>
        <p:nvPicPr>
          <p:cNvPr id="7" name="Picture 6" descr="Logo, company name&#10;&#10;Description automatically generated">
            <a:extLst>
              <a:ext uri="{FF2B5EF4-FFF2-40B4-BE49-F238E27FC236}">
                <a16:creationId xmlns:a16="http://schemas.microsoft.com/office/drawing/2014/main" id="{E6942689-14E9-FE21-AB0D-650089F67843}"/>
              </a:ext>
            </a:extLst>
          </p:cNvPr>
          <p:cNvPicPr>
            <a:picLocks noChangeAspect="1"/>
          </p:cNvPicPr>
          <p:nvPr/>
        </p:nvPicPr>
        <p:blipFill>
          <a:blip r:embed="rId2"/>
          <a:stretch>
            <a:fillRect/>
          </a:stretch>
        </p:blipFill>
        <p:spPr>
          <a:xfrm>
            <a:off x="11392836" y="5888990"/>
            <a:ext cx="728252" cy="849141"/>
          </a:xfrm>
          <a:prstGeom prst="rect">
            <a:avLst/>
          </a:prstGeom>
        </p:spPr>
      </p:pic>
      <p:graphicFrame>
        <p:nvGraphicFramePr>
          <p:cNvPr id="9" name="Content Placeholder 2">
            <a:extLst>
              <a:ext uri="{FF2B5EF4-FFF2-40B4-BE49-F238E27FC236}">
                <a16:creationId xmlns:a16="http://schemas.microsoft.com/office/drawing/2014/main" id="{F3F48BA8-35D0-4C65-83DF-DFBE06BB7FDC}"/>
              </a:ext>
            </a:extLst>
          </p:cNvPr>
          <p:cNvGraphicFramePr>
            <a:graphicFrameLocks noGrp="1"/>
          </p:cNvGraphicFramePr>
          <p:nvPr>
            <p:ph sz="quarter" idx="14"/>
            <p:extLst>
              <p:ext uri="{D42A27DB-BD31-4B8C-83A1-F6EECF244321}">
                <p14:modId xmlns:p14="http://schemas.microsoft.com/office/powerpoint/2010/main" val="1783439028"/>
              </p:ext>
            </p:extLst>
          </p:nvPr>
        </p:nvGraphicFramePr>
        <p:xfrm>
          <a:off x="5020886" y="876300"/>
          <a:ext cx="6180513" cy="5067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1431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3">
            <a:extLst>
              <a:ext uri="{FF2B5EF4-FFF2-40B4-BE49-F238E27FC236}">
                <a16:creationId xmlns:a16="http://schemas.microsoft.com/office/drawing/2014/main" id="{4CEDF55B-0D10-4377-A610-3ECDC2BEF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C718DDB-43B9-476D-AB6F-D86C8CF2F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7977" y="0"/>
            <a:ext cx="7154023"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FA0611-A694-7F62-8A92-EA9A296A928A}"/>
              </a:ext>
            </a:extLst>
          </p:cNvPr>
          <p:cNvSpPr>
            <a:spLocks noGrp="1"/>
          </p:cNvSpPr>
          <p:nvPr>
            <p:ph type="title"/>
          </p:nvPr>
        </p:nvSpPr>
        <p:spPr>
          <a:xfrm>
            <a:off x="5598041" y="365124"/>
            <a:ext cx="5837337" cy="1564685"/>
          </a:xfrm>
        </p:spPr>
        <p:txBody>
          <a:bodyPr vert="horz" lIns="91440" tIns="45720" rIns="91440" bIns="45720" rtlCol="0" anchor="b">
            <a:normAutofit/>
          </a:bodyPr>
          <a:lstStyle/>
          <a:p>
            <a:r>
              <a:rPr lang="en-US" sz="3400" spc="-40">
                <a:solidFill>
                  <a:srgbClr val="FFFFFF"/>
                </a:solidFill>
              </a:rPr>
              <a:t>Discerning vision is a process led by the Holy Spirit</a:t>
            </a:r>
          </a:p>
        </p:txBody>
      </p:sp>
      <p:pic>
        <p:nvPicPr>
          <p:cNvPr id="12" name="Picture Placeholder 11" descr="A group of candles&#10;&#10;Description automatically generated with low confidence">
            <a:extLst>
              <a:ext uri="{FF2B5EF4-FFF2-40B4-BE49-F238E27FC236}">
                <a16:creationId xmlns:a16="http://schemas.microsoft.com/office/drawing/2014/main" id="{1FDFC4F8-3611-ACB1-6BF3-E09E89EC538B}"/>
              </a:ext>
            </a:extLst>
          </p:cNvPr>
          <p:cNvPicPr>
            <a:picLocks noGrp="1" noChangeAspect="1"/>
          </p:cNvPicPr>
          <p:nvPr>
            <p:ph type="pic" sz="quarter" idx="13"/>
          </p:nvPr>
        </p:nvPicPr>
        <p:blipFill rotWithShape="1">
          <a:blip r:embed="rId2"/>
          <a:srcRect t="9661" r="2" b="2"/>
          <a:stretch/>
        </p:blipFill>
        <p:spPr>
          <a:xfrm>
            <a:off x="20" y="10"/>
            <a:ext cx="5067279" cy="6857990"/>
          </a:xfrm>
          <a:prstGeom prst="rect">
            <a:avLst/>
          </a:prstGeom>
        </p:spPr>
      </p:pic>
      <p:sp>
        <p:nvSpPr>
          <p:cNvPr id="5" name="Content Placeholder 4">
            <a:extLst>
              <a:ext uri="{FF2B5EF4-FFF2-40B4-BE49-F238E27FC236}">
                <a16:creationId xmlns:a16="http://schemas.microsoft.com/office/drawing/2014/main" id="{DB6B5EC0-004A-A62C-66A0-22E3E0FFD661}"/>
              </a:ext>
            </a:extLst>
          </p:cNvPr>
          <p:cNvSpPr>
            <a:spLocks noGrp="1"/>
          </p:cNvSpPr>
          <p:nvPr>
            <p:ph idx="1"/>
          </p:nvPr>
        </p:nvSpPr>
        <p:spPr>
          <a:xfrm>
            <a:off x="5725236" y="2737821"/>
            <a:ext cx="5710142" cy="3463963"/>
          </a:xfrm>
        </p:spPr>
        <p:txBody>
          <a:bodyPr vert="horz" lIns="91440" tIns="45720" rIns="91440" bIns="45720" rtlCol="0">
            <a:normAutofit lnSpcReduction="10000"/>
          </a:bodyPr>
          <a:lstStyle/>
          <a:p>
            <a:pPr marR="0">
              <a:lnSpc>
                <a:spcPct val="100000"/>
              </a:lnSpc>
              <a:spcBef>
                <a:spcPts val="0"/>
              </a:spcBef>
              <a:spcAft>
                <a:spcPts val="1800"/>
              </a:spcAft>
            </a:pPr>
            <a:r>
              <a:rPr lang="en-US" sz="1600" dirty="0">
                <a:effectLst/>
              </a:rPr>
              <a:t>Many people believe that organizational vision depends mainly on the imagination of its senior leader. The leader articulates the vision, defines pathways forward, and convinces others to come along.</a:t>
            </a:r>
          </a:p>
          <a:p>
            <a:pPr marR="0">
              <a:lnSpc>
                <a:spcPct val="100000"/>
              </a:lnSpc>
              <a:spcBef>
                <a:spcPts val="0"/>
              </a:spcBef>
              <a:spcAft>
                <a:spcPts val="1800"/>
              </a:spcAft>
            </a:pPr>
            <a:r>
              <a:rPr lang="en-US" sz="1600" dirty="0">
                <a:effectLst/>
              </a:rPr>
              <a:t>This is one way organizations generate vision, but effective leaders often start not with their own imagination, but with unknowing. As leaders, we can rest in the assurance that a Presence is at work in the organization, a divine spark larger than our lived experience. When we set aside ego and personal agenda, a way forward emerges. However, the divine spark won’t reveal itself if we are too focused on one specific, predetermined way forward.</a:t>
            </a:r>
          </a:p>
          <a:p>
            <a:pPr indent="-228600">
              <a:lnSpc>
                <a:spcPct val="100000"/>
              </a:lnSpc>
              <a:buFont typeface="Arial" panose="020B0604020202020204" pitchFamily="34" charset="0"/>
              <a:buChar char="•"/>
            </a:pPr>
            <a:endParaRPr lang="en-US" sz="1500" dirty="0"/>
          </a:p>
        </p:txBody>
      </p:sp>
      <p:sp>
        <p:nvSpPr>
          <p:cNvPr id="4" name="Footer Placeholder 3">
            <a:extLst>
              <a:ext uri="{FF2B5EF4-FFF2-40B4-BE49-F238E27FC236}">
                <a16:creationId xmlns:a16="http://schemas.microsoft.com/office/drawing/2014/main" id="{D4B20E8B-8620-137A-391F-1F3960C00E06}"/>
              </a:ext>
            </a:extLst>
          </p:cNvPr>
          <p:cNvSpPr>
            <a:spLocks noGrp="1"/>
          </p:cNvSpPr>
          <p:nvPr>
            <p:ph type="ftr" sz="quarter" idx="11"/>
          </p:nvPr>
        </p:nvSpPr>
        <p:spPr>
          <a:xfrm>
            <a:off x="201168" y="6356350"/>
            <a:ext cx="4837176" cy="365125"/>
          </a:xfrm>
        </p:spPr>
        <p:txBody>
          <a:bodyPr vert="horz" lIns="91440" tIns="45720" rIns="91440" bIns="45720" rtlCol="0" anchor="ctr">
            <a:normAutofit/>
          </a:bodyPr>
          <a:lstStyle/>
          <a:p>
            <a:pPr>
              <a:spcAft>
                <a:spcPts val="600"/>
              </a:spcAft>
            </a:pPr>
            <a:endParaRPr lang="en-US" sz="1050" kern="1200">
              <a:solidFill>
                <a:srgbClr val="FFFFFF"/>
              </a:solidFill>
              <a:effectLst>
                <a:outerShdw blurRad="38100" dist="38100" dir="2700000" algn="tl">
                  <a:srgbClr val="000000">
                    <a:alpha val="43137"/>
                  </a:srgbClr>
                </a:outerShdw>
              </a:effectLst>
              <a:latin typeface="+mn-lt"/>
              <a:ea typeface="+mn-ea"/>
              <a:cs typeface="+mn-cs"/>
            </a:endParaRPr>
          </a:p>
        </p:txBody>
      </p:sp>
      <p:sp>
        <p:nvSpPr>
          <p:cNvPr id="6" name="Date Placeholder 5">
            <a:extLst>
              <a:ext uri="{FF2B5EF4-FFF2-40B4-BE49-F238E27FC236}">
                <a16:creationId xmlns:a16="http://schemas.microsoft.com/office/drawing/2014/main" id="{9DC05584-F4CB-E3B9-0E8E-F2668F82C1A2}"/>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a:spcAft>
                <a:spcPts val="600"/>
              </a:spcAft>
              <a:defRPr/>
            </a:pPr>
            <a:r>
              <a:rPr lang="en-US" dirty="0"/>
              <a:t>Susan Beaumont</a:t>
            </a:r>
          </a:p>
        </p:txBody>
      </p:sp>
      <p:sp>
        <p:nvSpPr>
          <p:cNvPr id="7" name="Slide Number Placeholder 6">
            <a:extLst>
              <a:ext uri="{FF2B5EF4-FFF2-40B4-BE49-F238E27FC236}">
                <a16:creationId xmlns:a16="http://schemas.microsoft.com/office/drawing/2014/main" id="{2AA5399D-95BC-C76A-8965-7349B6427A10}"/>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CD6D940D-6D44-4DF9-9322-B4B11F7EDCD0}"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7</a:t>
            </a:fld>
            <a:endParaRPr kumimoji="0" lang="en-US" b="0" i="0" u="none" strike="noStrike" cap="none" spc="0" normalizeH="0" baseline="0" noProof="0" dirty="0">
              <a:ln>
                <a:noFill/>
              </a:ln>
              <a:effectLst/>
              <a:uLnTx/>
              <a:uFillTx/>
            </a:endParaRPr>
          </a:p>
        </p:txBody>
      </p:sp>
      <p:pic>
        <p:nvPicPr>
          <p:cNvPr id="10" name="Picture 9" descr="Logo, company name&#10;&#10;Description automatically generated">
            <a:extLst>
              <a:ext uri="{FF2B5EF4-FFF2-40B4-BE49-F238E27FC236}">
                <a16:creationId xmlns:a16="http://schemas.microsoft.com/office/drawing/2014/main" id="{FE5A2ABC-92BC-8EA8-F2AD-68FB6D26CFD5}"/>
              </a:ext>
            </a:extLst>
          </p:cNvPr>
          <p:cNvPicPr>
            <a:picLocks noChangeAspect="1"/>
          </p:cNvPicPr>
          <p:nvPr/>
        </p:nvPicPr>
        <p:blipFill>
          <a:blip r:embed="rId3"/>
          <a:stretch>
            <a:fillRect/>
          </a:stretch>
        </p:blipFill>
        <p:spPr>
          <a:xfrm>
            <a:off x="11392836" y="5888990"/>
            <a:ext cx="728252" cy="849141"/>
          </a:xfrm>
          <a:prstGeom prst="rect">
            <a:avLst/>
          </a:prstGeom>
        </p:spPr>
      </p:pic>
    </p:spTree>
    <p:extLst>
      <p:ext uri="{BB962C8B-B14F-4D97-AF65-F5344CB8AC3E}">
        <p14:creationId xmlns:p14="http://schemas.microsoft.com/office/powerpoint/2010/main" val="4224648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CEDF55B-0D10-4377-A610-3ECDC2BEF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718DDB-43B9-476D-AB6F-D86C8CF2F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7977" y="0"/>
            <a:ext cx="7154023"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865A30-84E3-00B7-1A62-15898EEAB297}"/>
              </a:ext>
            </a:extLst>
          </p:cNvPr>
          <p:cNvSpPr>
            <a:spLocks noGrp="1"/>
          </p:cNvSpPr>
          <p:nvPr>
            <p:ph type="title"/>
          </p:nvPr>
        </p:nvSpPr>
        <p:spPr>
          <a:xfrm>
            <a:off x="5598041" y="365124"/>
            <a:ext cx="5837337" cy="1564685"/>
          </a:xfrm>
        </p:spPr>
        <p:txBody>
          <a:bodyPr vert="horz" lIns="91440" tIns="45720" rIns="91440" bIns="45720" rtlCol="0" anchor="b">
            <a:normAutofit/>
          </a:bodyPr>
          <a:lstStyle/>
          <a:p>
            <a:pPr>
              <a:lnSpc>
                <a:spcPct val="90000"/>
              </a:lnSpc>
            </a:pPr>
            <a:r>
              <a:rPr lang="en-US" spc="-40">
                <a:solidFill>
                  <a:srgbClr val="FFFFFF"/>
                </a:solidFill>
              </a:rPr>
              <a:t>The power of the Holy Spirit</a:t>
            </a:r>
          </a:p>
        </p:txBody>
      </p:sp>
      <p:pic>
        <p:nvPicPr>
          <p:cNvPr id="8" name="Picture 7">
            <a:extLst>
              <a:ext uri="{FF2B5EF4-FFF2-40B4-BE49-F238E27FC236}">
                <a16:creationId xmlns:a16="http://schemas.microsoft.com/office/drawing/2014/main" id="{5980AAD2-6EA0-F7FA-DFB9-E8D06217EEC6}"/>
              </a:ext>
            </a:extLst>
          </p:cNvPr>
          <p:cNvPicPr>
            <a:picLocks noChangeAspect="1"/>
          </p:cNvPicPr>
          <p:nvPr/>
        </p:nvPicPr>
        <p:blipFill rotWithShape="1">
          <a:blip r:embed="rId2"/>
          <a:srcRect l="6580" r="45947" b="1"/>
          <a:stretch/>
        </p:blipFill>
        <p:spPr>
          <a:xfrm>
            <a:off x="20" y="10"/>
            <a:ext cx="5067279" cy="6857990"/>
          </a:xfrm>
          <a:prstGeom prst="rect">
            <a:avLst/>
          </a:prstGeom>
        </p:spPr>
      </p:pic>
      <p:sp>
        <p:nvSpPr>
          <p:cNvPr id="3" name="Content Placeholder 2">
            <a:extLst>
              <a:ext uri="{FF2B5EF4-FFF2-40B4-BE49-F238E27FC236}">
                <a16:creationId xmlns:a16="http://schemas.microsoft.com/office/drawing/2014/main" id="{CCC3762E-2282-6428-0B94-D5FCC7ACD49C}"/>
              </a:ext>
            </a:extLst>
          </p:cNvPr>
          <p:cNvSpPr>
            <a:spLocks noGrp="1"/>
          </p:cNvSpPr>
          <p:nvPr>
            <p:ph sz="quarter" idx="14"/>
          </p:nvPr>
        </p:nvSpPr>
        <p:spPr>
          <a:xfrm>
            <a:off x="5725236" y="2737821"/>
            <a:ext cx="5710142" cy="3463963"/>
          </a:xfrm>
        </p:spPr>
        <p:txBody>
          <a:bodyPr vert="horz" lIns="91440" tIns="45720" rIns="91440" bIns="45720" rtlCol="0">
            <a:normAutofit/>
          </a:bodyPr>
          <a:lstStyle/>
          <a:p>
            <a:pPr marL="0" indent="0">
              <a:buNone/>
            </a:pPr>
            <a:r>
              <a:rPr lang="en-US" sz="2200" dirty="0"/>
              <a:t>He said to them: “It is not for you to know the times or dates the Father has set by his own authority. But you will receive power when the Holy Spirit comes to you; and you will be my witnesses in Jerusalem, and in all Judea and Samaria, and to the ends of the earth.”</a:t>
            </a:r>
          </a:p>
          <a:p>
            <a:pPr marL="0"/>
            <a:r>
              <a:rPr lang="en-US" sz="2200" dirty="0"/>
              <a:t>Acts 1:7</a:t>
            </a:r>
          </a:p>
        </p:txBody>
      </p:sp>
      <p:sp>
        <p:nvSpPr>
          <p:cNvPr id="4" name="Footer Placeholder 3">
            <a:extLst>
              <a:ext uri="{FF2B5EF4-FFF2-40B4-BE49-F238E27FC236}">
                <a16:creationId xmlns:a16="http://schemas.microsoft.com/office/drawing/2014/main" id="{121B3594-F669-3F95-BE60-FD86EE084F9A}"/>
              </a:ext>
            </a:extLst>
          </p:cNvPr>
          <p:cNvSpPr>
            <a:spLocks noGrp="1"/>
          </p:cNvSpPr>
          <p:nvPr>
            <p:ph type="ftr" sz="quarter" idx="11"/>
          </p:nvPr>
        </p:nvSpPr>
        <p:spPr>
          <a:xfrm>
            <a:off x="201168" y="6356350"/>
            <a:ext cx="4837176"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Presentation title</a:t>
            </a:r>
          </a:p>
        </p:txBody>
      </p:sp>
      <p:sp>
        <p:nvSpPr>
          <p:cNvPr id="5" name="Date Placeholder 4">
            <a:extLst>
              <a:ext uri="{FF2B5EF4-FFF2-40B4-BE49-F238E27FC236}">
                <a16:creationId xmlns:a16="http://schemas.microsoft.com/office/drawing/2014/main" id="{1335951D-5B46-7644-C662-870DE4CEFBF7}"/>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a:spcAft>
                <a:spcPts val="600"/>
              </a:spcAft>
              <a:defRPr/>
            </a:pPr>
            <a:r>
              <a:rPr lang="en-US"/>
              <a:t>20XX</a:t>
            </a:r>
          </a:p>
        </p:txBody>
      </p:sp>
      <p:sp>
        <p:nvSpPr>
          <p:cNvPr id="6" name="Slide Number Placeholder 5">
            <a:extLst>
              <a:ext uri="{FF2B5EF4-FFF2-40B4-BE49-F238E27FC236}">
                <a16:creationId xmlns:a16="http://schemas.microsoft.com/office/drawing/2014/main" id="{498FC4B5-4F21-8C4D-AF9D-7C203C1BDAE0}"/>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06B786C7-B8F9-4072-AAAA-17258464D730}"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8</a:t>
            </a:fld>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168836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A4B9B8C-3369-414F-A074-B4A8F6542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1962D47-C259-4CD7-852D-7D36106D6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79BA1D-123B-21E5-276F-D3DD86899864}"/>
              </a:ext>
            </a:extLst>
          </p:cNvPr>
          <p:cNvSpPr>
            <a:spLocks noGrp="1"/>
          </p:cNvSpPr>
          <p:nvPr>
            <p:ph type="title"/>
          </p:nvPr>
        </p:nvSpPr>
        <p:spPr>
          <a:xfrm>
            <a:off x="399011" y="876300"/>
            <a:ext cx="2360814" cy="5067300"/>
          </a:xfrm>
        </p:spPr>
        <p:txBody>
          <a:bodyPr vert="horz" lIns="91440" tIns="45720" rIns="91440" bIns="45720" rtlCol="0" anchor="t">
            <a:normAutofit/>
          </a:bodyPr>
          <a:lstStyle/>
          <a:p>
            <a:pPr>
              <a:lnSpc>
                <a:spcPct val="90000"/>
              </a:lnSpc>
            </a:pPr>
            <a:r>
              <a:rPr lang="en-US" sz="2800" spc="-40">
                <a:solidFill>
                  <a:srgbClr val="FFFFFF"/>
                </a:solidFill>
              </a:rPr>
              <a:t>This posture gives you freedom</a:t>
            </a:r>
          </a:p>
        </p:txBody>
      </p:sp>
      <p:sp>
        <p:nvSpPr>
          <p:cNvPr id="4" name="Footer Placeholder 3">
            <a:extLst>
              <a:ext uri="{FF2B5EF4-FFF2-40B4-BE49-F238E27FC236}">
                <a16:creationId xmlns:a16="http://schemas.microsoft.com/office/drawing/2014/main" id="{79C1F665-E5FF-3C24-424C-4E22383C67B0}"/>
              </a:ext>
            </a:extLst>
          </p:cNvPr>
          <p:cNvSpPr>
            <a:spLocks noGrp="1"/>
          </p:cNvSpPr>
          <p:nvPr>
            <p:ph type="ftr" sz="quarter" idx="11"/>
          </p:nvPr>
        </p:nvSpPr>
        <p:spPr>
          <a:xfrm>
            <a:off x="199277" y="6356350"/>
            <a:ext cx="2782221" cy="365125"/>
          </a:xfrm>
        </p:spPr>
        <p:txBody>
          <a:bodyPr vert="horz" lIns="91440" tIns="45720" rIns="91440" bIns="45720" rtlCol="0" anchor="ctr">
            <a:normAutofit/>
          </a:bodyPr>
          <a:lstStyle/>
          <a:p>
            <a:endParaRPr lang="en-US" sz="1050" kern="1200">
              <a:solidFill>
                <a:srgbClr val="FFFFFF"/>
              </a:solidFill>
              <a:latin typeface="+mn-lt"/>
              <a:ea typeface="+mn-ea"/>
              <a:cs typeface="+mn-cs"/>
            </a:endParaRPr>
          </a:p>
        </p:txBody>
      </p:sp>
      <p:sp>
        <p:nvSpPr>
          <p:cNvPr id="5" name="Date Placeholder 4">
            <a:extLst>
              <a:ext uri="{FF2B5EF4-FFF2-40B4-BE49-F238E27FC236}">
                <a16:creationId xmlns:a16="http://schemas.microsoft.com/office/drawing/2014/main" id="{922F098B-1918-2CFC-AC6D-22184F2583EF}"/>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a:defRPr/>
            </a:pPr>
            <a:endParaRPr lang="en-US"/>
          </a:p>
        </p:txBody>
      </p:sp>
      <p:sp>
        <p:nvSpPr>
          <p:cNvPr id="6" name="Slide Number Placeholder 5">
            <a:extLst>
              <a:ext uri="{FF2B5EF4-FFF2-40B4-BE49-F238E27FC236}">
                <a16:creationId xmlns:a16="http://schemas.microsoft.com/office/drawing/2014/main" id="{466E80C9-354B-7259-513B-325D36EA2A66}"/>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R="0" lvl="0" indent="0" fontAlgn="auto">
              <a:spcBef>
                <a:spcPts val="0"/>
              </a:spcBef>
              <a:spcAft>
                <a:spcPts val="0"/>
              </a:spcAft>
              <a:buClrTx/>
              <a:buSzTx/>
              <a:buFontTx/>
              <a:buNone/>
              <a:tabLst/>
              <a:defRPr/>
            </a:pPr>
            <a:endParaRPr kumimoji="0" lang="en-US" b="0" i="0" u="none" strike="noStrike" cap="none" spc="0" normalizeH="0" baseline="0" noProof="0">
              <a:ln>
                <a:noFill/>
              </a:ln>
              <a:effectLst/>
              <a:uLnTx/>
              <a:uFillTx/>
            </a:endParaRPr>
          </a:p>
        </p:txBody>
      </p:sp>
      <p:pic>
        <p:nvPicPr>
          <p:cNvPr id="7" name="Picture 6" descr="Logo, company name&#10;&#10;Description automatically generated">
            <a:extLst>
              <a:ext uri="{FF2B5EF4-FFF2-40B4-BE49-F238E27FC236}">
                <a16:creationId xmlns:a16="http://schemas.microsoft.com/office/drawing/2014/main" id="{FEEFA37F-5F5A-7926-151A-E4C189F6C7B5}"/>
              </a:ext>
            </a:extLst>
          </p:cNvPr>
          <p:cNvPicPr>
            <a:picLocks noChangeAspect="1"/>
          </p:cNvPicPr>
          <p:nvPr/>
        </p:nvPicPr>
        <p:blipFill>
          <a:blip r:embed="rId2"/>
          <a:stretch>
            <a:fillRect/>
          </a:stretch>
        </p:blipFill>
        <p:spPr>
          <a:xfrm>
            <a:off x="11392836" y="5888990"/>
            <a:ext cx="728252" cy="849141"/>
          </a:xfrm>
          <a:prstGeom prst="rect">
            <a:avLst/>
          </a:prstGeom>
        </p:spPr>
      </p:pic>
      <p:graphicFrame>
        <p:nvGraphicFramePr>
          <p:cNvPr id="9" name="Content Placeholder 2">
            <a:extLst>
              <a:ext uri="{FF2B5EF4-FFF2-40B4-BE49-F238E27FC236}">
                <a16:creationId xmlns:a16="http://schemas.microsoft.com/office/drawing/2014/main" id="{80905423-B4DC-9200-3BCE-F82BE10202CE}"/>
              </a:ext>
            </a:extLst>
          </p:cNvPr>
          <p:cNvGraphicFramePr>
            <a:graphicFrameLocks noGrp="1"/>
          </p:cNvGraphicFramePr>
          <p:nvPr>
            <p:ph sz="quarter" idx="14"/>
            <p:extLst>
              <p:ext uri="{D42A27DB-BD31-4B8C-83A1-F6EECF244321}">
                <p14:modId xmlns:p14="http://schemas.microsoft.com/office/powerpoint/2010/main" val="1335636942"/>
              </p:ext>
            </p:extLst>
          </p:nvPr>
        </p:nvGraphicFramePr>
        <p:xfrm>
          <a:off x="4076700" y="876300"/>
          <a:ext cx="7124700" cy="5300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3951885"/>
      </p:ext>
    </p:extLst>
  </p:cSld>
  <p:clrMapOvr>
    <a:masterClrMapping/>
  </p:clrMapOvr>
</p:sld>
</file>

<file path=ppt/theme/theme1.xml><?xml version="1.0" encoding="utf-8"?>
<a:theme xmlns:a="http://schemas.openxmlformats.org/drawingml/2006/main" name="ColorBlockVTI">
  <a:themeElements>
    <a:clrScheme name="ColorBlock Color Scheme">
      <a:dk1>
        <a:sysClr val="windowText" lastClr="000000"/>
      </a:dk1>
      <a:lt1>
        <a:sysClr val="window" lastClr="FFFFFF"/>
      </a:lt1>
      <a:dk2>
        <a:srgbClr val="002044"/>
      </a:dk2>
      <a:lt2>
        <a:srgbClr val="F5F0F3"/>
      </a:lt2>
      <a:accent1>
        <a:srgbClr val="4A41C5"/>
      </a:accent1>
      <a:accent2>
        <a:srgbClr val="37997B"/>
      </a:accent2>
      <a:accent3>
        <a:srgbClr val="17B4DF"/>
      </a:accent3>
      <a:accent4>
        <a:srgbClr val="E69500"/>
      </a:accent4>
      <a:accent5>
        <a:srgbClr val="276D77"/>
      </a:accent5>
      <a:accent6>
        <a:srgbClr val="386ECE"/>
      </a:accent6>
      <a:hlink>
        <a:srgbClr val="AF1DAF"/>
      </a:hlink>
      <a:folHlink>
        <a:srgbClr val="FE5C6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aead8993-b1ce-42d2-bea9-d291a882991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53E99B29BE9F4597945B42E6191939" ma:contentTypeVersion="4" ma:contentTypeDescription="Create a new document." ma:contentTypeScope="" ma:versionID="1d484b2222b035bedffee72a2de6b98a">
  <xsd:schema xmlns:xsd="http://www.w3.org/2001/XMLSchema" xmlns:xs="http://www.w3.org/2001/XMLSchema" xmlns:p="http://schemas.microsoft.com/office/2006/metadata/properties" xmlns:ns3="aead8993-b1ce-42d2-bea9-d291a8829915" targetNamespace="http://schemas.microsoft.com/office/2006/metadata/properties" ma:root="true" ma:fieldsID="b722d09955faf7458335eead62bbeb49" ns3:_="">
    <xsd:import namespace="aead8993-b1ce-42d2-bea9-d291a882991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ad8993-b1ce-42d2-bea9-d291a88299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757C30-AE9A-4680-90EB-19D282EC2B7C}">
  <ds:schemaRefs>
    <ds:schemaRef ds:uri="http://purl.org/dc/dcmitype/"/>
    <ds:schemaRef ds:uri="aead8993-b1ce-42d2-bea9-d291a8829915"/>
    <ds:schemaRef ds:uri="http://schemas.openxmlformats.org/package/2006/metadata/core-properties"/>
    <ds:schemaRef ds:uri="http://purl.org/dc/terms/"/>
    <ds:schemaRef ds:uri="http://purl.org/dc/elements/1.1/"/>
    <ds:schemaRef ds:uri="http://www.w3.org/XML/1998/namespace"/>
    <ds:schemaRef ds:uri="http://schemas.microsoft.com/office/2006/metadata/properties"/>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A5CCB28C-7D26-4A36-9CFC-D739C28F3D18}">
  <ds:schemaRefs>
    <ds:schemaRef ds:uri="http://schemas.microsoft.com/sharepoint/v3/contenttype/forms"/>
  </ds:schemaRefs>
</ds:datastoreItem>
</file>

<file path=customXml/itemProps3.xml><?xml version="1.0" encoding="utf-8"?>
<ds:datastoreItem xmlns:ds="http://schemas.openxmlformats.org/officeDocument/2006/customXml" ds:itemID="{341E8C47-D04E-4AC6-9534-12BD453A8E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ad8993-b1ce-42d2-bea9-d291a88299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{87F69EB5-10EC-446F-8782-07B2860DA9CC}tf89117832_win32</Template>
  <TotalTime>2163</TotalTime>
  <Words>1009</Words>
  <Application>Microsoft Office PowerPoint</Application>
  <PresentationFormat>Widescreen</PresentationFormat>
  <Paragraphs>120</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Avenir Next LT Pro</vt:lpstr>
      <vt:lpstr>Calibri</vt:lpstr>
      <vt:lpstr>Open Sans</vt:lpstr>
      <vt:lpstr>Symbol</vt:lpstr>
      <vt:lpstr>Times New Roman</vt:lpstr>
      <vt:lpstr>ColorBlockVTI</vt:lpstr>
      <vt:lpstr>The Role of Vision in Raising Funds</vt:lpstr>
      <vt:lpstr>Three Part Series on Vision</vt:lpstr>
      <vt:lpstr>Who is in the room</vt:lpstr>
      <vt:lpstr>                              Vision      </vt:lpstr>
      <vt:lpstr>Vision vs. Mission </vt:lpstr>
      <vt:lpstr>The via negativa of vision casting</vt:lpstr>
      <vt:lpstr>Discerning vision is a process led by the Holy Spirit</vt:lpstr>
      <vt:lpstr>The power of the Holy Spirit</vt:lpstr>
      <vt:lpstr>This posture gives you freedom</vt:lpstr>
      <vt:lpstr>Where to start?</vt:lpstr>
      <vt:lpstr>Helpful questions to begin with:</vt:lpstr>
      <vt:lpstr>APEST</vt:lpstr>
      <vt:lpstr>What kind of church are you?</vt:lpstr>
      <vt:lpstr>What kind of church are you?</vt:lpstr>
      <vt:lpstr>Internal discernment </vt:lpstr>
      <vt:lpstr>External Discernment</vt:lpstr>
      <vt:lpstr>Bringing it together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Vision</dc:title>
  <dc:creator>Jennifer de Combe</dc:creator>
  <cp:lastModifiedBy>Jennifer de Combe</cp:lastModifiedBy>
  <cp:revision>13</cp:revision>
  <dcterms:created xsi:type="dcterms:W3CDTF">2023-03-09T08:29:57Z</dcterms:created>
  <dcterms:modified xsi:type="dcterms:W3CDTF">2023-03-17T15:39:39Z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0x0101003753E99B29BE9F4597945B42E6191939</vt:lpwstr>
  </property>
</Properties>
</file>