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7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7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2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1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3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3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9853A-341D-C748-B8A5-B85E3D08C9E9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F813-E954-5040-A525-868B828F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chair on a street&#10;&#10;Description automatically generated with medium confidence">
            <a:extLst>
              <a:ext uri="{FF2B5EF4-FFF2-40B4-BE49-F238E27FC236}">
                <a16:creationId xmlns:a16="http://schemas.microsoft.com/office/drawing/2014/main" id="{D430F40A-DCDC-8E8D-7BBF-1919495A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58514" cy="51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ouse with a red roof&#10;&#10;Description automatically generated with medium confidence">
            <a:extLst>
              <a:ext uri="{FF2B5EF4-FFF2-40B4-BE49-F238E27FC236}">
                <a16:creationId xmlns:a16="http://schemas.microsoft.com/office/drawing/2014/main" id="{863121C0-C918-939E-0030-B6D11F71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45"/>
            <a:ext cx="9144000" cy="64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0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E73A9DB6-ADC1-2BBD-AF0A-FFEF2E03B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29" y="359229"/>
            <a:ext cx="9172129" cy="61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6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and, vegetable&#10;&#10;Description automatically generated">
            <a:extLst>
              <a:ext uri="{FF2B5EF4-FFF2-40B4-BE49-F238E27FC236}">
                <a16:creationId xmlns:a16="http://schemas.microsoft.com/office/drawing/2014/main" id="{C9340A46-3EAE-9DD3-6EE0-BA81A114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0999"/>
            <a:ext cx="9176657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2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77D999E-109A-6866-FCB8-6EF8214F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" y="854765"/>
            <a:ext cx="9096086" cy="51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6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A5AF78-D2E5-08F6-90C5-1CCF60E4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" y="870857"/>
            <a:ext cx="9048172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9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09AC9C-B879-51A4-9F86-EB371D40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57"/>
            <a:ext cx="9144000" cy="51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BDE97CD-CA38-3AB3-9956-86C0BDF1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7" y="849085"/>
            <a:ext cx="9144841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hread&#10;&#10;Description automatically generated">
            <a:extLst>
              <a:ext uri="{FF2B5EF4-FFF2-40B4-BE49-F238E27FC236}">
                <a16:creationId xmlns:a16="http://schemas.microsoft.com/office/drawing/2014/main" id="{936FADF3-0D4F-0E56-35D5-24A1F9F1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0050"/>
            <a:ext cx="9156323" cy="60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, shoes, footwear&#10;&#10;Description automatically generated">
            <a:extLst>
              <a:ext uri="{FF2B5EF4-FFF2-40B4-BE49-F238E27FC236}">
                <a16:creationId xmlns:a16="http://schemas.microsoft.com/office/drawing/2014/main" id="{D29992A9-234E-4665-9BBA-1BB3F2C0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41"/>
            <a:ext cx="9191948" cy="61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2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&#10;&#10;Description automatically generated">
            <a:extLst>
              <a:ext uri="{FF2B5EF4-FFF2-40B4-BE49-F238E27FC236}">
                <a16:creationId xmlns:a16="http://schemas.microsoft.com/office/drawing/2014/main" id="{7C0E7BB3-BDE1-E193-D008-F81AE729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29" y="359229"/>
            <a:ext cx="9167633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playing with a ball&#10;&#10;Description automatically generated with medium confidence">
            <a:extLst>
              <a:ext uri="{FF2B5EF4-FFF2-40B4-BE49-F238E27FC236}">
                <a16:creationId xmlns:a16="http://schemas.microsoft.com/office/drawing/2014/main" id="{7D883A41-256D-709F-8D4B-75FE6A5A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000"/>
            <a:ext cx="91440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5E61F410-18E0-BB42-BEE6-5782ADB15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" y="892629"/>
            <a:ext cx="9144837" cy="51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07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2FF7AC-7CDE-3803-D428-3DECA4E8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7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AB71A3-110C-B35B-BA80-37BA10CC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" y="881743"/>
            <a:ext cx="9096086" cy="51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1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29128AE-4609-9955-0B83-D5EF1886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7" y="849085"/>
            <a:ext cx="9106173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04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Chappell</dc:creator>
  <cp:lastModifiedBy>Heather Chappell</cp:lastModifiedBy>
  <cp:revision>1</cp:revision>
  <dcterms:created xsi:type="dcterms:W3CDTF">2022-10-21T15:46:21Z</dcterms:created>
  <dcterms:modified xsi:type="dcterms:W3CDTF">2022-10-21T15:58:43Z</dcterms:modified>
</cp:coreProperties>
</file>