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0"/>
  </p:notesMasterIdLst>
  <p:handoutMasterIdLst>
    <p:handoutMasterId r:id="rId81"/>
  </p:handoutMasterIdLst>
  <p:sldIdLst>
    <p:sldId id="256" r:id="rId2"/>
    <p:sldId id="1686" r:id="rId3"/>
    <p:sldId id="617" r:id="rId4"/>
    <p:sldId id="635" r:id="rId5"/>
    <p:sldId id="704" r:id="rId6"/>
    <p:sldId id="651" r:id="rId7"/>
    <p:sldId id="722" r:id="rId8"/>
    <p:sldId id="723" r:id="rId9"/>
    <p:sldId id="513" r:id="rId10"/>
    <p:sldId id="527" r:id="rId11"/>
    <p:sldId id="609" r:id="rId12"/>
    <p:sldId id="734" r:id="rId13"/>
    <p:sldId id="597" r:id="rId14"/>
    <p:sldId id="1671" r:id="rId15"/>
    <p:sldId id="544" r:id="rId16"/>
    <p:sldId id="731" r:id="rId17"/>
    <p:sldId id="1655" r:id="rId18"/>
    <p:sldId id="935" r:id="rId19"/>
    <p:sldId id="1675" r:id="rId20"/>
    <p:sldId id="1646" r:id="rId21"/>
    <p:sldId id="1645" r:id="rId22"/>
    <p:sldId id="1672" r:id="rId23"/>
    <p:sldId id="1673" r:id="rId24"/>
    <p:sldId id="1656" r:id="rId25"/>
    <p:sldId id="732" r:id="rId26"/>
    <p:sldId id="621" r:id="rId27"/>
    <p:sldId id="529" r:id="rId28"/>
    <p:sldId id="1681" r:id="rId29"/>
    <p:sldId id="1661" r:id="rId30"/>
    <p:sldId id="744" r:id="rId31"/>
    <p:sldId id="613" r:id="rId32"/>
    <p:sldId id="724" r:id="rId33"/>
    <p:sldId id="412" r:id="rId34"/>
    <p:sldId id="622" r:id="rId35"/>
    <p:sldId id="614" r:id="rId36"/>
    <p:sldId id="1662" r:id="rId37"/>
    <p:sldId id="1682" r:id="rId38"/>
    <p:sldId id="1659" r:id="rId39"/>
    <p:sldId id="725" r:id="rId40"/>
    <p:sldId id="730" r:id="rId41"/>
    <p:sldId id="1657" r:id="rId42"/>
    <p:sldId id="1658" r:id="rId43"/>
    <p:sldId id="1660" r:id="rId44"/>
    <p:sldId id="615" r:id="rId45"/>
    <p:sldId id="1683" r:id="rId46"/>
    <p:sldId id="1684" r:id="rId47"/>
    <p:sldId id="521" r:id="rId48"/>
    <p:sldId id="523" r:id="rId49"/>
    <p:sldId id="339" r:id="rId50"/>
    <p:sldId id="743" r:id="rId51"/>
    <p:sldId id="294" r:id="rId52"/>
    <p:sldId id="545" r:id="rId53"/>
    <p:sldId id="623" r:id="rId54"/>
    <p:sldId id="624" r:id="rId55"/>
    <p:sldId id="1674" r:id="rId56"/>
    <p:sldId id="625" r:id="rId57"/>
    <p:sldId id="626" r:id="rId58"/>
    <p:sldId id="1676" r:id="rId59"/>
    <p:sldId id="1667" r:id="rId60"/>
    <p:sldId id="1677" r:id="rId61"/>
    <p:sldId id="1664" r:id="rId62"/>
    <p:sldId id="1666" r:id="rId63"/>
    <p:sldId id="627" r:id="rId64"/>
    <p:sldId id="628" r:id="rId65"/>
    <p:sldId id="629" r:id="rId66"/>
    <p:sldId id="630" r:id="rId67"/>
    <p:sldId id="631" r:id="rId68"/>
    <p:sldId id="1685" r:id="rId69"/>
    <p:sldId id="1679" r:id="rId70"/>
    <p:sldId id="633" r:id="rId71"/>
    <p:sldId id="546" r:id="rId72"/>
    <p:sldId id="359" r:id="rId73"/>
    <p:sldId id="1680" r:id="rId74"/>
    <p:sldId id="336" r:id="rId75"/>
    <p:sldId id="619" r:id="rId76"/>
    <p:sldId id="703" r:id="rId77"/>
    <p:sldId id="702" r:id="rId78"/>
    <p:sldId id="737" r:id="rId79"/>
  </p:sldIdLst>
  <p:sldSz cx="12192000" cy="6858000"/>
  <p:notesSz cx="6858000" cy="9144000"/>
  <p:embeddedFontLst>
    <p:embeddedFont>
      <p:font typeface="Calibri" panose="020F0502020204030204" pitchFamily="34" charset="0"/>
      <p:regular r:id="rId82"/>
      <p:bold r:id="rId83"/>
      <p:italic r:id="rId84"/>
      <p:boldItalic r:id="rId85"/>
    </p:embeddedFont>
    <p:embeddedFont>
      <p:font typeface="Monotype Sorts" pitchFamily="2" charset="2"/>
      <p:regular r:id="rId86"/>
    </p:embeddedFont>
    <p:embeddedFont>
      <p:font typeface="open sans" panose="020B0606030504020204" pitchFamily="34" charset="0"/>
      <p:regular r:id="rId87"/>
      <p:bold r:id="rId88"/>
      <p:italic r:id="rId89"/>
      <p:boldItalic r:id="rId90"/>
    </p:embeddedFont>
    <p:embeddedFont>
      <p:font typeface="Roboto" panose="02000000000000000000" pitchFamily="2" charset="0"/>
      <p:regular r:id="rId91"/>
      <p:bold r:id="rId92"/>
      <p:italic r:id="rId93"/>
      <p:boldItalic r:id="rId94"/>
    </p:embeddedFont>
    <p:embeddedFont>
      <p:font typeface="Roboto Light" panose="02000000000000000000" pitchFamily="2" charset="0"/>
      <p:regular r:id="rId95"/>
      <p:italic r:id="rId96"/>
    </p:embeddedFont>
    <p:embeddedFont>
      <p:font typeface="Roboto Medium" panose="02000000000000000000" pitchFamily="2" charset="0"/>
      <p:regular r:id="rId97"/>
      <p:italic r:id="rId98"/>
    </p:embeddedFont>
    <p:embeddedFont>
      <p:font typeface="Roboto Slab" pitchFamily="2" charset="0"/>
      <p:regular r:id="rId99"/>
      <p:bold r:id="rId100"/>
    </p:embeddedFont>
    <p:embeddedFont>
      <p:font typeface="Roboto Slab Medium" pitchFamily="2" charset="0"/>
      <p:regular r:id="rId101"/>
      <p:bold r:id="rId102"/>
    </p:embeddedFont>
  </p:embeddedFontLst>
  <p:custDataLst>
    <p:tags r:id="rId103"/>
  </p:custData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Plater" initials="" lastIdx="8" clrIdx="0"/>
  <p:cmAuthor id="2" name="Jim MacDonald" initials="" lastIdx="2" clrIdx="1"/>
  <p:cmAuthor id="3" name="James MacDonald" initials="JM" lastIdx="46" clrIdx="2"/>
  <p:cmAuthor id="4" name="Jim MacDonald" initials="JM" lastIdx="2" clrIdx="3">
    <p:extLst>
      <p:ext uri="{19B8F6BF-5375-455C-9EA6-DF929625EA0E}">
        <p15:presenceInfo xmlns:p15="http://schemas.microsoft.com/office/powerpoint/2012/main" userId="S::JMacDonald@presbyterian.ca::54905850-a2d6-495b-8386-4451d61af2f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B"/>
    <a:srgbClr val="1E3C70"/>
    <a:srgbClr val="CCFFFF"/>
    <a:srgbClr val="D9D9D9"/>
    <a:srgbClr val="E5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95" autoAdjust="0"/>
    <p:restoredTop sz="62585" autoAdjust="0"/>
  </p:normalViewPr>
  <p:slideViewPr>
    <p:cSldViewPr snapToGrid="0">
      <p:cViewPr varScale="1">
        <p:scale>
          <a:sx n="77" d="100"/>
          <a:sy n="77" d="100"/>
        </p:scale>
        <p:origin x="1056" y="192"/>
      </p:cViewPr>
      <p:guideLst/>
    </p:cSldViewPr>
  </p:slideViewPr>
  <p:outlineViewPr>
    <p:cViewPr>
      <p:scale>
        <a:sx n="33" d="100"/>
        <a:sy n="33" d="100"/>
      </p:scale>
      <p:origin x="0" y="-9504"/>
    </p:cViewPr>
  </p:outlineViewPr>
  <p:notesTextViewPr>
    <p:cViewPr>
      <p:scale>
        <a:sx n="1" d="1"/>
        <a:sy n="1" d="1"/>
      </p:scale>
      <p:origin x="0" y="0"/>
    </p:cViewPr>
  </p:notesTextViewPr>
  <p:sorterViewPr>
    <p:cViewPr varScale="1">
      <p:scale>
        <a:sx n="1" d="1"/>
        <a:sy n="1" d="1"/>
      </p:scale>
      <p:origin x="0" y="-2898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21.fntdata"/><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notesMaster" Target="notesMasters/notesMaster1.xml"/><Relationship Id="rId85" Type="http://schemas.openxmlformats.org/officeDocument/2006/relationships/font" Target="fonts/font4.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tags" Target="tags/tag1.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6.fntdata"/><Relationship Id="rId104"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9.fntdata"/><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13CA2B-1E76-914C-8237-03E660A25D4E}"/>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8F13254-3738-C040-9BDB-97915AB55F10}"/>
              </a:ext>
            </a:extLst>
          </p:cNvPr>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7CEC140C-2688-ED46-8A49-42476BB20DB9}" type="datetimeFigureOut">
              <a:rPr lang="en-US" smtClean="0"/>
              <a:t>1/20/22</a:t>
            </a:fld>
            <a:endParaRPr lang="en-US"/>
          </a:p>
        </p:txBody>
      </p:sp>
      <p:sp>
        <p:nvSpPr>
          <p:cNvPr id="4" name="Footer Placeholder 3">
            <a:extLst>
              <a:ext uri="{FF2B5EF4-FFF2-40B4-BE49-F238E27FC236}">
                <a16:creationId xmlns:a16="http://schemas.microsoft.com/office/drawing/2014/main" id="{6F7C1DBD-A0D3-5547-804E-D005DD2E6B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92AD00-9237-FD45-83BB-D485C691EB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1476FC-3FB6-F74A-B46A-D8B17EC88886}" type="slidenum">
              <a:rPr lang="en-US" smtClean="0"/>
              <a:t>‹#›</a:t>
            </a:fld>
            <a:endParaRPr lang="en-US"/>
          </a:p>
        </p:txBody>
      </p:sp>
    </p:spTree>
    <p:extLst>
      <p:ext uri="{BB962C8B-B14F-4D97-AF65-F5344CB8AC3E}">
        <p14:creationId xmlns:p14="http://schemas.microsoft.com/office/powerpoint/2010/main" val="33094467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DB111E-E6B6-47E8-AE41-33D5DBC718A0}"/>
              </a:ext>
            </a:extLst>
          </p:cNvPr>
          <p:cNvSpPr>
            <a:spLocks noGrp="1"/>
          </p:cNvSpPr>
          <p:nvPr>
            <p:ph type="hdr" sz="quarter"/>
          </p:nvPr>
        </p:nvSpPr>
        <p:spPr>
          <a:xfrm>
            <a:off x="0" y="1"/>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70A64CD-B173-44A4-BD74-B40CA8C80F45}"/>
              </a:ext>
            </a:extLst>
          </p:cNvPr>
          <p:cNvSpPr>
            <a:spLocks noGrp="1"/>
          </p:cNvSpPr>
          <p:nvPr>
            <p:ph type="dt" idx="1"/>
          </p:nvPr>
        </p:nvSpPr>
        <p:spPr>
          <a:xfrm>
            <a:off x="3884613" y="1"/>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FD2D581-28EE-496D-967D-AA9438B06255}" type="datetimeFigureOut">
              <a:rPr lang="en-US"/>
              <a:pPr>
                <a:defRPr/>
              </a:pPr>
              <a:t>1/20/22</a:t>
            </a:fld>
            <a:endParaRPr lang="en-US"/>
          </a:p>
        </p:txBody>
      </p:sp>
      <p:sp>
        <p:nvSpPr>
          <p:cNvPr id="4" name="Slide Image Placeholder 3">
            <a:extLst>
              <a:ext uri="{FF2B5EF4-FFF2-40B4-BE49-F238E27FC236}">
                <a16:creationId xmlns:a16="http://schemas.microsoft.com/office/drawing/2014/main" id="{36DACEF6-A64D-4351-8FB3-0C1B9302289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AD9E38A3-B1A3-41AB-A287-9B747F7BF7D4}"/>
              </a:ext>
            </a:extLst>
          </p:cNvPr>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AAFC8AC-512D-4B7D-9D1E-A771C354FAD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145E4695-A3B3-44D6-B1FB-652D53828E21}"/>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69807ABD-2A2A-4DC0-B461-27DCBC869D40}"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cra-arc.gc.ca/"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cra-arc.gc.ca/"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E99FD0B7-1E8F-43C2-9C87-878D47D133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CD1D531F-2A50-430B-9EB0-D57232FB28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Ministry of Managing Money</a:t>
            </a:r>
          </a:p>
          <a:p>
            <a:pPr eaLnBrk="1" hangingPunct="1">
              <a:spcBef>
                <a:spcPct val="0"/>
              </a:spcBef>
            </a:pPr>
            <a:r>
              <a:rPr lang="en-US" altLang="en-US" i="1" dirty="0"/>
              <a:t>Congregational Finances and &amp; Stewardship</a:t>
            </a:r>
            <a:endParaRPr lang="en-US" altLang="en-US" dirty="0"/>
          </a:p>
          <a:p>
            <a:pPr eaLnBrk="1" hangingPunct="1">
              <a:spcBef>
                <a:spcPct val="0"/>
              </a:spcBef>
            </a:pPr>
            <a:r>
              <a:rPr lang="en-US" altLang="en-US" dirty="0"/>
              <a:t>Webinars presented by The Presbyterian Church in Canada </a:t>
            </a:r>
          </a:p>
          <a:p>
            <a:pPr eaLnBrk="1" hangingPunct="1">
              <a:spcBef>
                <a:spcPct val="0"/>
              </a:spcBef>
            </a:pPr>
            <a:r>
              <a:rPr lang="en-US" altLang="en-US" i="1" dirty="0"/>
              <a:t>with the support of Presbyterians Sharing</a:t>
            </a: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p:txBody>
      </p:sp>
      <p:sp>
        <p:nvSpPr>
          <p:cNvPr id="38915" name="Slide Number Placeholder 3">
            <a:extLst>
              <a:ext uri="{FF2B5EF4-FFF2-40B4-BE49-F238E27FC236}">
                <a16:creationId xmlns:a16="http://schemas.microsoft.com/office/drawing/2014/main" id="{DD6F6A16-EA02-4D39-88B4-A3A9AEB1E7E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5F9F667-B3EE-4DBE-83A0-88678E003920}" type="slidenum">
              <a:rPr lang="en-US" altLang="en-US" smtClean="0"/>
              <a:pPr fontAlgn="base">
                <a:spcBef>
                  <a:spcPct val="0"/>
                </a:spcBef>
                <a:spcAft>
                  <a:spcPct val="0"/>
                </a:spcAft>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1253B373-8E20-42D5-AAF8-5018EB87D2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215F101-EAF1-40E6-977B-A3E9B31105E0}"/>
              </a:ext>
            </a:extLst>
          </p:cNvPr>
          <p:cNvSpPr>
            <a:spLocks noGrp="1"/>
          </p:cNvSpPr>
          <p:nvPr>
            <p:ph type="body" idx="1"/>
          </p:nvPr>
        </p:nvSpPr>
        <p:spPr/>
        <p:txBody>
          <a:bodyPr/>
          <a:lstStyle/>
          <a:p>
            <a:pPr eaLnBrk="1" fontAlgn="auto" hangingPunct="1">
              <a:spcBef>
                <a:spcPts val="300"/>
              </a:spcBef>
              <a:spcAft>
                <a:spcPts val="0"/>
              </a:spcAft>
              <a:defRPr/>
            </a:pPr>
            <a:r>
              <a:rPr lang="en-CA" sz="1200" b="1" dirty="0">
                <a:latin typeface="+mn-lt"/>
                <a:cs typeface="Times New Roman" panose="02020603050405020304" pitchFamily="18" charset="0"/>
              </a:rPr>
              <a:t>The Job Of The Treasurer</a:t>
            </a:r>
          </a:p>
          <a:p>
            <a:pPr eaLnBrk="1" fontAlgn="auto" hangingPunct="1">
              <a:spcBef>
                <a:spcPts val="300"/>
              </a:spcBef>
              <a:spcAft>
                <a:spcPts val="0"/>
              </a:spcAft>
              <a:defRPr/>
            </a:pPr>
            <a:r>
              <a:rPr lang="en-CA" dirty="0">
                <a:cs typeface="Times New Roman" panose="02020603050405020304" pitchFamily="18" charset="0"/>
              </a:rPr>
              <a:t>One role is to produce reports.  It’s important to know there will be different reports for different audiences.  We’re going to look at the first five bullets – but the info you use for them is probably what Banks, Insurance and Foundations or other grant makers want. </a:t>
            </a:r>
          </a:p>
          <a:p>
            <a:pPr eaLnBrk="1" fontAlgn="auto" hangingPunct="1">
              <a:spcBef>
                <a:spcPts val="300"/>
              </a:spcBef>
              <a:spcAft>
                <a:spcPts val="0"/>
              </a:spcAft>
              <a:defRPr/>
            </a:pPr>
            <a:endParaRPr lang="en-CA" b="1" dirty="0">
              <a:cs typeface="Times New Roman" panose="02020603050405020304" pitchFamily="18" charset="0"/>
            </a:endParaRPr>
          </a:p>
        </p:txBody>
      </p:sp>
      <p:sp>
        <p:nvSpPr>
          <p:cNvPr id="55299" name="Slide Number Placeholder 3">
            <a:extLst>
              <a:ext uri="{FF2B5EF4-FFF2-40B4-BE49-F238E27FC236}">
                <a16:creationId xmlns:a16="http://schemas.microsoft.com/office/drawing/2014/main" id="{23A26C1F-982C-4819-8F7A-770E80F782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3EEE059-F137-4D4E-B79A-6C2733133E06}" type="slidenum">
              <a:rPr lang="en-US" altLang="en-US" smtClean="0"/>
              <a:pPr fontAlgn="base">
                <a:spcBef>
                  <a:spcPct val="0"/>
                </a:spcBef>
                <a:spcAft>
                  <a:spcPct val="0"/>
                </a:spcAft>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6F160422-BAB6-4666-81F2-1629D1C1D6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1EDDB56-B7FA-4032-895C-B3197A218BF7}"/>
              </a:ext>
            </a:extLst>
          </p:cNvPr>
          <p:cNvSpPr>
            <a:spLocks noGrp="1"/>
          </p:cNvSpPr>
          <p:nvPr>
            <p:ph type="body" idx="1"/>
          </p:nvPr>
        </p:nvSpPr>
        <p:spPr/>
        <p:txBody>
          <a:bodyPr/>
          <a:lstStyle/>
          <a:p>
            <a:pPr marL="270000" indent="-270000" eaLnBrk="1" fontAlgn="auto" hangingPunct="1">
              <a:spcBef>
                <a:spcPts val="300"/>
              </a:spcBef>
              <a:spcAft>
                <a:spcPts val="0"/>
              </a:spcAft>
              <a:defRPr/>
            </a:pPr>
            <a:r>
              <a:rPr lang="en-US" sz="1200" b="1" dirty="0">
                <a:latin typeface="+mn-lt"/>
                <a:cs typeface="Times New Roman" panose="02020603050405020304" pitchFamily="18" charset="0"/>
              </a:rPr>
              <a:t>Financial Statements</a:t>
            </a:r>
          </a:p>
          <a:p>
            <a:pPr marL="270000" indent="-270000" eaLnBrk="1" fontAlgn="auto" hangingPunct="1">
              <a:spcBef>
                <a:spcPts val="300"/>
              </a:spcBef>
              <a:spcAft>
                <a:spcPts val="0"/>
              </a:spcAft>
              <a:defRPr/>
            </a:pPr>
            <a:r>
              <a:rPr lang="en-US" sz="1200" dirty="0">
                <a:latin typeface="+mn-lt"/>
                <a:cs typeface="Times New Roman" panose="02020603050405020304" pitchFamily="18" charset="0"/>
              </a:rPr>
              <a:t>Financial statements should possess the following characteristics to be useful</a:t>
            </a:r>
          </a:p>
          <a:p>
            <a:pPr marL="270000" lvl="1" indent="-270000" eaLnBrk="1" fontAlgn="auto" hangingPunct="1">
              <a:spcBef>
                <a:spcPts val="300"/>
              </a:spcBef>
              <a:spcAft>
                <a:spcPts val="0"/>
              </a:spcAft>
              <a:buFont typeface="Arial" pitchFamily="34" charset="0"/>
              <a:buChar char="•"/>
              <a:tabLst>
                <a:tab pos="90000" algn="l"/>
              </a:tabLst>
              <a:defRPr/>
            </a:pPr>
            <a:r>
              <a:rPr lang="en-US" sz="1200" dirty="0">
                <a:latin typeface="+mn-lt"/>
                <a:cs typeface="Times New Roman" panose="02020603050405020304" pitchFamily="18" charset="0"/>
              </a:rPr>
              <a:t>Understandable – describe the financial information in a meaningful way</a:t>
            </a:r>
          </a:p>
          <a:p>
            <a:pPr marL="270000" indent="-270000" eaLnBrk="1" fontAlgn="auto" hangingPunct="1">
              <a:spcBef>
                <a:spcPts val="300"/>
              </a:spcBef>
              <a:spcAft>
                <a:spcPts val="0"/>
              </a:spcAft>
              <a:buFont typeface="Arial" pitchFamily="34" charset="0"/>
              <a:buChar char="•"/>
              <a:tabLst>
                <a:tab pos="90000" algn="l"/>
              </a:tabLst>
              <a:defRPr/>
            </a:pPr>
            <a:r>
              <a:rPr lang="en-US" sz="1200" dirty="0">
                <a:latin typeface="+mn-lt"/>
                <a:cs typeface="Times New Roman" panose="02020603050405020304" pitchFamily="18" charset="0"/>
              </a:rPr>
              <a:t>Relevant – providing timely information and context</a:t>
            </a:r>
          </a:p>
          <a:p>
            <a:pPr marL="270000" lvl="1" indent="-270000" eaLnBrk="1" fontAlgn="auto" hangingPunct="1">
              <a:spcBef>
                <a:spcPts val="300"/>
              </a:spcBef>
              <a:spcAft>
                <a:spcPts val="0"/>
              </a:spcAft>
              <a:buFont typeface="Arial" pitchFamily="34" charset="0"/>
              <a:buChar char="•"/>
              <a:tabLst>
                <a:tab pos="90000" algn="l"/>
              </a:tabLst>
              <a:defRPr/>
            </a:pPr>
            <a:r>
              <a:rPr lang="en-US" sz="1200" dirty="0">
                <a:latin typeface="+mn-lt"/>
                <a:cs typeface="Times New Roman" panose="02020603050405020304" pitchFamily="18" charset="0"/>
              </a:rPr>
              <a:t>Reliable – information is supported, accurate, and if estimated, conservative</a:t>
            </a:r>
          </a:p>
          <a:p>
            <a:pPr marL="270000" indent="-270000" eaLnBrk="1" fontAlgn="auto" hangingPunct="1">
              <a:spcBef>
                <a:spcPts val="300"/>
              </a:spcBef>
              <a:spcAft>
                <a:spcPts val="0"/>
              </a:spcAft>
              <a:buFont typeface="Arial" pitchFamily="34" charset="0"/>
              <a:buChar char="•"/>
              <a:defRPr/>
            </a:pPr>
            <a:r>
              <a:rPr lang="en-US" sz="1200" dirty="0">
                <a:latin typeface="+mn-lt"/>
                <a:cs typeface="Times New Roman" panose="02020603050405020304" pitchFamily="18" charset="0"/>
              </a:rPr>
              <a:t>Comparable – consistent application of accounting methods</a:t>
            </a:r>
          </a:p>
          <a:p>
            <a:pPr eaLnBrk="1" fontAlgn="auto" hangingPunct="1">
              <a:spcBef>
                <a:spcPts val="300"/>
              </a:spcBef>
              <a:spcAft>
                <a:spcPts val="0"/>
              </a:spcAft>
              <a:defRPr/>
            </a:pPr>
            <a:endParaRPr lang="en-US" sz="1400" dirty="0">
              <a:latin typeface="Times New Roman" panose="02020603050405020304" pitchFamily="18" charset="0"/>
              <a:cs typeface="Times New Roman" panose="02020603050405020304" pitchFamily="18" charset="0"/>
            </a:endParaRPr>
          </a:p>
        </p:txBody>
      </p:sp>
      <p:sp>
        <p:nvSpPr>
          <p:cNvPr id="57347" name="Slide Number Placeholder 3">
            <a:extLst>
              <a:ext uri="{FF2B5EF4-FFF2-40B4-BE49-F238E27FC236}">
                <a16:creationId xmlns:a16="http://schemas.microsoft.com/office/drawing/2014/main" id="{147CE0F8-DA87-4E52-9E1F-06FF4EB70F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8BE700C-7924-42C9-B856-47E79D0AF6C4}" type="slidenum">
              <a:rPr lang="en-US" altLang="en-US" smtClean="0"/>
              <a:pPr fontAlgn="base">
                <a:spcBef>
                  <a:spcPct val="0"/>
                </a:spcBef>
                <a:spcAft>
                  <a:spcPct val="0"/>
                </a:spcAft>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D1132A74-1206-42EF-A790-7F1409BF55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4" name="Notes Placeholder 2">
            <a:extLst>
              <a:ext uri="{FF2B5EF4-FFF2-40B4-BE49-F238E27FC236}">
                <a16:creationId xmlns:a16="http://schemas.microsoft.com/office/drawing/2014/main" id="{A28BA635-E156-4A2A-8250-637087AAED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And onto the CRA. </a:t>
            </a:r>
          </a:p>
        </p:txBody>
      </p:sp>
      <p:sp>
        <p:nvSpPr>
          <p:cNvPr id="59395" name="Slide Number Placeholder 3">
            <a:extLst>
              <a:ext uri="{FF2B5EF4-FFF2-40B4-BE49-F238E27FC236}">
                <a16:creationId xmlns:a16="http://schemas.microsoft.com/office/drawing/2014/main" id="{7AB4F6C7-5C46-48AB-BE83-A01339D589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5BB1C85-BA2B-4DAD-827C-B361F64BF2D1}" type="slidenum">
              <a:rPr lang="en-US" altLang="en-US" smtClean="0"/>
              <a:pPr fontAlgn="base">
                <a:spcBef>
                  <a:spcPct val="0"/>
                </a:spcBef>
                <a:spcAft>
                  <a:spcPct val="0"/>
                </a:spcAft>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0035D425-4CB8-48BD-814E-B1801C464B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F9D02B3-7633-439F-B69E-E430D88CC6D4}"/>
              </a:ext>
            </a:extLst>
          </p:cNvPr>
          <p:cNvSpPr>
            <a:spLocks noGrp="1"/>
          </p:cNvSpPr>
          <p:nvPr>
            <p:ph type="body" idx="1"/>
          </p:nvPr>
        </p:nvSpPr>
        <p:spPr/>
        <p:txBody>
          <a:bodyPr/>
          <a:lstStyle/>
          <a:p>
            <a:pPr eaLnBrk="1" fontAlgn="auto" hangingPunct="1">
              <a:spcBef>
                <a:spcPts val="0"/>
              </a:spcBef>
              <a:spcAft>
                <a:spcPts val="0"/>
              </a:spcAft>
              <a:defRPr/>
            </a:pPr>
            <a:r>
              <a:rPr lang="en-US" sz="1200" dirty="0">
                <a:latin typeface="+mn-lt"/>
              </a:rPr>
              <a:t>Responsible for the finance &amp; stewardship of all the congregation – so they want to see both the details and the big picture. </a:t>
            </a:r>
          </a:p>
          <a:p>
            <a:pPr eaLnBrk="1" fontAlgn="auto" hangingPunct="1">
              <a:spcBef>
                <a:spcPts val="0"/>
              </a:spcBef>
              <a:spcAft>
                <a:spcPts val="0"/>
              </a:spcAft>
              <a:defRPr/>
            </a:pPr>
            <a:endParaRPr lang="en-US" sz="1200" dirty="0">
              <a:latin typeface="+mn-lt"/>
            </a:endParaRPr>
          </a:p>
          <a:p>
            <a:pPr eaLnBrk="1" fontAlgn="auto" hangingPunct="1">
              <a:spcBef>
                <a:spcPts val="0"/>
              </a:spcBef>
              <a:spcAft>
                <a:spcPts val="0"/>
              </a:spcAft>
              <a:defRPr/>
            </a:pPr>
            <a:r>
              <a:rPr lang="en-US" sz="1200" dirty="0">
                <a:latin typeface="+mn-lt"/>
              </a:rPr>
              <a:t>Monthly updates – anticipate questions.  Is there a line which is different from the previous year? What might stand out. </a:t>
            </a:r>
          </a:p>
          <a:p>
            <a:pPr eaLnBrk="1" fontAlgn="auto" hangingPunct="1">
              <a:spcBef>
                <a:spcPts val="0"/>
              </a:spcBef>
              <a:spcAft>
                <a:spcPts val="0"/>
              </a:spcAft>
              <a:defRPr/>
            </a:pPr>
            <a:endParaRPr lang="en-US" sz="1200" dirty="0">
              <a:latin typeface="+mn-lt"/>
            </a:endParaRPr>
          </a:p>
          <a:p>
            <a:pPr marL="270000" indent="-270000" eaLnBrk="1" fontAlgn="auto" hangingPunct="1">
              <a:spcBef>
                <a:spcPts val="300"/>
              </a:spcBef>
              <a:spcAft>
                <a:spcPts val="0"/>
              </a:spcAft>
              <a:buFont typeface="Arial" pitchFamily="34" charset="0"/>
              <a:buChar char="•"/>
              <a:defRPr/>
            </a:pPr>
            <a:r>
              <a:rPr lang="en-US" sz="1200" dirty="0">
                <a:latin typeface="+mn-lt"/>
                <a:cs typeface="Times New Roman" panose="02020603050405020304" pitchFamily="18" charset="0"/>
              </a:rPr>
              <a:t>Obviously, members, adherents and other donors want to know how their donations are being used</a:t>
            </a:r>
          </a:p>
          <a:p>
            <a:pPr marL="540000" indent="-270000" eaLnBrk="1" fontAlgn="auto" hangingPunct="1">
              <a:spcBef>
                <a:spcPts val="300"/>
              </a:spcBef>
              <a:spcAft>
                <a:spcPts val="0"/>
              </a:spcAft>
              <a:buFont typeface="Wingdings" pitchFamily="2" charset="2"/>
              <a:buChar char="Ø"/>
              <a:defRPr/>
            </a:pPr>
            <a:r>
              <a:rPr lang="en-US" sz="1200" dirty="0">
                <a:latin typeface="+mn-lt"/>
                <a:cs typeface="Times New Roman" panose="02020603050405020304" pitchFamily="18" charset="0"/>
              </a:rPr>
              <a:t>Donations to General fund, special “designated” fund(s), e.g. building, new organ, etc.</a:t>
            </a:r>
          </a:p>
          <a:p>
            <a:pPr marL="540000" indent="-270000" eaLnBrk="1" fontAlgn="auto" hangingPunct="1">
              <a:spcBef>
                <a:spcPts val="300"/>
              </a:spcBef>
              <a:spcAft>
                <a:spcPts val="0"/>
              </a:spcAft>
              <a:buFont typeface="Wingdings" pitchFamily="2" charset="2"/>
              <a:buChar char="Ø"/>
              <a:defRPr/>
            </a:pPr>
            <a:r>
              <a:rPr lang="en-US" sz="1200" dirty="0">
                <a:latin typeface="+mn-lt"/>
                <a:cs typeface="Times New Roman" panose="02020603050405020304" pitchFamily="18" charset="0"/>
              </a:rPr>
              <a:t>Donations to </a:t>
            </a:r>
            <a:r>
              <a:rPr lang="en-US" sz="1200" i="1" dirty="0">
                <a:latin typeface="+mn-lt"/>
                <a:cs typeface="Times New Roman" panose="02020603050405020304" pitchFamily="18" charset="0"/>
              </a:rPr>
              <a:t>Presbyterians Sharing…</a:t>
            </a:r>
            <a:r>
              <a:rPr lang="en-US" sz="1200" dirty="0">
                <a:latin typeface="+mn-lt"/>
                <a:cs typeface="Times New Roman" panose="02020603050405020304" pitchFamily="18" charset="0"/>
              </a:rPr>
              <a:t>, PWS&amp;D</a:t>
            </a:r>
          </a:p>
          <a:p>
            <a:pPr marL="540000" indent="-270000" eaLnBrk="1" fontAlgn="auto" hangingPunct="1">
              <a:spcBef>
                <a:spcPts val="300"/>
              </a:spcBef>
              <a:spcAft>
                <a:spcPts val="0"/>
              </a:spcAft>
              <a:buFont typeface="Wingdings" pitchFamily="2" charset="2"/>
              <a:buChar char="Ø"/>
              <a:defRPr/>
            </a:pPr>
            <a:r>
              <a:rPr lang="en-US" sz="1200" dirty="0">
                <a:latin typeface="+mn-lt"/>
                <a:cs typeface="Times New Roman" panose="02020603050405020304" pitchFamily="18" charset="0"/>
              </a:rPr>
              <a:t>Stipends and salaries</a:t>
            </a:r>
          </a:p>
          <a:p>
            <a:pPr marL="540000" indent="-270000" eaLnBrk="1" fontAlgn="auto" hangingPunct="1">
              <a:spcBef>
                <a:spcPts val="300"/>
              </a:spcBef>
              <a:spcAft>
                <a:spcPts val="0"/>
              </a:spcAft>
              <a:buFont typeface="Wingdings" pitchFamily="2" charset="2"/>
              <a:buChar char="Ø"/>
              <a:defRPr/>
            </a:pPr>
            <a:r>
              <a:rPr lang="en-US" sz="1200" dirty="0">
                <a:latin typeface="+mn-lt"/>
                <a:cs typeface="Times New Roman" panose="02020603050405020304" pitchFamily="18" charset="0"/>
              </a:rPr>
              <a:t>Church programs and ministries, facilities upkeep and operations</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p:txBody>
      </p:sp>
      <p:sp>
        <p:nvSpPr>
          <p:cNvPr id="61443" name="Slide Number Placeholder 3">
            <a:extLst>
              <a:ext uri="{FF2B5EF4-FFF2-40B4-BE49-F238E27FC236}">
                <a16:creationId xmlns:a16="http://schemas.microsoft.com/office/drawing/2014/main" id="{24C4B884-999B-47AE-822A-5C2FCC51E4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9D02BB-BD8C-433C-8A38-EA5ACF7F894F}" type="slidenum">
              <a:rPr lang="en-US" altLang="en-US" smtClean="0"/>
              <a:pPr fontAlgn="base">
                <a:spcBef>
                  <a:spcPct val="0"/>
                </a:spcBef>
                <a:spcAft>
                  <a:spcPct val="0"/>
                </a:spcAft>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2E0DBB0C-D2E0-4011-8355-688833E5F1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9EC0751-318E-4CC4-AD91-1EE691C36F51}"/>
              </a:ext>
            </a:extLst>
          </p:cNvPr>
          <p:cNvSpPr>
            <a:spLocks noGrp="1"/>
          </p:cNvSpPr>
          <p:nvPr>
            <p:ph type="body" idx="1"/>
          </p:nvPr>
        </p:nvSpPr>
        <p:spPr/>
        <p:txBody>
          <a:bodyPr/>
          <a:lstStyle/>
          <a:p>
            <a:pPr marL="270000" indent="-270000" eaLnBrk="1" fontAlgn="auto" hangingPunct="1">
              <a:spcBef>
                <a:spcPts val="300"/>
              </a:spcBef>
              <a:spcAft>
                <a:spcPts val="0"/>
              </a:spcAft>
              <a:buFont typeface="Arial" pitchFamily="34" charset="0"/>
              <a:buChar char="•"/>
              <a:defRPr/>
            </a:pPr>
            <a:r>
              <a:rPr lang="en-US" dirty="0">
                <a:latin typeface="+mn-lt"/>
                <a:cs typeface="Times New Roman" panose="02020603050405020304" pitchFamily="18" charset="0"/>
              </a:rPr>
              <a:t>Obviously, members, adherents and other donors want to know how their donations are being used</a:t>
            </a:r>
          </a:p>
          <a:p>
            <a:pPr marL="540000" indent="-270000" eaLnBrk="1" fontAlgn="auto" hangingPunct="1">
              <a:spcBef>
                <a:spcPts val="300"/>
              </a:spcBef>
              <a:spcAft>
                <a:spcPts val="0"/>
              </a:spcAft>
              <a:buFont typeface="Wingdings" pitchFamily="2" charset="2"/>
              <a:buChar char="Ø"/>
              <a:defRPr/>
            </a:pPr>
            <a:r>
              <a:rPr lang="en-US" dirty="0">
                <a:latin typeface="+mn-lt"/>
                <a:cs typeface="Times New Roman" panose="02020603050405020304" pitchFamily="18" charset="0"/>
              </a:rPr>
              <a:t>Donations to General fund, special “designated” fund(s), e.g. building, new organ, etc.</a:t>
            </a:r>
          </a:p>
          <a:p>
            <a:pPr marL="540000" indent="-270000" eaLnBrk="1" fontAlgn="auto" hangingPunct="1">
              <a:spcBef>
                <a:spcPts val="300"/>
              </a:spcBef>
              <a:spcAft>
                <a:spcPts val="0"/>
              </a:spcAft>
              <a:buFont typeface="Wingdings" pitchFamily="2" charset="2"/>
              <a:buChar char="Ø"/>
              <a:defRPr/>
            </a:pPr>
            <a:r>
              <a:rPr lang="en-US" dirty="0">
                <a:latin typeface="+mn-lt"/>
                <a:cs typeface="Times New Roman" panose="02020603050405020304" pitchFamily="18" charset="0"/>
              </a:rPr>
              <a:t>Donations to </a:t>
            </a:r>
            <a:r>
              <a:rPr lang="en-US" i="1" dirty="0">
                <a:latin typeface="+mn-lt"/>
                <a:cs typeface="Times New Roman" panose="02020603050405020304" pitchFamily="18" charset="0"/>
              </a:rPr>
              <a:t>Presbyterians Sharing…</a:t>
            </a:r>
            <a:r>
              <a:rPr lang="en-US" dirty="0">
                <a:latin typeface="+mn-lt"/>
                <a:cs typeface="Times New Roman" panose="02020603050405020304" pitchFamily="18" charset="0"/>
              </a:rPr>
              <a:t>, PWS&amp;D</a:t>
            </a:r>
          </a:p>
          <a:p>
            <a:pPr marL="540000" indent="-270000" eaLnBrk="1" fontAlgn="auto" hangingPunct="1">
              <a:spcBef>
                <a:spcPts val="300"/>
              </a:spcBef>
              <a:spcAft>
                <a:spcPts val="0"/>
              </a:spcAft>
              <a:buFont typeface="Wingdings" pitchFamily="2" charset="2"/>
              <a:buChar char="Ø"/>
              <a:defRPr/>
            </a:pPr>
            <a:r>
              <a:rPr lang="en-US" dirty="0">
                <a:latin typeface="+mn-lt"/>
                <a:cs typeface="Times New Roman" panose="02020603050405020304" pitchFamily="18" charset="0"/>
              </a:rPr>
              <a:t>Stipends and salaries</a:t>
            </a:r>
          </a:p>
          <a:p>
            <a:pPr marL="540000" indent="-270000" eaLnBrk="1" fontAlgn="auto" hangingPunct="1">
              <a:spcBef>
                <a:spcPts val="300"/>
              </a:spcBef>
              <a:spcAft>
                <a:spcPts val="0"/>
              </a:spcAft>
              <a:buFont typeface="Wingdings" pitchFamily="2" charset="2"/>
              <a:buChar char="Ø"/>
              <a:defRPr/>
            </a:pPr>
            <a:r>
              <a:rPr lang="en-US" dirty="0">
                <a:latin typeface="+mn-lt"/>
                <a:cs typeface="Times New Roman" panose="02020603050405020304" pitchFamily="18" charset="0"/>
              </a:rPr>
              <a:t>Church programs and ministries, facilities upkeep and operations</a:t>
            </a:r>
          </a:p>
        </p:txBody>
      </p:sp>
      <p:sp>
        <p:nvSpPr>
          <p:cNvPr id="63491" name="Slide Number Placeholder 3">
            <a:extLst>
              <a:ext uri="{FF2B5EF4-FFF2-40B4-BE49-F238E27FC236}">
                <a16:creationId xmlns:a16="http://schemas.microsoft.com/office/drawing/2014/main" id="{1EB424EB-B071-4B13-ACAA-F157A56B85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996A9CD-A07B-4683-8F8A-11CFF7FDFCC4}" type="slidenum">
              <a:rPr lang="en-US" altLang="en-US" smtClean="0"/>
              <a:pPr fontAlgn="base">
                <a:spcBef>
                  <a:spcPct val="0"/>
                </a:spcBef>
                <a:spcAft>
                  <a:spcPct val="0"/>
                </a:spcAft>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4D9E9954-60E2-415D-89AE-5BB0F02870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a:extLst>
              <a:ext uri="{FF2B5EF4-FFF2-40B4-BE49-F238E27FC236}">
                <a16:creationId xmlns:a16="http://schemas.microsoft.com/office/drawing/2014/main" id="{000BAEDE-C7B0-4359-B716-E28A695072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300"/>
              </a:spcBef>
            </a:pPr>
            <a:endParaRPr lang="en-US" altLang="en-US" sz="2100">
              <a:latin typeface="Times New Roman" panose="02020603050405020304" pitchFamily="18" charset="0"/>
              <a:cs typeface="Times New Roman" panose="02020603050405020304" pitchFamily="18" charset="0"/>
            </a:endParaRPr>
          </a:p>
          <a:p>
            <a:pPr eaLnBrk="1" hangingPunct="1">
              <a:spcBef>
                <a:spcPct val="0"/>
              </a:spcBef>
            </a:pPr>
            <a:endParaRPr lang="en-US" altLang="en-US"/>
          </a:p>
          <a:p>
            <a:pPr eaLnBrk="1" hangingPunct="1">
              <a:spcBef>
                <a:spcPct val="0"/>
              </a:spcBef>
            </a:pPr>
            <a:endParaRPr lang="en-US" altLang="en-US"/>
          </a:p>
        </p:txBody>
      </p:sp>
      <p:sp>
        <p:nvSpPr>
          <p:cNvPr id="65539" name="Slide Number Placeholder 3">
            <a:extLst>
              <a:ext uri="{FF2B5EF4-FFF2-40B4-BE49-F238E27FC236}">
                <a16:creationId xmlns:a16="http://schemas.microsoft.com/office/drawing/2014/main" id="{0858AA50-4187-451F-BBBF-75007C75399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6F8880B-C6DD-4A17-AAEA-E464BD67CB9D}" type="slidenum">
              <a:rPr lang="en-US" altLang="en-US" smtClean="0"/>
              <a:pPr fontAlgn="base">
                <a:spcBef>
                  <a:spcPct val="0"/>
                </a:spcBef>
                <a:spcAft>
                  <a:spcPct val="0"/>
                </a:spcAft>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2DF4C079-2165-42A8-81D0-37AF003C7F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A0F73E93-CBF7-4977-9E05-289944DE75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67587" name="Slide Number Placeholder 3">
            <a:extLst>
              <a:ext uri="{FF2B5EF4-FFF2-40B4-BE49-F238E27FC236}">
                <a16:creationId xmlns:a16="http://schemas.microsoft.com/office/drawing/2014/main" id="{3C489D45-DE72-4EB6-901B-FA253FDC86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3D07686-8781-4958-9CB9-7A2C61BFF92A}" type="slidenum">
              <a:rPr lang="en-US" altLang="en-US" smtClean="0"/>
              <a:pPr fontAlgn="base">
                <a:spcBef>
                  <a:spcPct val="0"/>
                </a:spcBef>
                <a:spcAft>
                  <a:spcPct val="0"/>
                </a:spcAft>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3C1F92C5-8209-4338-A4F3-413CE31709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4" name="Notes Placeholder 2">
            <a:extLst>
              <a:ext uri="{FF2B5EF4-FFF2-40B4-BE49-F238E27FC236}">
                <a16:creationId xmlns:a16="http://schemas.microsoft.com/office/drawing/2014/main" id="{15DCD0AA-50C3-4753-8557-A5584528B6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t>Copyright 2017 © Stewardship Possibilities</a:t>
            </a:r>
          </a:p>
          <a:p>
            <a:pPr eaLnBrk="1" hangingPunct="1">
              <a:spcBef>
                <a:spcPct val="0"/>
              </a:spcBef>
            </a:pPr>
            <a:r>
              <a:rPr lang="en-US" altLang="en-US" sz="1200" dirty="0"/>
              <a:t>Dr. Kennon L. Callahan, Ph. D.  </a:t>
            </a:r>
          </a:p>
          <a:p>
            <a:pPr eaLnBrk="1" hangingPunct="1">
              <a:spcBef>
                <a:spcPct val="0"/>
              </a:spcBef>
            </a:pPr>
            <a:r>
              <a:rPr lang="en-US" altLang="en-US" sz="1200" dirty="0"/>
              <a:t>All Rights Reserved. Used with permission. </a:t>
            </a:r>
          </a:p>
          <a:p>
            <a:pPr eaLnBrk="1" hangingPunct="1">
              <a:spcBef>
                <a:spcPct val="0"/>
              </a:spcBef>
            </a:pPr>
            <a:endParaRPr lang="en-US" altLang="en-US" sz="1200" dirty="0"/>
          </a:p>
          <a:p>
            <a:pPr eaLnBrk="1" hangingPunct="1">
              <a:spcBef>
                <a:spcPct val="0"/>
              </a:spcBef>
            </a:pPr>
            <a:r>
              <a:rPr lang="en-US" altLang="en-US" sz="1200" dirty="0"/>
              <a:t>Items appear over multiple clicks</a:t>
            </a:r>
          </a:p>
        </p:txBody>
      </p:sp>
      <p:sp>
        <p:nvSpPr>
          <p:cNvPr id="69635" name="Slide Number Placeholder 3">
            <a:extLst>
              <a:ext uri="{FF2B5EF4-FFF2-40B4-BE49-F238E27FC236}">
                <a16:creationId xmlns:a16="http://schemas.microsoft.com/office/drawing/2014/main" id="{C3C5C5B8-A0B5-4861-B2F7-7750818C9D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364FC4-5027-45F0-BD90-1293B1688876}" type="slidenum">
              <a:rPr lang="en-US" altLang="en-US" smtClean="0"/>
              <a:pPr fontAlgn="base">
                <a:spcBef>
                  <a:spcPct val="0"/>
                </a:spcBef>
                <a:spcAft>
                  <a:spcPct val="0"/>
                </a:spcAft>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a:extLst>
              <a:ext uri="{FF2B5EF4-FFF2-40B4-BE49-F238E27FC236}">
                <a16:creationId xmlns:a16="http://schemas.microsoft.com/office/drawing/2014/main" id="{5FC76E34-A4A3-43D5-A610-2CE7CABDC5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2" name="Notes Placeholder 2">
            <a:extLst>
              <a:ext uri="{FF2B5EF4-FFF2-40B4-BE49-F238E27FC236}">
                <a16:creationId xmlns:a16="http://schemas.microsoft.com/office/drawing/2014/main" id="{5A20C3FA-27C0-4D12-906B-887A39E945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Our budgets tend to treat income as if it comes in regularly, the same amount. </a:t>
            </a:r>
          </a:p>
          <a:p>
            <a:pPr eaLnBrk="1" hangingPunct="1">
              <a:spcBef>
                <a:spcPct val="0"/>
              </a:spcBef>
            </a:pPr>
            <a:endParaRPr lang="en-US" altLang="en-US"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t>Items appear over multiple clicks</a:t>
            </a:r>
          </a:p>
          <a:p>
            <a:pPr eaLnBrk="1" hangingPunct="1">
              <a:spcBef>
                <a:spcPct val="0"/>
              </a:spcBef>
            </a:pPr>
            <a:endParaRPr lang="en-US" altLang="en-US" dirty="0"/>
          </a:p>
        </p:txBody>
      </p:sp>
      <p:sp>
        <p:nvSpPr>
          <p:cNvPr id="71683" name="Slide Number Placeholder 3">
            <a:extLst>
              <a:ext uri="{FF2B5EF4-FFF2-40B4-BE49-F238E27FC236}">
                <a16:creationId xmlns:a16="http://schemas.microsoft.com/office/drawing/2014/main" id="{ECC64AD0-066B-4850-B7C4-ADA3052DAB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2C67F0A-5E9A-41EC-BA77-3A6D08420E23}" type="slidenum">
              <a:rPr lang="en-US" altLang="en-US" smtClean="0"/>
              <a:pPr fontAlgn="base">
                <a:spcBef>
                  <a:spcPct val="0"/>
                </a:spcBef>
                <a:spcAft>
                  <a:spcPct val="0"/>
                </a:spcAft>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Image Placeholder 1">
            <a:extLst>
              <a:ext uri="{FF2B5EF4-FFF2-40B4-BE49-F238E27FC236}">
                <a16:creationId xmlns:a16="http://schemas.microsoft.com/office/drawing/2014/main" id="{33C582FB-7E70-46EB-A836-009B54C672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0" name="Notes Placeholder 2">
            <a:extLst>
              <a:ext uri="{FF2B5EF4-FFF2-40B4-BE49-F238E27FC236}">
                <a16:creationId xmlns:a16="http://schemas.microsoft.com/office/drawing/2014/main" id="{0AAC158D-9BDE-4235-BC91-ACD6160178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 really know that it fluctuates. </a:t>
            </a:r>
          </a:p>
          <a:p>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Items appear over multiple clicks</a:t>
            </a:r>
          </a:p>
          <a:p>
            <a:endParaRPr lang="en-US" altLang="en-US" dirty="0"/>
          </a:p>
        </p:txBody>
      </p:sp>
      <p:sp>
        <p:nvSpPr>
          <p:cNvPr id="4" name="Slide Number Placeholder 3">
            <a:extLst>
              <a:ext uri="{FF2B5EF4-FFF2-40B4-BE49-F238E27FC236}">
                <a16:creationId xmlns:a16="http://schemas.microsoft.com/office/drawing/2014/main" id="{F7F4DA2F-8EAE-456F-8571-8BB6574415CF}"/>
              </a:ext>
            </a:extLst>
          </p:cNvPr>
          <p:cNvSpPr>
            <a:spLocks noGrp="1"/>
          </p:cNvSpPr>
          <p:nvPr>
            <p:ph type="sldNum" sz="quarter" idx="5"/>
          </p:nvPr>
        </p:nvSpPr>
        <p:spPr/>
        <p:txBody>
          <a:bodyPr/>
          <a:lstStyle/>
          <a:p>
            <a:pPr>
              <a:defRPr/>
            </a:pPr>
            <a:fld id="{53BE8126-72B3-4D0A-AA65-7DA2501A6E43}"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of Contents</a:t>
            </a:r>
          </a:p>
          <a:p>
            <a:pPr marL="171450" indent="-171450">
              <a:buFont typeface="Arial" panose="020B0604020202020204" pitchFamily="34" charset="0"/>
              <a:buChar char="•"/>
            </a:pPr>
            <a:r>
              <a:rPr lang="en-US" dirty="0"/>
              <a:t>Telling the Story: Reporting &amp; Communicating Finances</a:t>
            </a:r>
          </a:p>
          <a:p>
            <a:pPr marL="171450" indent="-171450">
              <a:buFont typeface="Arial" panose="020B0604020202020204" pitchFamily="34" charset="0"/>
              <a:buChar char="•"/>
            </a:pPr>
            <a:r>
              <a:rPr lang="en-US" dirty="0"/>
              <a:t>Session, Congregation &amp; Donors</a:t>
            </a:r>
          </a:p>
          <a:p>
            <a:pPr marL="171450" indent="-171450">
              <a:buFont typeface="Arial" panose="020B0604020202020204" pitchFamily="34" charset="0"/>
              <a:buChar char="•"/>
            </a:pPr>
            <a:r>
              <a:rPr lang="en-US" dirty="0"/>
              <a:t>Periodic Updates</a:t>
            </a:r>
          </a:p>
          <a:p>
            <a:pPr marL="171450" indent="-171450">
              <a:buFont typeface="Arial" panose="020B0604020202020204" pitchFamily="34" charset="0"/>
              <a:buChar char="•"/>
            </a:pPr>
            <a:r>
              <a:rPr lang="en-US" dirty="0"/>
              <a:t>Annual General Meeting</a:t>
            </a:r>
          </a:p>
          <a:p>
            <a:pPr marL="171450" indent="-171450">
              <a:buFont typeface="Arial" panose="020B0604020202020204" pitchFamily="34" charset="0"/>
              <a:buChar char="•"/>
            </a:pPr>
            <a:r>
              <a:rPr lang="en-US" dirty="0"/>
              <a:t>Narrative Budget</a:t>
            </a:r>
          </a:p>
          <a:p>
            <a:pPr marL="171450" indent="-171450">
              <a:buFont typeface="Arial" panose="020B0604020202020204" pitchFamily="34" charset="0"/>
              <a:buChar char="•"/>
            </a:pPr>
            <a:r>
              <a:rPr lang="en-US" dirty="0"/>
              <a:t>Canada Revenue Agency</a:t>
            </a:r>
          </a:p>
        </p:txBody>
      </p:sp>
      <p:sp>
        <p:nvSpPr>
          <p:cNvPr id="4" name="Slide Number Placeholder 3"/>
          <p:cNvSpPr>
            <a:spLocks noGrp="1"/>
          </p:cNvSpPr>
          <p:nvPr>
            <p:ph type="sldNum" sz="quarter" idx="5"/>
          </p:nvPr>
        </p:nvSpPr>
        <p:spPr/>
        <p:txBody>
          <a:bodyPr/>
          <a:lstStyle/>
          <a:p>
            <a:pPr>
              <a:defRPr/>
            </a:pPr>
            <a:fld id="{69807ABD-2A2A-4DC0-B461-27DCBC869D40}" type="slidenum">
              <a:rPr lang="en-US" smtClean="0"/>
              <a:pPr>
                <a:defRPr/>
              </a:pPr>
              <a:t>2</a:t>
            </a:fld>
            <a:endParaRPr lang="en-US"/>
          </a:p>
        </p:txBody>
      </p:sp>
    </p:spTree>
    <p:extLst>
      <p:ext uri="{BB962C8B-B14F-4D97-AF65-F5344CB8AC3E}">
        <p14:creationId xmlns:p14="http://schemas.microsoft.com/office/powerpoint/2010/main" val="3577566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a:extLst>
              <a:ext uri="{FF2B5EF4-FFF2-40B4-BE49-F238E27FC236}">
                <a16:creationId xmlns:a16="http://schemas.microsoft.com/office/drawing/2014/main" id="{3C86654F-384C-4B98-9710-AE0211457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0" name="Notes Placeholder 2">
            <a:extLst>
              <a:ext uri="{FF2B5EF4-FFF2-40B4-BE49-F238E27FC236}">
                <a16:creationId xmlns:a16="http://schemas.microsoft.com/office/drawing/2014/main" id="{46FB5965-2F0D-42C7-B01E-E1AA473A5C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sz="1200" dirty="0"/>
              <a:t>Items appear over multiple clicks</a:t>
            </a:r>
          </a:p>
          <a:p>
            <a:pPr eaLnBrk="1" hangingPunct="1">
              <a:spcBef>
                <a:spcPct val="0"/>
              </a:spcBef>
            </a:pPr>
            <a:endParaRPr lang="en-US" altLang="en-US" dirty="0"/>
          </a:p>
        </p:txBody>
      </p:sp>
      <p:sp>
        <p:nvSpPr>
          <p:cNvPr id="73731" name="Slide Number Placeholder 3">
            <a:extLst>
              <a:ext uri="{FF2B5EF4-FFF2-40B4-BE49-F238E27FC236}">
                <a16:creationId xmlns:a16="http://schemas.microsoft.com/office/drawing/2014/main" id="{38A875BA-82C2-42B4-A586-9F21AA856A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1B5ACA-09B7-414F-94AE-75FE25C82BF3}" type="slidenum">
              <a:rPr lang="en-US" altLang="en-US" smtClean="0"/>
              <a:pPr fontAlgn="base">
                <a:spcBef>
                  <a:spcPct val="0"/>
                </a:spcBef>
                <a:spcAft>
                  <a:spcPct val="0"/>
                </a:spcAft>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D1E71C01-522D-428C-902A-030B1C1F6A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8" name="Notes Placeholder 2">
            <a:extLst>
              <a:ext uri="{FF2B5EF4-FFF2-40B4-BE49-F238E27FC236}">
                <a16:creationId xmlns:a16="http://schemas.microsoft.com/office/drawing/2014/main" id="{E9376EFC-D5BE-4752-A472-AD9E8A4015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Items appear over multiple clicks</a:t>
            </a:r>
          </a:p>
          <a:p>
            <a:pPr eaLnBrk="1" hangingPunct="1"/>
            <a:endParaRPr lang="en-US" altLang="en-US" dirty="0"/>
          </a:p>
        </p:txBody>
      </p:sp>
      <p:sp>
        <p:nvSpPr>
          <p:cNvPr id="4" name="Slide Number Placeholder 3">
            <a:extLst>
              <a:ext uri="{FF2B5EF4-FFF2-40B4-BE49-F238E27FC236}">
                <a16:creationId xmlns:a16="http://schemas.microsoft.com/office/drawing/2014/main" id="{C5E77EFC-4A58-44F0-91E4-364F72697C48}"/>
              </a:ext>
            </a:extLst>
          </p:cNvPr>
          <p:cNvSpPr>
            <a:spLocks noGrp="1"/>
          </p:cNvSpPr>
          <p:nvPr>
            <p:ph type="sldNum" sz="quarter" idx="5"/>
          </p:nvPr>
        </p:nvSpPr>
        <p:spPr/>
        <p:txBody>
          <a:bodyPr/>
          <a:lstStyle/>
          <a:p>
            <a:pPr>
              <a:defRPr/>
            </a:pPr>
            <a:fld id="{D4E7572E-A4CC-4516-9BC7-40729AA07602}"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FCD6FAD7-4510-4324-B005-C1B907691F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6" name="Notes Placeholder 2">
            <a:extLst>
              <a:ext uri="{FF2B5EF4-FFF2-40B4-BE49-F238E27FC236}">
                <a16:creationId xmlns:a16="http://schemas.microsoft.com/office/drawing/2014/main" id="{7CE3C40E-48DA-4774-9C39-9A3609E55F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Items appear over multiple clicks</a:t>
            </a:r>
          </a:p>
          <a:p>
            <a:pPr eaLnBrk="1" hangingPunct="1"/>
            <a:endParaRPr lang="en-US" altLang="en-US" dirty="0"/>
          </a:p>
        </p:txBody>
      </p:sp>
      <p:sp>
        <p:nvSpPr>
          <p:cNvPr id="4" name="Slide Number Placeholder 3">
            <a:extLst>
              <a:ext uri="{FF2B5EF4-FFF2-40B4-BE49-F238E27FC236}">
                <a16:creationId xmlns:a16="http://schemas.microsoft.com/office/drawing/2014/main" id="{C4F63CA2-6AF2-4E31-BA4E-C238E530AB7D}"/>
              </a:ext>
            </a:extLst>
          </p:cNvPr>
          <p:cNvSpPr>
            <a:spLocks noGrp="1"/>
          </p:cNvSpPr>
          <p:nvPr>
            <p:ph type="sldNum" sz="quarter" idx="5"/>
          </p:nvPr>
        </p:nvSpPr>
        <p:spPr/>
        <p:txBody>
          <a:bodyPr/>
          <a:lstStyle/>
          <a:p>
            <a:pPr>
              <a:defRPr/>
            </a:pPr>
            <a:fld id="{BBC2B372-B233-445A-B99C-461E3EFC9DFA}"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a:extLst>
              <a:ext uri="{FF2B5EF4-FFF2-40B4-BE49-F238E27FC236}">
                <a16:creationId xmlns:a16="http://schemas.microsoft.com/office/drawing/2014/main" id="{D2D13414-1093-40F6-A554-CF274CDE17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4" name="Notes Placeholder 2">
            <a:extLst>
              <a:ext uri="{FF2B5EF4-FFF2-40B4-BE49-F238E27FC236}">
                <a16:creationId xmlns:a16="http://schemas.microsoft.com/office/drawing/2014/main" id="{FF48FDB6-D33A-4D3F-BE4B-64FD177802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t>Items appear over multiple clicks</a:t>
            </a:r>
          </a:p>
          <a:p>
            <a:pPr eaLnBrk="1" hangingPunct="1"/>
            <a:endParaRPr lang="en-US" altLang="en-US" dirty="0"/>
          </a:p>
        </p:txBody>
      </p:sp>
      <p:sp>
        <p:nvSpPr>
          <p:cNvPr id="4" name="Slide Number Placeholder 3">
            <a:extLst>
              <a:ext uri="{FF2B5EF4-FFF2-40B4-BE49-F238E27FC236}">
                <a16:creationId xmlns:a16="http://schemas.microsoft.com/office/drawing/2014/main" id="{13918947-70D1-4BAE-9973-DAEA06358531}"/>
              </a:ext>
            </a:extLst>
          </p:cNvPr>
          <p:cNvSpPr>
            <a:spLocks noGrp="1"/>
          </p:cNvSpPr>
          <p:nvPr>
            <p:ph type="sldNum" sz="quarter" idx="5"/>
          </p:nvPr>
        </p:nvSpPr>
        <p:spPr/>
        <p:txBody>
          <a:bodyPr/>
          <a:lstStyle/>
          <a:p>
            <a:pPr>
              <a:defRPr/>
            </a:pPr>
            <a:fld id="{01B7B49F-70C3-4F57-B1DA-D83783DAA316}"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Slide Image Placeholder 1">
            <a:extLst>
              <a:ext uri="{FF2B5EF4-FFF2-40B4-BE49-F238E27FC236}">
                <a16:creationId xmlns:a16="http://schemas.microsoft.com/office/drawing/2014/main" id="{1F99C833-9F84-4761-8A12-965E8FF61B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2" name="Notes Placeholder 2">
            <a:extLst>
              <a:ext uri="{FF2B5EF4-FFF2-40B4-BE49-F238E27FC236}">
                <a16:creationId xmlns:a16="http://schemas.microsoft.com/office/drawing/2014/main" id="{29B5378F-6A21-44BC-BDEB-5686725B70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1923" name="Slide Number Placeholder 3">
            <a:extLst>
              <a:ext uri="{FF2B5EF4-FFF2-40B4-BE49-F238E27FC236}">
                <a16:creationId xmlns:a16="http://schemas.microsoft.com/office/drawing/2014/main" id="{D3291C47-8EC0-4ABB-B2BE-78A42CF657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A38C02-9744-4B49-AB4C-F4526E0C4B89}" type="slidenum">
              <a:rPr lang="en-US" altLang="en-US" smtClean="0"/>
              <a:pPr fontAlgn="base">
                <a:spcBef>
                  <a:spcPct val="0"/>
                </a:spcBef>
                <a:spcAft>
                  <a:spcPct val="0"/>
                </a:spcAft>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C4C08779-750E-4753-82A9-E746C9F676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0" name="Notes Placeholder 2">
            <a:extLst>
              <a:ext uri="{FF2B5EF4-FFF2-40B4-BE49-F238E27FC236}">
                <a16:creationId xmlns:a16="http://schemas.microsoft.com/office/drawing/2014/main" id="{E7DFD64D-19B2-4DB1-ACC0-0B0B718D4B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3971" name="Slide Number Placeholder 3">
            <a:extLst>
              <a:ext uri="{FF2B5EF4-FFF2-40B4-BE49-F238E27FC236}">
                <a16:creationId xmlns:a16="http://schemas.microsoft.com/office/drawing/2014/main" id="{2C730A1A-A4D4-4FD1-B25D-B6168DFC363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A08B2CF-EBBB-4816-A40F-3597213A5AD1}" type="slidenum">
              <a:rPr lang="en-US" altLang="en-US" smtClean="0"/>
              <a:pPr fontAlgn="base">
                <a:spcBef>
                  <a:spcPct val="0"/>
                </a:spcBef>
                <a:spcAft>
                  <a:spcPct val="0"/>
                </a:spcAft>
              </a:pPr>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a:extLst>
              <a:ext uri="{FF2B5EF4-FFF2-40B4-BE49-F238E27FC236}">
                <a16:creationId xmlns:a16="http://schemas.microsoft.com/office/drawing/2014/main" id="{9FAE90EB-6FB3-4B70-9CBB-032376A118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8" name="Notes Placeholder 2">
            <a:extLst>
              <a:ext uri="{FF2B5EF4-FFF2-40B4-BE49-F238E27FC236}">
                <a16:creationId xmlns:a16="http://schemas.microsoft.com/office/drawing/2014/main" id="{8834EEA8-832F-41F5-ABE8-210EBCA510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b="1" dirty="0">
                <a:latin typeface="+mn-lt"/>
              </a:rPr>
              <a:t>Annual Church Report</a:t>
            </a:r>
          </a:p>
          <a:p>
            <a:pPr eaLnBrk="1" hangingPunct="1">
              <a:spcBef>
                <a:spcPct val="0"/>
              </a:spcBef>
            </a:pPr>
            <a:r>
              <a:rPr lang="en-US" altLang="en-US" sz="1200" dirty="0">
                <a:solidFill>
                  <a:srgbClr val="2E2821"/>
                </a:solidFill>
                <a:latin typeface="+mn-lt"/>
              </a:rPr>
              <a:t>As treasurer, you are responsible for monthly reports and the annual report to the congregation.</a:t>
            </a:r>
          </a:p>
          <a:p>
            <a:pPr eaLnBrk="1" hangingPunct="1">
              <a:spcBef>
                <a:spcPct val="0"/>
              </a:spcBef>
            </a:pPr>
            <a:r>
              <a:rPr lang="en-US" altLang="en-US" sz="1200" dirty="0">
                <a:solidFill>
                  <a:srgbClr val="2E2821"/>
                </a:solidFill>
                <a:latin typeface="+mn-lt"/>
              </a:rPr>
              <a:t>The goals of the Annual meetings are:</a:t>
            </a:r>
          </a:p>
          <a:p>
            <a:pPr eaLnBrk="1" hangingPunct="1">
              <a:spcBef>
                <a:spcPct val="0"/>
              </a:spcBef>
              <a:buFontTx/>
              <a:buChar char="•"/>
            </a:pPr>
            <a:r>
              <a:rPr lang="en-US" altLang="en-US" sz="1200" dirty="0">
                <a:solidFill>
                  <a:srgbClr val="2E2821"/>
                </a:solidFill>
                <a:latin typeface="+mn-lt"/>
              </a:rPr>
              <a:t>To report and celebrate what has been accomplished (session/pastor)</a:t>
            </a:r>
          </a:p>
          <a:p>
            <a:pPr eaLnBrk="1" hangingPunct="1">
              <a:spcBef>
                <a:spcPct val="0"/>
              </a:spcBef>
              <a:buFontTx/>
              <a:buChar char="•"/>
            </a:pPr>
            <a:r>
              <a:rPr lang="en-US" altLang="en-US" sz="1200" dirty="0">
                <a:solidFill>
                  <a:srgbClr val="2E2821"/>
                </a:solidFill>
                <a:latin typeface="+mn-lt"/>
              </a:rPr>
              <a:t>To cast vision for the future (session/pastor)</a:t>
            </a:r>
          </a:p>
          <a:p>
            <a:pPr eaLnBrk="1" hangingPunct="1">
              <a:spcBef>
                <a:spcPct val="0"/>
              </a:spcBef>
              <a:buFontTx/>
              <a:buChar char="•"/>
            </a:pPr>
            <a:r>
              <a:rPr lang="en-US" altLang="en-US" sz="1200" dirty="0">
                <a:solidFill>
                  <a:srgbClr val="2E2821"/>
                </a:solidFill>
                <a:latin typeface="+mn-lt"/>
              </a:rPr>
              <a:t>To receive the financial statement, (including audit/financial review), and approve a budget for the coming year (treasurer/finance committee)</a:t>
            </a:r>
          </a:p>
        </p:txBody>
      </p:sp>
      <p:sp>
        <p:nvSpPr>
          <p:cNvPr id="86019" name="Slide Number Placeholder 3">
            <a:extLst>
              <a:ext uri="{FF2B5EF4-FFF2-40B4-BE49-F238E27FC236}">
                <a16:creationId xmlns:a16="http://schemas.microsoft.com/office/drawing/2014/main" id="{BA6CCEA4-B697-4CA4-98E8-F2ED0D101A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BC00D07-34E0-44CE-9B15-6C2B4DDC914B}" type="slidenum">
              <a:rPr lang="en-US" altLang="en-US" smtClean="0"/>
              <a:pPr fontAlgn="base">
                <a:spcBef>
                  <a:spcPct val="0"/>
                </a:spcBef>
                <a:spcAft>
                  <a:spcPct val="0"/>
                </a:spcAft>
              </a:pPr>
              <a:t>26</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D08E7BC6-0BF5-4F67-AB83-E085B4117E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B5E6448-D712-4115-962D-CEEE7BA1F9D8}"/>
              </a:ext>
            </a:extLst>
          </p:cNvPr>
          <p:cNvSpPr>
            <a:spLocks noGrp="1"/>
          </p:cNvSpPr>
          <p:nvPr>
            <p:ph type="body" idx="1"/>
          </p:nvPr>
        </p:nvSpPr>
        <p:spPr/>
        <p:txBody>
          <a:bodyPr/>
          <a:lstStyle/>
          <a:p>
            <a:pPr marL="270000" indent="-270000" eaLnBrk="1" fontAlgn="auto" hangingPunct="1">
              <a:spcBef>
                <a:spcPts val="300"/>
              </a:spcBef>
              <a:spcAft>
                <a:spcPts val="0"/>
              </a:spcAft>
              <a:buFont typeface="Arial" pitchFamily="34" charset="0"/>
              <a:buChar char="•"/>
              <a:defRPr/>
            </a:pPr>
            <a:endParaRPr lang="en-US" dirty="0">
              <a:latin typeface="Times New Roman" panose="02020603050405020304" pitchFamily="18" charset="0"/>
              <a:cs typeface="Times New Roman" panose="02020603050405020304" pitchFamily="18" charset="0"/>
            </a:endParaRPr>
          </a:p>
          <a:p>
            <a:pPr eaLnBrk="1" fontAlgn="auto" hangingPunct="1">
              <a:spcBef>
                <a:spcPts val="0"/>
              </a:spcBef>
              <a:spcAft>
                <a:spcPts val="0"/>
              </a:spcAft>
              <a:defRPr/>
            </a:pPr>
            <a:endParaRPr lang="en-US" dirty="0"/>
          </a:p>
        </p:txBody>
      </p:sp>
      <p:sp>
        <p:nvSpPr>
          <p:cNvPr id="90115" name="Slide Number Placeholder 3">
            <a:extLst>
              <a:ext uri="{FF2B5EF4-FFF2-40B4-BE49-F238E27FC236}">
                <a16:creationId xmlns:a16="http://schemas.microsoft.com/office/drawing/2014/main" id="{A4AC427F-95A2-4C10-88EB-960E03F33B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96C8DE7-7471-442F-837F-3823C3D9152B}" type="slidenum">
              <a:rPr lang="en-US" altLang="en-US" smtClean="0"/>
              <a:pPr fontAlgn="base">
                <a:spcBef>
                  <a:spcPct val="0"/>
                </a:spcBef>
                <a:spcAft>
                  <a:spcPct val="0"/>
                </a:spcAft>
              </a:pPr>
              <a:t>27</a:t>
            </a:fld>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86B68990-D56C-4798-8686-C9A3925C00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0441B593-F2B1-47BB-8476-E7747A1836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F2F19D19-A058-4319-8BD1-5BE2050BD979}"/>
              </a:ext>
            </a:extLst>
          </p:cNvPr>
          <p:cNvSpPr>
            <a:spLocks noGrp="1"/>
          </p:cNvSpPr>
          <p:nvPr>
            <p:ph type="sldNum" sz="quarter" idx="5"/>
          </p:nvPr>
        </p:nvSpPr>
        <p:spPr/>
        <p:txBody>
          <a:bodyPr/>
          <a:lstStyle/>
          <a:p>
            <a:pPr>
              <a:defRPr/>
            </a:pPr>
            <a:fld id="{8A0E74FE-64FF-4EAD-9C21-07797F09AE9A}" type="slidenum">
              <a:rPr lang="en-US" smtClean="0"/>
              <a:pPr>
                <a:defRPr/>
              </a:pPr>
              <a:t>28</a:t>
            </a:fld>
            <a:endParaRPr lang="en-US"/>
          </a:p>
        </p:txBody>
      </p:sp>
    </p:spTree>
    <p:extLst>
      <p:ext uri="{BB962C8B-B14F-4D97-AF65-F5344CB8AC3E}">
        <p14:creationId xmlns:p14="http://schemas.microsoft.com/office/powerpoint/2010/main" val="3368838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86B68990-D56C-4798-8686-C9A3925C00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6" name="Notes Placeholder 2">
            <a:extLst>
              <a:ext uri="{FF2B5EF4-FFF2-40B4-BE49-F238E27FC236}">
                <a16:creationId xmlns:a16="http://schemas.microsoft.com/office/drawing/2014/main" id="{0441B593-F2B1-47BB-8476-E7747A1836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a:extLst>
              <a:ext uri="{FF2B5EF4-FFF2-40B4-BE49-F238E27FC236}">
                <a16:creationId xmlns:a16="http://schemas.microsoft.com/office/drawing/2014/main" id="{F2F19D19-A058-4319-8BD1-5BE2050BD979}"/>
              </a:ext>
            </a:extLst>
          </p:cNvPr>
          <p:cNvSpPr>
            <a:spLocks noGrp="1"/>
          </p:cNvSpPr>
          <p:nvPr>
            <p:ph type="sldNum" sz="quarter" idx="5"/>
          </p:nvPr>
        </p:nvSpPr>
        <p:spPr/>
        <p:txBody>
          <a:bodyPr/>
          <a:lstStyle/>
          <a:p>
            <a:pPr>
              <a:defRPr/>
            </a:pPr>
            <a:fld id="{8A0E74FE-64FF-4EAD-9C21-07797F09AE9A}"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A316DEAB-E572-46E3-9749-8A6F244E0B2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8B51B539-B1F6-4C8B-AF76-2A8505A70C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ea typeface="Roboto" panose="02000000000000000000" pitchFamily="2" charset="0"/>
                <a:cs typeface="Roboto" panose="02000000000000000000" pitchFamily="2" charset="0"/>
              </a:rPr>
              <a:t>Today, we are going to cover tips to help you report &amp; communicate finances to members, session, donors, the government, Presbytery and national office.  We’ll cover the T3010, the PCC statistical report and what you should report to the congregation at your AGM and throughout the year. </a:t>
            </a:r>
          </a:p>
          <a:p>
            <a:pPr eaLnBrk="1" hangingPunct="1">
              <a:spcBef>
                <a:spcPct val="0"/>
              </a:spcBef>
            </a:pPr>
            <a:endParaRPr lang="en-US" altLang="en-US" sz="1200" dirty="0">
              <a:ea typeface="Roboto" panose="02000000000000000000" pitchFamily="2" charset="0"/>
              <a:cs typeface="Roboto" panose="02000000000000000000" pitchFamily="2" charset="0"/>
            </a:endParaRPr>
          </a:p>
          <a:p>
            <a:pPr eaLnBrk="1" hangingPunct="1">
              <a:spcBef>
                <a:spcPct val="0"/>
              </a:spcBef>
            </a:pPr>
            <a:r>
              <a:rPr lang="en-US" altLang="en-US" sz="1200" dirty="0">
                <a:ea typeface="Roboto" panose="02000000000000000000" pitchFamily="2" charset="0"/>
                <a:cs typeface="Roboto" panose="02000000000000000000" pitchFamily="2" charset="0"/>
              </a:rPr>
              <a:t>Our webinar series is supported by gifts to Presbyterians Sharing. </a:t>
            </a:r>
          </a:p>
        </p:txBody>
      </p:sp>
      <p:sp>
        <p:nvSpPr>
          <p:cNvPr id="40963" name="Slide Number Placeholder 3">
            <a:extLst>
              <a:ext uri="{FF2B5EF4-FFF2-40B4-BE49-F238E27FC236}">
                <a16:creationId xmlns:a16="http://schemas.microsoft.com/office/drawing/2014/main" id="{DEDBA573-5405-4609-A0B1-523191AA63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E04F15-1FC9-43B7-9D09-6F325AC44AE9}" type="slidenum">
              <a:rPr lang="en-US" altLang="en-US" smtClean="0"/>
              <a:pPr fontAlgn="base">
                <a:spcBef>
                  <a:spcPct val="0"/>
                </a:spcBef>
                <a:spcAft>
                  <a:spcPct val="0"/>
                </a:spcAft>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1C4CC28E-F894-462F-92A2-B028C1A90B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2" name="Notes Placeholder 2">
            <a:extLst>
              <a:ext uri="{FF2B5EF4-FFF2-40B4-BE49-F238E27FC236}">
                <a16:creationId xmlns:a16="http://schemas.microsoft.com/office/drawing/2014/main" id="{B9C22535-2BAA-4832-9968-569F9CC785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163" name="Slide Number Placeholder 3">
            <a:extLst>
              <a:ext uri="{FF2B5EF4-FFF2-40B4-BE49-F238E27FC236}">
                <a16:creationId xmlns:a16="http://schemas.microsoft.com/office/drawing/2014/main" id="{9921B82D-C124-4D27-82B3-236BE4B639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B9038E-02D7-4168-A4D1-B0696CF14D59}" type="slidenum">
              <a:rPr lang="en-US" altLang="en-US" smtClean="0"/>
              <a:pPr fontAlgn="base">
                <a:spcBef>
                  <a:spcPct val="0"/>
                </a:spcBef>
                <a:spcAft>
                  <a:spcPct val="0"/>
                </a:spcAft>
              </a:pPr>
              <a:t>30</a:t>
            </a:fld>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87F33FB7-6A6C-42FF-B6AF-ABA6026EB1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0" name="Notes Placeholder 2">
            <a:extLst>
              <a:ext uri="{FF2B5EF4-FFF2-40B4-BE49-F238E27FC236}">
                <a16:creationId xmlns:a16="http://schemas.microsoft.com/office/drawing/2014/main" id="{1575C217-0E75-42BA-AE9A-1435AD013C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1" name="Slide Number Placeholder 3">
            <a:extLst>
              <a:ext uri="{FF2B5EF4-FFF2-40B4-BE49-F238E27FC236}">
                <a16:creationId xmlns:a16="http://schemas.microsoft.com/office/drawing/2014/main" id="{88CC8377-931D-41C1-9408-DF809CF8A1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DAC938-8E58-4EC9-8DE4-E5498B0EEB37}" type="slidenum">
              <a:rPr lang="en-US" altLang="en-US" smtClean="0"/>
              <a:pPr fontAlgn="base">
                <a:spcBef>
                  <a:spcPct val="0"/>
                </a:spcBef>
                <a:spcAft>
                  <a:spcPct val="0"/>
                </a:spcAft>
              </a:pPr>
              <a:t>31</a:t>
            </a:fld>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4B596FB4-7F37-4BF5-9A63-F84332B1733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986F9C50-8CB0-4A09-BE73-2BEABE0A50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a:solidFill>
                  <a:srgbClr val="2E2821"/>
                </a:solidFill>
                <a:latin typeface="+mn-lt"/>
              </a:rPr>
              <a:t>A Barna Foundation survey shows the top 3 reasons people  give</a:t>
            </a:r>
          </a:p>
          <a:p>
            <a:pPr marL="228600" indent="-228600" eaLnBrk="1" hangingPunct="1">
              <a:spcBef>
                <a:spcPct val="0"/>
              </a:spcBef>
              <a:buFont typeface="+mj-lt"/>
              <a:buAutoNum type="arabicPeriod"/>
            </a:pPr>
            <a:r>
              <a:rPr lang="en-US" altLang="en-US" sz="1200" dirty="0">
                <a:solidFill>
                  <a:srgbClr val="2E2821"/>
                </a:solidFill>
                <a:latin typeface="+mn-lt"/>
              </a:rPr>
              <a:t>People want to be part of something that impacts others.  They believe in the </a:t>
            </a:r>
            <a:r>
              <a:rPr lang="en-US" altLang="en-US" sz="1200" b="1" dirty="0">
                <a:solidFill>
                  <a:srgbClr val="C3512F"/>
                </a:solidFill>
                <a:latin typeface="+mn-lt"/>
              </a:rPr>
              <a:t>Mission and Vision – </a:t>
            </a:r>
            <a:r>
              <a:rPr lang="en-US" altLang="en-US" sz="1200" b="0" dirty="0">
                <a:solidFill>
                  <a:srgbClr val="C3512F"/>
                </a:solidFill>
                <a:latin typeface="+mn-lt"/>
              </a:rPr>
              <a:t>of the non-profit they are giving to.   </a:t>
            </a:r>
            <a:r>
              <a:rPr lang="en-US" altLang="en-US" sz="1200" dirty="0">
                <a:solidFill>
                  <a:srgbClr val="2E2821"/>
                </a:solidFill>
                <a:latin typeface="+mn-lt"/>
              </a:rPr>
              <a:t>For congregations, this means that they want to see how they are participating in God’s mission – that they are not just paying the bills to keep the building open. </a:t>
            </a:r>
          </a:p>
          <a:p>
            <a:pPr marL="228600" indent="-228600" eaLnBrk="1" hangingPunct="1">
              <a:spcBef>
                <a:spcPct val="0"/>
              </a:spcBef>
              <a:buFont typeface="+mj-lt"/>
              <a:buAutoNum type="arabicPeriod"/>
            </a:pPr>
            <a:endParaRPr lang="en-US" altLang="en-US" sz="1200" dirty="0">
              <a:solidFill>
                <a:srgbClr val="2E2821"/>
              </a:solidFill>
              <a:latin typeface="+mn-lt"/>
            </a:endParaRPr>
          </a:p>
          <a:p>
            <a:pPr marL="228600" indent="-228600" eaLnBrk="1" hangingPunct="1">
              <a:spcBef>
                <a:spcPct val="0"/>
              </a:spcBef>
              <a:buFont typeface="+mj-lt"/>
              <a:buAutoNum type="arabicPeriod"/>
            </a:pPr>
            <a:r>
              <a:rPr lang="en-US" altLang="en-US" sz="1200" dirty="0">
                <a:solidFill>
                  <a:srgbClr val="2E2821"/>
                </a:solidFill>
                <a:latin typeface="+mn-lt"/>
              </a:rPr>
              <a:t>People are looking for trust &amp; authenticity in the places and people to which they give. </a:t>
            </a:r>
            <a:r>
              <a:rPr lang="en-US" altLang="en-US" sz="1200" b="0" dirty="0">
                <a:solidFill>
                  <a:srgbClr val="2E2821"/>
                </a:solidFill>
                <a:latin typeface="+mn-lt"/>
              </a:rPr>
              <a:t>They want to have </a:t>
            </a:r>
            <a:r>
              <a:rPr lang="en-US" altLang="en-US" sz="1200" b="1" dirty="0">
                <a:solidFill>
                  <a:srgbClr val="C3512F"/>
                </a:solidFill>
                <a:latin typeface="+mn-lt"/>
              </a:rPr>
              <a:t>Confidence in Church Leadership. </a:t>
            </a:r>
          </a:p>
          <a:p>
            <a:pPr marL="0" indent="0" eaLnBrk="1" hangingPunct="1">
              <a:spcBef>
                <a:spcPct val="0"/>
              </a:spcBef>
              <a:buFont typeface="+mj-lt"/>
              <a:buNone/>
            </a:pPr>
            <a:r>
              <a:rPr lang="en-US" altLang="en-US" sz="1200" b="0" dirty="0">
                <a:solidFill>
                  <a:srgbClr val="C3512F"/>
                </a:solidFill>
                <a:latin typeface="+mn-lt"/>
              </a:rPr>
              <a:t>AND</a:t>
            </a:r>
            <a:endParaRPr lang="en-US" altLang="en-US" sz="1200" b="0" dirty="0">
              <a:solidFill>
                <a:srgbClr val="2E2821"/>
              </a:solidFill>
              <a:latin typeface="+mn-lt"/>
            </a:endParaRPr>
          </a:p>
          <a:p>
            <a:pPr marL="0" indent="0" eaLnBrk="1" hangingPunct="1">
              <a:spcBef>
                <a:spcPct val="0"/>
              </a:spcBef>
              <a:buFont typeface="+mj-lt"/>
              <a:buNone/>
            </a:pPr>
            <a:endParaRPr lang="en-US" altLang="en-US" sz="1200" dirty="0">
              <a:solidFill>
                <a:srgbClr val="2E2821"/>
              </a:solidFill>
              <a:latin typeface="+mn-lt"/>
            </a:endParaRPr>
          </a:p>
          <a:p>
            <a:pPr marL="228600" indent="-228600" eaLnBrk="1" hangingPunct="1">
              <a:spcBef>
                <a:spcPct val="0"/>
              </a:spcBef>
              <a:buFont typeface="+mj-lt"/>
              <a:buAutoNum type="arabicPeriod" startAt="3"/>
            </a:pPr>
            <a:r>
              <a:rPr lang="en-US" altLang="en-US" sz="1200" dirty="0">
                <a:solidFill>
                  <a:srgbClr val="2E2821"/>
                </a:solidFill>
                <a:latin typeface="+mn-lt"/>
              </a:rPr>
              <a:t>People need to see evidence of responsible management (</a:t>
            </a:r>
            <a:r>
              <a:rPr lang="en-US" altLang="en-US" sz="1200" b="1" u="sng" dirty="0">
                <a:solidFill>
                  <a:srgbClr val="C3512F"/>
                </a:solidFill>
                <a:latin typeface="+mn-lt"/>
              </a:rPr>
              <a:t>accountability</a:t>
            </a:r>
            <a:r>
              <a:rPr lang="en-US" altLang="en-US" sz="1200" dirty="0">
                <a:solidFill>
                  <a:srgbClr val="2E2821"/>
                </a:solidFill>
                <a:latin typeface="+mn-lt"/>
              </a:rPr>
              <a:t>) with consistent regular </a:t>
            </a:r>
            <a:r>
              <a:rPr lang="en-US" altLang="en-US" sz="1200" b="0" u="sng" dirty="0">
                <a:solidFill>
                  <a:srgbClr val="C3512F"/>
                </a:solidFill>
                <a:latin typeface="+mn-lt"/>
              </a:rPr>
              <a:t>communication</a:t>
            </a:r>
            <a:r>
              <a:rPr lang="en-US" altLang="en-US" sz="1200" b="1" u="sng" dirty="0">
                <a:solidFill>
                  <a:srgbClr val="C3512F"/>
                </a:solidFill>
                <a:latin typeface="+mn-lt"/>
              </a:rPr>
              <a:t> </a:t>
            </a:r>
            <a:r>
              <a:rPr lang="en-US" altLang="en-US" sz="1200" dirty="0">
                <a:solidFill>
                  <a:srgbClr val="2E2821"/>
                </a:solidFill>
                <a:latin typeface="+mn-lt"/>
              </a:rPr>
              <a:t>of results (</a:t>
            </a:r>
            <a:r>
              <a:rPr lang="en-US" altLang="en-US" sz="1200" b="1" dirty="0">
                <a:solidFill>
                  <a:srgbClr val="2E2821"/>
                </a:solidFill>
                <a:latin typeface="+mn-lt"/>
              </a:rPr>
              <a:t>transparency</a:t>
            </a:r>
            <a:r>
              <a:rPr lang="en-US" altLang="en-US" sz="1200" dirty="0">
                <a:solidFill>
                  <a:srgbClr val="2E2821"/>
                </a:solidFill>
                <a:latin typeface="+mn-lt"/>
              </a:rPr>
              <a:t>). They want to be assured you achieving what you communicate that you are doing.</a:t>
            </a:r>
          </a:p>
          <a:p>
            <a:pPr marL="0" indent="0" eaLnBrk="1" hangingPunct="1">
              <a:spcBef>
                <a:spcPct val="0"/>
              </a:spcBef>
              <a:buFont typeface="+mj-lt"/>
              <a:buNone/>
            </a:pPr>
            <a:r>
              <a:rPr lang="en-US" altLang="en-US" sz="1200" dirty="0">
                <a:solidFill>
                  <a:srgbClr val="2E2821"/>
                </a:solidFill>
                <a:latin typeface="+mn-lt"/>
              </a:rPr>
              <a:t>Let’s keep these in mind as we look at the different budget options you are going to present. </a:t>
            </a:r>
          </a:p>
          <a:p>
            <a:pPr eaLnBrk="1" hangingPunct="1">
              <a:spcBef>
                <a:spcPct val="0"/>
              </a:spcBef>
            </a:pPr>
            <a:endParaRPr lang="en-US" altLang="en-US" sz="1200" dirty="0">
              <a:solidFill>
                <a:srgbClr val="2E2821"/>
              </a:solidFill>
              <a:latin typeface="+mn-lt"/>
            </a:endParaRPr>
          </a:p>
          <a:p>
            <a:pPr eaLnBrk="1" hangingPunct="1">
              <a:spcBef>
                <a:spcPct val="0"/>
              </a:spcBef>
            </a:pPr>
            <a:endParaRPr lang="en-US" altLang="en-US" dirty="0">
              <a:solidFill>
                <a:srgbClr val="2E2821"/>
              </a:solidFill>
              <a:latin typeface="open sans" panose="020B0606030504020204" pitchFamily="34" charset="0"/>
            </a:endParaRPr>
          </a:p>
        </p:txBody>
      </p:sp>
      <p:sp>
        <p:nvSpPr>
          <p:cNvPr id="96259" name="Slide Number Placeholder 3">
            <a:extLst>
              <a:ext uri="{FF2B5EF4-FFF2-40B4-BE49-F238E27FC236}">
                <a16:creationId xmlns:a16="http://schemas.microsoft.com/office/drawing/2014/main" id="{91D89CF5-5528-41C5-AB9E-BABC8CB986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226F0D-BDB6-40DE-B8F3-4881DD0C60D1}" type="slidenum">
              <a:rPr lang="en-US" altLang="en-US" smtClean="0"/>
              <a:pPr fontAlgn="base">
                <a:spcBef>
                  <a:spcPct val="0"/>
                </a:spcBef>
                <a:spcAft>
                  <a:spcPct val="0"/>
                </a:spcAft>
              </a:pPr>
              <a:t>32</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D6CEB8B0-9E1A-4CCC-8874-18D9AD2660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C80D2456-80FC-4253-BB8F-144B499EEC87}"/>
              </a:ext>
            </a:extLst>
          </p:cNvPr>
          <p:cNvSpPr>
            <a:spLocks noGrp="1" noChangeArrowheads="1"/>
          </p:cNvSpPr>
          <p:nvPr>
            <p:ph type="body" idx="1"/>
          </p:nvPr>
        </p:nvSpPr>
        <p:spPr bwMode="auto"/>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i="1" dirty="0">
                <a:solidFill>
                  <a:schemeClr val="bg1">
                    <a:lumMod val="65000"/>
                  </a:schemeClr>
                </a:solidFill>
                <a:latin typeface="+mn-lt"/>
              </a:rPr>
              <a:t>(reveal bullet points)</a:t>
            </a:r>
          </a:p>
          <a:p>
            <a:pPr>
              <a:defRPr/>
            </a:pPr>
            <a:r>
              <a:rPr lang="en-US" i="1" dirty="0">
                <a:latin typeface="+mn-lt"/>
              </a:rPr>
              <a:t>Click: </a:t>
            </a:r>
          </a:p>
          <a:p>
            <a:pPr>
              <a:defRPr/>
            </a:pPr>
            <a:r>
              <a:rPr lang="en-US" dirty="0">
                <a:latin typeface="+mn-lt"/>
              </a:rPr>
              <a:t>The church’s l</a:t>
            </a:r>
            <a:r>
              <a:rPr lang="en-CA" altLang="en-US" dirty="0" err="1">
                <a:latin typeface="+mn-lt"/>
                <a:ea typeface="Roboto" panose="02000000000000000000" pitchFamily="2" charset="0"/>
              </a:rPr>
              <a:t>ine</a:t>
            </a:r>
            <a:r>
              <a:rPr lang="en-CA" altLang="en-US" dirty="0">
                <a:latin typeface="+mn-lt"/>
                <a:ea typeface="Roboto" panose="02000000000000000000" pitchFamily="2" charset="0"/>
              </a:rPr>
              <a:t>-Item Budget, which is an </a:t>
            </a:r>
            <a:r>
              <a:rPr lang="en-CA" altLang="en-US" u="sng" dirty="0">
                <a:latin typeface="+mn-lt"/>
                <a:ea typeface="Roboto" panose="02000000000000000000" pitchFamily="2" charset="0"/>
              </a:rPr>
              <a:t>accounting</a:t>
            </a:r>
            <a:r>
              <a:rPr lang="en-CA" altLang="en-US" dirty="0">
                <a:latin typeface="+mn-lt"/>
                <a:ea typeface="Roboto" panose="02000000000000000000" pitchFamily="2" charset="0"/>
              </a:rPr>
              <a:t> and management tool.  It’s what is going to help answer reasons 2 and 3 of why people give:  confidence in leadership and accountability and transparency. </a:t>
            </a:r>
          </a:p>
          <a:p>
            <a:pPr eaLnBrk="1" hangingPunct="1">
              <a:lnSpc>
                <a:spcPct val="90000"/>
              </a:lnSpc>
              <a:defRPr/>
            </a:pPr>
            <a:r>
              <a:rPr lang="en-CA" altLang="en-US" i="1" dirty="0">
                <a:latin typeface="+mn-lt"/>
                <a:ea typeface="Roboto" panose="02000000000000000000" pitchFamily="2" charset="0"/>
              </a:rPr>
              <a:t>Click:</a:t>
            </a:r>
          </a:p>
          <a:p>
            <a:pPr eaLnBrk="1" hangingPunct="1">
              <a:lnSpc>
                <a:spcPct val="90000"/>
              </a:lnSpc>
              <a:defRPr/>
            </a:pPr>
            <a:r>
              <a:rPr lang="en-CA" altLang="en-US" dirty="0">
                <a:latin typeface="+mn-lt"/>
                <a:ea typeface="Roboto" panose="02000000000000000000" pitchFamily="2" charset="0"/>
              </a:rPr>
              <a:t>A Narrative Budget however, is an </a:t>
            </a:r>
            <a:r>
              <a:rPr lang="en-CA" altLang="en-US" u="sng" dirty="0">
                <a:latin typeface="+mn-lt"/>
                <a:ea typeface="Roboto" panose="02000000000000000000" pitchFamily="2" charset="0"/>
              </a:rPr>
              <a:t>educational</a:t>
            </a:r>
            <a:r>
              <a:rPr lang="en-CA" altLang="en-US" dirty="0">
                <a:latin typeface="+mn-lt"/>
                <a:ea typeface="Roboto" panose="02000000000000000000" pitchFamily="2" charset="0"/>
              </a:rPr>
              <a:t> and </a:t>
            </a:r>
            <a:r>
              <a:rPr lang="en-CA" altLang="en-US" u="sng" dirty="0">
                <a:latin typeface="+mn-lt"/>
                <a:ea typeface="Roboto" panose="02000000000000000000" pitchFamily="2" charset="0"/>
              </a:rPr>
              <a:t>visioning</a:t>
            </a:r>
            <a:r>
              <a:rPr lang="en-CA" altLang="en-US" dirty="0">
                <a:latin typeface="+mn-lt"/>
                <a:ea typeface="Roboto" panose="02000000000000000000" pitchFamily="2" charset="0"/>
              </a:rPr>
              <a:t> tool which you can use to help capture people’s hearts – speaking to the mission and vision of the congregation. </a:t>
            </a:r>
          </a:p>
          <a:p>
            <a:pPr eaLnBrk="1" hangingPunct="1">
              <a:lnSpc>
                <a:spcPct val="90000"/>
              </a:lnSpc>
              <a:defRPr/>
            </a:pPr>
            <a:r>
              <a:rPr lang="en-CA" altLang="en-US" i="1" dirty="0">
                <a:latin typeface="+mn-lt"/>
                <a:ea typeface="Roboto" panose="02000000000000000000" pitchFamily="2" charset="0"/>
              </a:rPr>
              <a:t>Click:</a:t>
            </a:r>
          </a:p>
          <a:p>
            <a:pPr eaLnBrk="1" hangingPunct="1">
              <a:lnSpc>
                <a:spcPct val="90000"/>
              </a:lnSpc>
              <a:defRPr/>
            </a:pPr>
            <a:r>
              <a:rPr lang="en-CA" altLang="en-US" dirty="0">
                <a:latin typeface="+mn-lt"/>
                <a:ea typeface="Roboto" panose="02000000000000000000" pitchFamily="2" charset="0"/>
              </a:rPr>
              <a:t>And we can be intentional in how we use both.</a:t>
            </a:r>
            <a:endParaRPr lang="en-US" altLang="en-US" dirty="0">
              <a:latin typeface="+mn-lt"/>
              <a:ea typeface="Roboto" panose="02000000000000000000" pitchFamily="2" charset="0"/>
            </a:endParaRPr>
          </a:p>
          <a:p>
            <a:pPr eaLnBrk="1" hangingPunct="1">
              <a:lnSpc>
                <a:spcPct val="90000"/>
              </a:lnSpc>
              <a:defRPr/>
            </a:pPr>
            <a:endParaRPr lang="en-CA" altLang="en-US" sz="1100" dirty="0"/>
          </a:p>
        </p:txBody>
      </p:sp>
      <p:sp>
        <p:nvSpPr>
          <p:cNvPr id="98307" name="Slide Number Placeholder 3">
            <a:extLst>
              <a:ext uri="{FF2B5EF4-FFF2-40B4-BE49-F238E27FC236}">
                <a16:creationId xmlns:a16="http://schemas.microsoft.com/office/drawing/2014/main" id="{1591B92B-7A79-4BDF-A5F4-17D36639B4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AD531D-9EB2-4033-BA63-E3D2D395CE58}" type="slidenum">
              <a:rPr lang="en-US" altLang="en-US" smtClean="0"/>
              <a:pPr fontAlgn="base">
                <a:spcBef>
                  <a:spcPct val="0"/>
                </a:spcBef>
                <a:spcAft>
                  <a:spcPct val="0"/>
                </a:spcAft>
              </a:pPr>
              <a:t>33</a:t>
            </a:fld>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4C03DF47-E96B-4216-B3F1-BF761178C8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2C937AAB-C591-4C5F-BBDB-FA37717F20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2E2821"/>
                </a:solidFill>
                <a:latin typeface="+mn-lt"/>
              </a:rPr>
              <a:t>So your line-item budget keeps track of church income and expenses. It does not easily connect church spending with church vision and tell the story of how you are achieving that vision. And yet that’s the main reason people give.</a:t>
            </a:r>
          </a:p>
          <a:p>
            <a:pPr eaLnBrk="1" hangingPunct="1">
              <a:spcBef>
                <a:spcPct val="0"/>
              </a:spcBef>
            </a:pPr>
            <a:endParaRPr lang="en-US" altLang="en-US" dirty="0">
              <a:solidFill>
                <a:srgbClr val="2E2821"/>
              </a:solidFill>
              <a:latin typeface="+mn-lt"/>
            </a:endParaRPr>
          </a:p>
          <a:p>
            <a:pPr eaLnBrk="1" hangingPunct="1">
              <a:spcBef>
                <a:spcPct val="0"/>
              </a:spcBef>
            </a:pPr>
            <a:r>
              <a:rPr lang="en-US" altLang="en-US" dirty="0">
                <a:solidFill>
                  <a:srgbClr val="2E2821"/>
                </a:solidFill>
                <a:latin typeface="+mn-lt"/>
              </a:rPr>
              <a:t>For instance, people don’t give to the Cancer Society so they can pay the staff, rent and heating bills at the administrative office. They give because, first of all, it supports people with cancer and secondly, funds research toward a cure and then, finally, it supports caregivers.  However, there won’t be any supports or research without the infrastructure to support it.</a:t>
            </a:r>
          </a:p>
          <a:p>
            <a:pPr eaLnBrk="1" hangingPunct="1">
              <a:spcBef>
                <a:spcPct val="0"/>
              </a:spcBef>
            </a:pPr>
            <a:r>
              <a:rPr lang="en-US" altLang="en-US" dirty="0">
                <a:solidFill>
                  <a:srgbClr val="2E2821"/>
                </a:solidFill>
                <a:latin typeface="+mn-lt"/>
              </a:rPr>
              <a:t>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2E2821"/>
                </a:solidFill>
                <a:latin typeface="+mn-lt"/>
              </a:rPr>
              <a:t>By linking dollars to mission, a narrative budget inspires and informs donors about the importance and impact of their gifts. It allows you to share your budget in a way that gives a fresh perspective on the ministry your church is doing at home and in the world. </a:t>
            </a:r>
          </a:p>
          <a:p>
            <a:pPr eaLnBrk="1" hangingPunct="1">
              <a:spcBef>
                <a:spcPct val="0"/>
              </a:spcBef>
            </a:pPr>
            <a:endParaRPr lang="en-US" altLang="en-US" dirty="0">
              <a:solidFill>
                <a:srgbClr val="2E2821"/>
              </a:solidFill>
              <a:latin typeface="open sans" panose="020B0606030504020204" pitchFamily="34" charset="0"/>
            </a:endParaRPr>
          </a:p>
        </p:txBody>
      </p:sp>
      <p:sp>
        <p:nvSpPr>
          <p:cNvPr id="100355" name="Slide Number Placeholder 3">
            <a:extLst>
              <a:ext uri="{FF2B5EF4-FFF2-40B4-BE49-F238E27FC236}">
                <a16:creationId xmlns:a16="http://schemas.microsoft.com/office/drawing/2014/main" id="{6E2A7CBB-BAD1-449F-88AD-C15D5E3ECA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25CF452-26E0-40E0-B4F3-5A62D983C7DC}" type="slidenum">
              <a:rPr lang="en-US" altLang="en-US" smtClean="0"/>
              <a:pPr fontAlgn="base">
                <a:spcBef>
                  <a:spcPct val="0"/>
                </a:spcBef>
                <a:spcAft>
                  <a:spcPct val="0"/>
                </a:spcAft>
              </a:pPr>
              <a:t>34</a:t>
            </a:fld>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a:extLst>
              <a:ext uri="{FF2B5EF4-FFF2-40B4-BE49-F238E27FC236}">
                <a16:creationId xmlns:a16="http://schemas.microsoft.com/office/drawing/2014/main" id="{0C8456F0-6CEB-4AA3-88DF-9BEAD1EA5E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2" name="Notes Placeholder 2">
            <a:extLst>
              <a:ext uri="{FF2B5EF4-FFF2-40B4-BE49-F238E27FC236}">
                <a16:creationId xmlns:a16="http://schemas.microsoft.com/office/drawing/2014/main" id="{BAC9D84C-949A-46E9-A042-BC2440456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2E2821"/>
                </a:solidFill>
                <a:latin typeface="+mn-lt"/>
              </a:rPr>
              <a:t>To create a narrative budget, you must start with good data – a good fiscal line-item budget – one that is sustainable, connected to the vision , and is achievable for your church.</a:t>
            </a:r>
          </a:p>
          <a:p>
            <a:pPr eaLnBrk="1" hangingPunct="1">
              <a:spcBef>
                <a:spcPct val="0"/>
              </a:spcBef>
            </a:pPr>
            <a:endParaRPr lang="en-US" altLang="en-US" dirty="0">
              <a:solidFill>
                <a:srgbClr val="2E2821"/>
              </a:solidFill>
              <a:latin typeface="+mn-lt"/>
            </a:endParaRPr>
          </a:p>
          <a:p>
            <a:pPr eaLnBrk="1" hangingPunct="1">
              <a:spcBef>
                <a:spcPct val="0"/>
              </a:spcBef>
            </a:pPr>
            <a:r>
              <a:rPr lang="en-US" altLang="en-US" dirty="0">
                <a:solidFill>
                  <a:srgbClr val="2E2821"/>
                </a:solidFill>
                <a:latin typeface="+mn-lt"/>
              </a:rPr>
              <a:t>Once you have a good budget in place, you need to transform the data to tell your congregation’s story.  To do that, you are going to re-sort and summarize the church’s line-time budget into missional categories and then add visuals (graphs and pictures so that people can see what their gifts are accomplishing.) </a:t>
            </a:r>
          </a:p>
          <a:p>
            <a:pPr eaLnBrk="1" hangingPunct="1">
              <a:spcBef>
                <a:spcPct val="0"/>
              </a:spcBef>
            </a:pPr>
            <a:endParaRPr lang="en-US" altLang="en-US" dirty="0">
              <a:solidFill>
                <a:srgbClr val="2E2821"/>
              </a:solidFill>
              <a:latin typeface="+mn-lt"/>
            </a:endParaRPr>
          </a:p>
          <a:p>
            <a:pPr eaLnBrk="1" hangingPunct="1">
              <a:spcBef>
                <a:spcPct val="0"/>
              </a:spcBef>
            </a:pPr>
            <a:r>
              <a:rPr lang="en-US" altLang="en-US" dirty="0">
                <a:solidFill>
                  <a:srgbClr val="2E2821"/>
                </a:solidFill>
                <a:latin typeface="+mn-lt"/>
              </a:rPr>
              <a:t>To make your narrative budget you need to assign the different lines from your line ministry budget to key areas of ministry. It’s not an accounting exercise – and it’s quite subjective – but the idea is to build a reasonable snapshot of how resources – time, talent and treasure -  are used in the church. While allocating figures to ministry areas can be challenging at first, with each subsequent year the process will become easier. Let’s look at how we can create and assign missional categories. </a:t>
            </a:r>
          </a:p>
          <a:p>
            <a:pPr eaLnBrk="1" hangingPunct="1">
              <a:spcBef>
                <a:spcPct val="0"/>
              </a:spcBef>
            </a:pPr>
            <a:endParaRPr lang="en-US" altLang="en-US" dirty="0">
              <a:solidFill>
                <a:srgbClr val="2E2821"/>
              </a:solidFill>
              <a:latin typeface="+mn-lt"/>
            </a:endParaRPr>
          </a:p>
          <a:p>
            <a:pPr eaLnBrk="1" hangingPunct="1">
              <a:spcBef>
                <a:spcPct val="0"/>
              </a:spcBef>
            </a:pPr>
            <a:endParaRPr lang="en-US" altLang="en-US" dirty="0">
              <a:solidFill>
                <a:srgbClr val="2E2821"/>
              </a:solidFill>
              <a:latin typeface="+mn-lt"/>
            </a:endParaRPr>
          </a:p>
          <a:p>
            <a:pPr eaLnBrk="1" hangingPunct="1">
              <a:spcBef>
                <a:spcPct val="0"/>
              </a:spcBef>
            </a:pPr>
            <a:endParaRPr lang="en-US" altLang="en-US" dirty="0"/>
          </a:p>
        </p:txBody>
      </p:sp>
      <p:sp>
        <p:nvSpPr>
          <p:cNvPr id="102403" name="Slide Number Placeholder 3">
            <a:extLst>
              <a:ext uri="{FF2B5EF4-FFF2-40B4-BE49-F238E27FC236}">
                <a16:creationId xmlns:a16="http://schemas.microsoft.com/office/drawing/2014/main" id="{665A0662-E0DF-436E-A855-5C7EE3A9A4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5B4E7B1-0F49-4670-A44D-DDDD13DDA948}" type="slidenum">
              <a:rPr lang="en-US" altLang="en-US" smtClean="0"/>
              <a:pPr fontAlgn="base">
                <a:spcBef>
                  <a:spcPct val="0"/>
                </a:spcBef>
                <a:spcAft>
                  <a:spcPct val="0"/>
                </a:spcAft>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C4BC1194-1359-4F2A-9909-EE03A430E5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62EE322B-DA3A-4DCE-8AD1-40970CCE43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Determining the mission categories and creating the percentages may not be the treasurer’s job – it could/should be taken on by the session. </a:t>
            </a:r>
          </a:p>
          <a:p>
            <a:pPr eaLnBrk="1" hangingPunct="1">
              <a:spcBef>
                <a:spcPct val="0"/>
              </a:spcBef>
            </a:pPr>
            <a:endParaRPr lang="en-US" altLang="en-US" dirty="0"/>
          </a:p>
          <a:p>
            <a:pPr eaLnBrk="1" hangingPunct="1">
              <a:spcBef>
                <a:spcPct val="0"/>
              </a:spcBef>
            </a:pPr>
            <a:r>
              <a:rPr lang="en-US" altLang="en-US" dirty="0"/>
              <a:t> </a:t>
            </a:r>
            <a:r>
              <a:rPr lang="en-US" altLang="en-US" b="1" u="sng" dirty="0"/>
              <a:t>The more help you have creating the narrative budget, the more ownership you will have for the budget overall, the more people will be willing to support it. So it’s worth the time to build participation into your budget building! </a:t>
            </a:r>
          </a:p>
          <a:p>
            <a:pPr eaLnBrk="1" hangingPunct="1">
              <a:spcBef>
                <a:spcPct val="0"/>
              </a:spcBef>
            </a:pPr>
            <a:endParaRPr lang="en-US" altLang="en-US" dirty="0"/>
          </a:p>
        </p:txBody>
      </p:sp>
      <p:sp>
        <p:nvSpPr>
          <p:cNvPr id="108547" name="Slide Number Placeholder 3">
            <a:extLst>
              <a:ext uri="{FF2B5EF4-FFF2-40B4-BE49-F238E27FC236}">
                <a16:creationId xmlns:a16="http://schemas.microsoft.com/office/drawing/2014/main" id="{1922BFB3-5C0F-44FD-815A-2575184273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D28195-51DB-4AB8-816B-496789ADA09B}" type="slidenum">
              <a:rPr lang="en-US" altLang="en-US" smtClean="0"/>
              <a:pPr fontAlgn="base">
                <a:spcBef>
                  <a:spcPct val="0"/>
                </a:spcBef>
                <a:spcAft>
                  <a:spcPct val="0"/>
                </a:spcAft>
              </a:pPr>
              <a:t>36</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C4BC1194-1359-4F2A-9909-EE03A430E5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62EE322B-DA3A-4DCE-8AD1-40970CCE43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You can use the figures collected by the minister for tax purposes to help you determine how to distribute the minister’s time across the narrative budget categories.  (It can be a good discussion with the minister about how they are using their time!) </a:t>
            </a:r>
          </a:p>
          <a:p>
            <a:pPr eaLnBrk="1" hangingPunct="1">
              <a:spcBef>
                <a:spcPct val="0"/>
              </a:spcBef>
            </a:pPr>
            <a:endParaRPr lang="en-US" altLang="en-US" dirty="0"/>
          </a:p>
          <a:p>
            <a:pPr eaLnBrk="1" hangingPunct="1">
              <a:spcBef>
                <a:spcPct val="0"/>
              </a:spcBef>
            </a:pPr>
            <a:r>
              <a:rPr lang="en-US" altLang="en-US" dirty="0"/>
              <a:t>Talk to committee chairs, who might consult their committees</a:t>
            </a:r>
          </a:p>
          <a:p>
            <a:pPr eaLnBrk="1" hangingPunct="1">
              <a:spcBef>
                <a:spcPct val="0"/>
              </a:spcBef>
            </a:pPr>
            <a:endParaRPr lang="en-US" altLang="en-US" dirty="0"/>
          </a:p>
          <a:p>
            <a:pPr eaLnBrk="1" hangingPunct="1">
              <a:spcBef>
                <a:spcPct val="0"/>
              </a:spcBef>
            </a:pPr>
            <a:r>
              <a:rPr lang="en-US" altLang="en-US" dirty="0"/>
              <a:t>Get input from other church staff (ministers, youth workers, administrators </a:t>
            </a:r>
            <a:r>
              <a:rPr lang="en-US" altLang="en-US" dirty="0" err="1"/>
              <a:t>etc</a:t>
            </a:r>
            <a:r>
              <a:rPr lang="en-US" altLang="en-US" dirty="0"/>
              <a:t>) about how they use their time and how they support the different narrative categories</a:t>
            </a:r>
          </a:p>
        </p:txBody>
      </p:sp>
      <p:sp>
        <p:nvSpPr>
          <p:cNvPr id="108547" name="Slide Number Placeholder 3">
            <a:extLst>
              <a:ext uri="{FF2B5EF4-FFF2-40B4-BE49-F238E27FC236}">
                <a16:creationId xmlns:a16="http://schemas.microsoft.com/office/drawing/2014/main" id="{1922BFB3-5C0F-44FD-815A-2575184273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BD28195-51DB-4AB8-816B-496789ADA09B}" type="slidenum">
              <a:rPr lang="en-US" altLang="en-US" smtClean="0"/>
              <a:pPr fontAlgn="base">
                <a:spcBef>
                  <a:spcPct val="0"/>
                </a:spcBef>
                <a:spcAft>
                  <a:spcPct val="0"/>
                </a:spcAft>
              </a:pPr>
              <a:t>37</a:t>
            </a:fld>
            <a:endParaRPr lang="en-US" altLang="en-US"/>
          </a:p>
        </p:txBody>
      </p:sp>
    </p:spTree>
    <p:extLst>
      <p:ext uri="{BB962C8B-B14F-4D97-AF65-F5344CB8AC3E}">
        <p14:creationId xmlns:p14="http://schemas.microsoft.com/office/powerpoint/2010/main" val="802547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a:extLst>
              <a:ext uri="{FF2B5EF4-FFF2-40B4-BE49-F238E27FC236}">
                <a16:creationId xmlns:a16="http://schemas.microsoft.com/office/drawing/2014/main" id="{92606745-145B-4A87-BCF4-6DD9A23592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0" name="Notes Placeholder 2">
            <a:extLst>
              <a:ext uri="{FF2B5EF4-FFF2-40B4-BE49-F238E27FC236}">
                <a16:creationId xmlns:a16="http://schemas.microsoft.com/office/drawing/2014/main" id="{8B8353B8-FF64-40C6-99B0-ECA6A7BA50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FFFCF7"/>
                </a:solidFill>
                <a:latin typeface="+mn-lt"/>
                <a:ea typeface="Roboto Medium" panose="02000000000000000000" pitchFamily="2" charset="0"/>
                <a:cs typeface="Roboto Medium" panose="02000000000000000000" pitchFamily="2" charset="0"/>
              </a:rPr>
              <a:t>After we agree on our narrative budget categories, which you can see here highlighted in yellow, we estimate the percentage of each budget summary category that should be applied to each narrative category.  </a:t>
            </a:r>
          </a:p>
          <a:p>
            <a:pPr eaLnBrk="1" hangingPunct="1">
              <a:spcBef>
                <a:spcPct val="0"/>
              </a:spcBef>
            </a:pPr>
            <a:r>
              <a:rPr lang="en-US" altLang="en-US" dirty="0">
                <a:solidFill>
                  <a:srgbClr val="FFFCF7"/>
                </a:solidFill>
                <a:latin typeface="+mn-lt"/>
                <a:ea typeface="Roboto Medium" panose="02000000000000000000" pitchFamily="2" charset="0"/>
                <a:cs typeface="Roboto Medium" panose="02000000000000000000" pitchFamily="2" charset="0"/>
              </a:rPr>
              <a:t>You’ll notice that in column one, we’ve listed summary lines that come your line-item budget.  </a:t>
            </a:r>
          </a:p>
          <a:p>
            <a:pPr eaLnBrk="1" hangingPunct="1">
              <a:spcBef>
                <a:spcPct val="0"/>
              </a:spcBef>
            </a:pPr>
            <a:r>
              <a:rPr lang="en-US" altLang="en-US" dirty="0">
                <a:solidFill>
                  <a:srgbClr val="FFFCF7"/>
                </a:solidFill>
                <a:latin typeface="+mn-lt"/>
                <a:ea typeface="Roboto Medium" panose="02000000000000000000" pitchFamily="2" charset="0"/>
                <a:cs typeface="Roboto Medium" panose="02000000000000000000" pitchFamily="2" charset="0"/>
              </a:rPr>
              <a:t>For instance, we add up the amount spent on facilities and grounds. We then work out how much of that cost, as a percentage, applies to the mission-based categories of a narrative budget. </a:t>
            </a:r>
          </a:p>
          <a:p>
            <a:pPr eaLnBrk="1" hangingPunct="1">
              <a:spcBef>
                <a:spcPct val="0"/>
              </a:spcBef>
            </a:pPr>
            <a:endParaRPr lang="en-US" altLang="en-US" dirty="0">
              <a:solidFill>
                <a:srgbClr val="FFFCF7"/>
              </a:solidFill>
              <a:latin typeface="+mn-lt"/>
              <a:ea typeface="Roboto Medium" panose="02000000000000000000" pitchFamily="2" charset="0"/>
              <a:cs typeface="Roboto Medium" panose="02000000000000000000" pitchFamily="2"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solidFill>
                  <a:srgbClr val="FFFCF7"/>
                </a:solidFill>
                <a:latin typeface="+mn-lt"/>
                <a:ea typeface="Roboto Medium" panose="02000000000000000000" pitchFamily="2" charset="0"/>
                <a:cs typeface="Roboto Medium" panose="02000000000000000000" pitchFamily="2" charset="0"/>
              </a:rPr>
              <a:t>Let’s look at your congregation’s facilities and grounds.  The expenses in this category might be utilities (heat, hydro, water) landscapers, cleaners, minor repairs and renovations.  In a line-item budget, these would each get their own lines.  But we know the grounds and facilities are used for A LOT of different things, the sanctuary is used for worship and community concerts and youth movie nights, the Sunday school rooms are used for learning and to host Alcoholics Anonymous, and the youth group, and WMS groups and more!  (And sometimes they might be used to make an income.) This chart shows that this congregation has decided facilities and grounds are used 35% of the time for Worship, 25 percent to Learning and the balance to other categories because the facilities and grounds are needed for most church activities.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solidFill>
                <a:srgbClr val="FFFCF7"/>
              </a:solidFill>
              <a:latin typeface="+mn-lt"/>
              <a:ea typeface="Roboto Medium" panose="02000000000000000000" pitchFamily="2" charset="0"/>
              <a:cs typeface="Roboto Medium" panose="02000000000000000000" pitchFamily="2" charset="0"/>
            </a:endParaRPr>
          </a:p>
          <a:p>
            <a:pPr eaLnBrk="1" hangingPunct="1">
              <a:spcBef>
                <a:spcPct val="0"/>
              </a:spcBef>
            </a:pPr>
            <a:r>
              <a:rPr lang="en-US" altLang="en-US" dirty="0">
                <a:solidFill>
                  <a:srgbClr val="FFFCF7"/>
                </a:solidFill>
                <a:latin typeface="+mn-lt"/>
                <a:ea typeface="Roboto Medium" panose="02000000000000000000" pitchFamily="2" charset="0"/>
                <a:cs typeface="Roboto Medium" panose="02000000000000000000" pitchFamily="2" charset="0"/>
              </a:rPr>
              <a:t>You’ll find that expenses will fit in a variety of narrative categories.  The nice thing is, it’s not an accounting process -- it’s a communications tool – and the more involvement you have in helping create the categories, the less chance there will be debate about them at your AGM!</a:t>
            </a:r>
            <a:endParaRPr lang="en-US" altLang="en-US" dirty="0"/>
          </a:p>
        </p:txBody>
      </p:sp>
      <p:sp>
        <p:nvSpPr>
          <p:cNvPr id="104451" name="Slide Number Placeholder 3">
            <a:extLst>
              <a:ext uri="{FF2B5EF4-FFF2-40B4-BE49-F238E27FC236}">
                <a16:creationId xmlns:a16="http://schemas.microsoft.com/office/drawing/2014/main" id="{B58CA34F-C795-4B29-BBEF-D1B782274C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E298A7A-AB67-4AF3-8EEA-06126BAB54C1}" type="slidenum">
              <a:rPr lang="en-US" altLang="en-US" smtClean="0"/>
              <a:pPr fontAlgn="base">
                <a:spcBef>
                  <a:spcPct val="0"/>
                </a:spcBef>
                <a:spcAft>
                  <a:spcPct val="0"/>
                </a:spcAft>
              </a:pPr>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905499D5-0E4A-4148-B774-148FF0D39B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562E23A4-F8E3-4DFF-9DBC-CAE0052ED1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FFFCF7"/>
                </a:solidFill>
                <a:latin typeface="+mn-lt"/>
                <a:ea typeface="Roboto Medium" panose="02000000000000000000" pitchFamily="2" charset="0"/>
                <a:cs typeface="Roboto Medium" panose="02000000000000000000" pitchFamily="2" charset="0"/>
              </a:rPr>
              <a:t>We then take the actual numbers from the line-item budget and multiply them by the percentages we’ve determined, which distributes the budget summary subtotals across the Narrative Budget Categories.   </a:t>
            </a:r>
          </a:p>
          <a:p>
            <a:pPr eaLnBrk="1" hangingPunct="1">
              <a:spcBef>
                <a:spcPct val="0"/>
              </a:spcBef>
            </a:pPr>
            <a:endParaRPr lang="en-US" altLang="en-US" dirty="0">
              <a:solidFill>
                <a:srgbClr val="FFFCF7"/>
              </a:solidFill>
              <a:latin typeface="+mn-lt"/>
              <a:ea typeface="Roboto Medium" panose="02000000000000000000" pitchFamily="2" charset="0"/>
              <a:cs typeface="Roboto Medium" panose="02000000000000000000" pitchFamily="2" charset="0"/>
            </a:endParaRPr>
          </a:p>
          <a:p>
            <a:pPr eaLnBrk="1" hangingPunct="1">
              <a:spcBef>
                <a:spcPct val="0"/>
              </a:spcBef>
            </a:pPr>
            <a:r>
              <a:rPr lang="en-US" altLang="en-US" dirty="0">
                <a:solidFill>
                  <a:srgbClr val="FFFCF7"/>
                </a:solidFill>
                <a:latin typeface="+mn-lt"/>
                <a:ea typeface="Roboto Medium" panose="02000000000000000000" pitchFamily="2" charset="0"/>
                <a:cs typeface="Roboto Medium" panose="02000000000000000000" pitchFamily="2" charset="0"/>
              </a:rPr>
              <a:t>For instance, we take Human Resources as a line-item subtotal for this example, which is calculated to be $300,000 and, using the percentages in the blue table above, we distribute that expense across the narrative budget categories, with the 35% indicated under Worshipping in the blue table above multiplying out to $105,000 in the yellow table below.  We do this for all the percentages for each narrative budget category and then add each narrative budget category up at the bottom.  Those narrative budget totals are used to create a pie chart. (I used a fairly large congregation example, just to help you see the differences in the numbers.) </a:t>
            </a:r>
          </a:p>
          <a:p>
            <a:pPr eaLnBrk="1" hangingPunct="1">
              <a:spcBef>
                <a:spcPct val="0"/>
              </a:spcBef>
            </a:pPr>
            <a:endParaRPr lang="en-US" altLang="en-US" dirty="0"/>
          </a:p>
        </p:txBody>
      </p:sp>
      <p:sp>
        <p:nvSpPr>
          <p:cNvPr id="106499" name="Slide Number Placeholder 3">
            <a:extLst>
              <a:ext uri="{FF2B5EF4-FFF2-40B4-BE49-F238E27FC236}">
                <a16:creationId xmlns:a16="http://schemas.microsoft.com/office/drawing/2014/main" id="{4A44ECC2-E7FA-460F-BFA5-97784B2C8C1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87E883-7C3B-4A1F-A713-B0D52F6F3FDD}" type="slidenum">
              <a:rPr lang="en-US" altLang="en-US" smtClean="0"/>
              <a:pPr fontAlgn="base">
                <a:spcBef>
                  <a:spcPct val="0"/>
                </a:spcBef>
                <a:spcAft>
                  <a:spcPct val="0"/>
                </a:spcAft>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48A3DD85-1735-4576-AB80-2E507DEE77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AF5983AA-D230-4A63-A75F-35191E71D2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3011" name="Slide Number Placeholder 3">
            <a:extLst>
              <a:ext uri="{FF2B5EF4-FFF2-40B4-BE49-F238E27FC236}">
                <a16:creationId xmlns:a16="http://schemas.microsoft.com/office/drawing/2014/main" id="{C8A5C21D-F482-4DFB-9018-F5684DE40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8EFDB4A-37B7-4B8A-98DA-B2489BEFD2C1}" type="slidenum">
              <a:rPr lang="en-US" altLang="en-US" smtClean="0"/>
              <a:pPr fontAlgn="base">
                <a:spcBef>
                  <a:spcPct val="0"/>
                </a:spcBef>
                <a:spcAft>
                  <a:spcPct val="0"/>
                </a:spcAft>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F95F4B96-E2FE-4254-B890-8161066E0A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4" name="Notes Placeholder 2">
            <a:extLst>
              <a:ext uri="{FF2B5EF4-FFF2-40B4-BE49-F238E27FC236}">
                <a16:creationId xmlns:a16="http://schemas.microsoft.com/office/drawing/2014/main" id="{17BEC69E-C868-4D8E-9B1E-9D1B8D04C9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And this is the pie chart.  You can see here how our congregation’s expenses now tell the story of what we achieve together as a congregation.  To some extent, how we spend our resources, shares what’s important to us as a congregation, and this helps us see it clearly.  In this sense, it can also be a planning tool, because we can see how our gifts are put to work, and decide if we want to shift that for future years. </a:t>
            </a:r>
          </a:p>
        </p:txBody>
      </p:sp>
      <p:sp>
        <p:nvSpPr>
          <p:cNvPr id="110595" name="Slide Number Placeholder 3">
            <a:extLst>
              <a:ext uri="{FF2B5EF4-FFF2-40B4-BE49-F238E27FC236}">
                <a16:creationId xmlns:a16="http://schemas.microsoft.com/office/drawing/2014/main" id="{D4879D3E-7373-40D8-8977-EFB22DB7D4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9EDA10A-D884-45DB-BFA1-1238C8046B26}" type="slidenum">
              <a:rPr lang="en-US" altLang="en-US" smtClean="0"/>
              <a:pPr fontAlgn="base">
                <a:spcBef>
                  <a:spcPct val="0"/>
                </a:spcBef>
                <a:spcAft>
                  <a:spcPct val="0"/>
                </a:spcAft>
              </a:pPr>
              <a:t>40</a:t>
            </a:fld>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FAC1A84C-CEED-4058-AD4B-F379A886A7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DCA2C55D-1291-4E48-84F6-DDF798A133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Now a lot of treasurers like pie charts, because we’re numbers people.  But they might not mean a lot to others - Another way to say the same thing is to break down a gift of $100 into the categories you’ve chosen.   For people who are concerned that their money may be getting burned up in administrivia, it’s nice to see just how each dollar is spent. </a:t>
            </a:r>
          </a:p>
        </p:txBody>
      </p:sp>
      <p:sp>
        <p:nvSpPr>
          <p:cNvPr id="112643" name="Slide Number Placeholder 3">
            <a:extLst>
              <a:ext uri="{FF2B5EF4-FFF2-40B4-BE49-F238E27FC236}">
                <a16:creationId xmlns:a16="http://schemas.microsoft.com/office/drawing/2014/main" id="{7B6D3998-AE95-4388-AEC1-A04388AF050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FE9FF0-53B4-4138-9430-F35CBA6CDC71}" type="slidenum">
              <a:rPr lang="en-US" altLang="en-US" smtClean="0"/>
              <a:pPr fontAlgn="base">
                <a:spcBef>
                  <a:spcPct val="0"/>
                </a:spcBef>
                <a:spcAft>
                  <a:spcPct val="0"/>
                </a:spcAft>
              </a:pPr>
              <a:t>41</a:t>
            </a:fld>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784CF428-D6BC-448C-AFC4-3F33C3DF03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D219D76D-60FF-4B27-8A8D-3D3A1E8BC3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Here is an example of expenses categorized in a slightly different way.  You’ll notice that they assume more for administration, and they further separate mission from evangelism, youth from children, etc.  It’s totally up to you how you want to break out your narrative categories.  It should be tied into your annual reports! </a:t>
            </a:r>
          </a:p>
        </p:txBody>
      </p:sp>
      <p:sp>
        <p:nvSpPr>
          <p:cNvPr id="114691" name="Slide Number Placeholder 3">
            <a:extLst>
              <a:ext uri="{FF2B5EF4-FFF2-40B4-BE49-F238E27FC236}">
                <a16:creationId xmlns:a16="http://schemas.microsoft.com/office/drawing/2014/main" id="{59E3F894-FB81-448D-894B-8D01409CA6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F3BF7C9-5787-4240-A606-10BD30FD7101}" type="slidenum">
              <a:rPr lang="en-US" altLang="en-US" smtClean="0"/>
              <a:pPr fontAlgn="base">
                <a:spcBef>
                  <a:spcPct val="0"/>
                </a:spcBef>
                <a:spcAft>
                  <a:spcPct val="0"/>
                </a:spcAft>
              </a:pPr>
              <a:t>42</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26BA94DC-238B-44E0-826A-8E07E22248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E1F4E43D-D8E3-40DE-867D-1FE1E50681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And here’s the pie chart from that example.  The pie chart comes straight out of Microsoft Excel directly into PowerPoint, ready to present at your annual congregational meeting.</a:t>
            </a:r>
          </a:p>
        </p:txBody>
      </p:sp>
      <p:sp>
        <p:nvSpPr>
          <p:cNvPr id="116739" name="Slide Number Placeholder 3">
            <a:extLst>
              <a:ext uri="{FF2B5EF4-FFF2-40B4-BE49-F238E27FC236}">
                <a16:creationId xmlns:a16="http://schemas.microsoft.com/office/drawing/2014/main" id="{657349E6-FC73-4ECD-9ABE-1ABA88A081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3F0843-39F2-4684-AE78-90A499034852}" type="slidenum">
              <a:rPr lang="en-US" altLang="en-US" smtClean="0"/>
              <a:pPr fontAlgn="base">
                <a:spcBef>
                  <a:spcPct val="0"/>
                </a:spcBef>
                <a:spcAft>
                  <a:spcPct val="0"/>
                </a:spcAft>
              </a:pPr>
              <a:t>43</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36BCCF37-17CD-4492-80AA-C33F00B06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7EAA48F3-CABB-4BCB-8DC1-F4896921E5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mn-lt"/>
              </a:rPr>
              <a:t>Once you have your missional categories and pie chart, you can decide how to present them to the congregation.  </a:t>
            </a:r>
          </a:p>
          <a:p>
            <a:pPr eaLnBrk="1" hangingPunct="1">
              <a:spcBef>
                <a:spcPct val="0"/>
              </a:spcBef>
            </a:pPr>
            <a:endParaRPr lang="en-US" altLang="en-US" dirty="0">
              <a:latin typeface="+mn-lt"/>
            </a:endParaRPr>
          </a:p>
          <a:p>
            <a:pPr eaLnBrk="1" hangingPunct="1">
              <a:spcBef>
                <a:spcPct val="0"/>
              </a:spcBef>
            </a:pPr>
            <a:r>
              <a:rPr lang="en-US" altLang="en-US" dirty="0">
                <a:latin typeface="+mn-lt"/>
              </a:rPr>
              <a:t>This is an example of a narrative budget presented in a simple four-page bulletin insert. </a:t>
            </a:r>
          </a:p>
          <a:p>
            <a:pPr eaLnBrk="1" hangingPunct="1">
              <a:spcBef>
                <a:spcPct val="0"/>
              </a:spcBef>
            </a:pPr>
            <a:r>
              <a:rPr lang="en-US" altLang="en-US" dirty="0">
                <a:latin typeface="+mn-lt"/>
              </a:rPr>
              <a:t>Page one has the pie chart on it, and a simple statement about the congregation’s mission and vision. </a:t>
            </a:r>
          </a:p>
          <a:p>
            <a:pPr eaLnBrk="1" hangingPunct="1">
              <a:spcBef>
                <a:spcPct val="0"/>
              </a:spcBef>
            </a:pPr>
            <a:endParaRPr lang="en-US" altLang="en-US" dirty="0">
              <a:latin typeface="+mn-lt"/>
            </a:endParaRPr>
          </a:p>
          <a:p>
            <a:pPr eaLnBrk="1" hangingPunct="1">
              <a:spcBef>
                <a:spcPct val="0"/>
              </a:spcBef>
            </a:pPr>
            <a:endParaRPr lang="en-US" altLang="en-US" dirty="0">
              <a:latin typeface="+mn-lt"/>
            </a:endParaRPr>
          </a:p>
        </p:txBody>
      </p:sp>
      <p:sp>
        <p:nvSpPr>
          <p:cNvPr id="118787" name="Slide Number Placeholder 3">
            <a:extLst>
              <a:ext uri="{FF2B5EF4-FFF2-40B4-BE49-F238E27FC236}">
                <a16:creationId xmlns:a16="http://schemas.microsoft.com/office/drawing/2014/main" id="{B31DABCD-4DB2-4108-8EDA-5E3EEE3393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DEDE839-A086-4711-AD53-FB04A6CFCFA3}" type="slidenum">
              <a:rPr lang="en-US" altLang="en-US" smtClean="0"/>
              <a:pPr fontAlgn="base">
                <a:spcBef>
                  <a:spcPct val="0"/>
                </a:spcBef>
                <a:spcAft>
                  <a:spcPct val="0"/>
                </a:spcAft>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36BCCF37-17CD-4492-80AA-C33F00B06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7EAA48F3-CABB-4BCB-8DC1-F4896921E5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mn-lt"/>
              </a:rPr>
              <a:t>Page two says a little bit more about the six missional categories. Each category has a deeper description which was drawn from the story the congregation is simultaneously telling in its annual report. </a:t>
            </a:r>
          </a:p>
          <a:p>
            <a:pPr eaLnBrk="1" hangingPunct="1">
              <a:spcBef>
                <a:spcPct val="0"/>
              </a:spcBef>
            </a:pPr>
            <a:endParaRPr lang="en-US" altLang="en-US" dirty="0">
              <a:latin typeface="+mn-lt"/>
            </a:endParaRPr>
          </a:p>
          <a:p>
            <a:pPr eaLnBrk="1" hangingPunct="1">
              <a:spcBef>
                <a:spcPct val="0"/>
              </a:spcBef>
            </a:pPr>
            <a:r>
              <a:rPr lang="en-US" altLang="en-US" dirty="0">
                <a:latin typeface="+mn-lt"/>
              </a:rPr>
              <a:t>Budget amounts are categorized into six missional categories. The categories are based on the story the congregation is simultaneously telling in its annual report. </a:t>
            </a:r>
          </a:p>
          <a:p>
            <a:pPr eaLnBrk="1" hangingPunct="1">
              <a:spcBef>
                <a:spcPct val="0"/>
              </a:spcBef>
            </a:pPr>
            <a:endParaRPr lang="en-US" altLang="en-US" dirty="0">
              <a:latin typeface="+mn-lt"/>
            </a:endParaRPr>
          </a:p>
          <a:p>
            <a:pPr eaLnBrk="1" hangingPunct="1">
              <a:spcBef>
                <a:spcPct val="0"/>
              </a:spcBef>
            </a:pPr>
            <a:r>
              <a:rPr lang="en-US" altLang="en-US" dirty="0">
                <a:solidFill>
                  <a:srgbClr val="2E2821"/>
                </a:solidFill>
                <a:latin typeface="+mn-lt"/>
              </a:rPr>
              <a:t>Our example keeps it simple, but there are other components you might consider to incorporating into a longer document (statistics, case histories, quotes, infographics, photos of your church in action, etc.)</a:t>
            </a:r>
          </a:p>
          <a:p>
            <a:pPr eaLnBrk="1" hangingPunct="1">
              <a:spcBef>
                <a:spcPct val="0"/>
              </a:spcBef>
            </a:pPr>
            <a:endParaRPr lang="en-US" altLang="en-US" dirty="0">
              <a:solidFill>
                <a:srgbClr val="2E2821"/>
              </a:solidFill>
              <a:latin typeface="+mn-lt"/>
            </a:endParaRPr>
          </a:p>
          <a:p>
            <a:pPr eaLnBrk="1" hangingPunct="1">
              <a:spcBef>
                <a:spcPct val="0"/>
              </a:spcBef>
            </a:pPr>
            <a:r>
              <a:rPr lang="en-US" altLang="en-US" dirty="0">
                <a:solidFill>
                  <a:srgbClr val="2E2821"/>
                </a:solidFill>
                <a:latin typeface="+mn-lt"/>
              </a:rPr>
              <a:t>As you can see here, a narrative approach to communicating your budget allows you to better communicate the vision of the church.</a:t>
            </a:r>
          </a:p>
          <a:p>
            <a:pPr eaLnBrk="1" hangingPunct="1">
              <a:spcBef>
                <a:spcPct val="0"/>
              </a:spcBef>
            </a:pPr>
            <a:endParaRPr lang="en-US" altLang="en-US" dirty="0">
              <a:latin typeface="+mn-lt"/>
            </a:endParaRPr>
          </a:p>
          <a:p>
            <a:pPr eaLnBrk="1" hangingPunct="1">
              <a:spcBef>
                <a:spcPct val="0"/>
              </a:spcBef>
            </a:pPr>
            <a:r>
              <a:rPr lang="en-US" altLang="en-US" dirty="0">
                <a:latin typeface="+mn-lt"/>
              </a:rPr>
              <a:t>This sample is available on the PCC website by searching “narrative budgets”</a:t>
            </a:r>
          </a:p>
        </p:txBody>
      </p:sp>
      <p:sp>
        <p:nvSpPr>
          <p:cNvPr id="118787" name="Slide Number Placeholder 3">
            <a:extLst>
              <a:ext uri="{FF2B5EF4-FFF2-40B4-BE49-F238E27FC236}">
                <a16:creationId xmlns:a16="http://schemas.microsoft.com/office/drawing/2014/main" id="{B31DABCD-4DB2-4108-8EDA-5E3EEE3393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DEDE839-A086-4711-AD53-FB04A6CFCFA3}" type="slidenum">
              <a:rPr lang="en-US" altLang="en-US" smtClean="0"/>
              <a:pPr fontAlgn="base">
                <a:spcBef>
                  <a:spcPct val="0"/>
                </a:spcBef>
                <a:spcAft>
                  <a:spcPct val="0"/>
                </a:spcAft>
              </a:pPr>
              <a:t>45</a:t>
            </a:fld>
            <a:endParaRPr lang="en-US" altLang="en-US"/>
          </a:p>
        </p:txBody>
      </p:sp>
    </p:spTree>
    <p:extLst>
      <p:ext uri="{BB962C8B-B14F-4D97-AF65-F5344CB8AC3E}">
        <p14:creationId xmlns:p14="http://schemas.microsoft.com/office/powerpoint/2010/main" val="12910010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a:extLst>
              <a:ext uri="{FF2B5EF4-FFF2-40B4-BE49-F238E27FC236}">
                <a16:creationId xmlns:a16="http://schemas.microsoft.com/office/drawing/2014/main" id="{36BCCF37-17CD-4492-80AA-C33F00B062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6" name="Notes Placeholder 2">
            <a:extLst>
              <a:ext uri="{FF2B5EF4-FFF2-40B4-BE49-F238E27FC236}">
                <a16:creationId xmlns:a16="http://schemas.microsoft.com/office/drawing/2014/main" id="{7EAA48F3-CABB-4BCB-8DC1-F4896921E5C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mn-lt"/>
              </a:rPr>
              <a:t>And the final page shows how a person can give to support this exciting mission!</a:t>
            </a:r>
          </a:p>
          <a:p>
            <a:pPr eaLnBrk="1" hangingPunct="1">
              <a:spcBef>
                <a:spcPct val="0"/>
              </a:spcBef>
            </a:pPr>
            <a:endParaRPr lang="en-US" altLang="en-US" dirty="0">
              <a:latin typeface="+mn-lt"/>
            </a:endParaRPr>
          </a:p>
          <a:p>
            <a:pPr eaLnBrk="1" hangingPunct="1">
              <a:spcBef>
                <a:spcPct val="0"/>
              </a:spcBef>
            </a:pPr>
            <a:r>
              <a:rPr lang="en-US" altLang="en-US" dirty="0">
                <a:solidFill>
                  <a:srgbClr val="2E2821"/>
                </a:solidFill>
                <a:latin typeface="+mn-lt"/>
              </a:rPr>
              <a:t>This bulletin insert keeps everything simple, but you could also have a longer document, or a PowerPoint presentation which includes statistics, case histories, quotes, infographics, photos of your church in action, etc.</a:t>
            </a:r>
          </a:p>
          <a:p>
            <a:pPr eaLnBrk="1" hangingPunct="1">
              <a:spcBef>
                <a:spcPct val="0"/>
              </a:spcBef>
            </a:pPr>
            <a:endParaRPr lang="en-US" altLang="en-US" dirty="0">
              <a:solidFill>
                <a:srgbClr val="2E2821"/>
              </a:solidFill>
              <a:latin typeface="+mn-lt"/>
            </a:endParaRPr>
          </a:p>
          <a:p>
            <a:pPr eaLnBrk="1" hangingPunct="1">
              <a:spcBef>
                <a:spcPct val="0"/>
              </a:spcBef>
            </a:pPr>
            <a:r>
              <a:rPr lang="en-US" altLang="en-US" dirty="0">
                <a:solidFill>
                  <a:srgbClr val="2E2821"/>
                </a:solidFill>
                <a:latin typeface="+mn-lt"/>
              </a:rPr>
              <a:t>As you can see here, a narrative budget allows you to share how gifts connect to the vision of the church.</a:t>
            </a:r>
          </a:p>
          <a:p>
            <a:pPr eaLnBrk="1" hangingPunct="1">
              <a:spcBef>
                <a:spcPct val="0"/>
              </a:spcBef>
            </a:pPr>
            <a:endParaRPr lang="en-US" altLang="en-US" dirty="0">
              <a:latin typeface="+mn-lt"/>
            </a:endParaRPr>
          </a:p>
          <a:p>
            <a:pPr eaLnBrk="1" hangingPunct="1">
              <a:spcBef>
                <a:spcPct val="0"/>
              </a:spcBef>
            </a:pPr>
            <a:r>
              <a:rPr lang="en-US" altLang="en-US" dirty="0">
                <a:latin typeface="+mn-lt"/>
              </a:rPr>
              <a:t>This sample is available on the PCC website by searching “narrative budgets”. Feel free to use it! </a:t>
            </a:r>
          </a:p>
          <a:p>
            <a:pPr eaLnBrk="1" hangingPunct="1">
              <a:spcBef>
                <a:spcPct val="0"/>
              </a:spcBef>
            </a:pPr>
            <a:r>
              <a:rPr lang="en-US" altLang="en-US" dirty="0">
                <a:latin typeface="+mn-lt"/>
              </a:rPr>
              <a:t>There is also a previous webinar with real life examples presented by Mark Trembly on how XXX congregation in Calgary built their narrative budget. </a:t>
            </a:r>
          </a:p>
        </p:txBody>
      </p:sp>
      <p:sp>
        <p:nvSpPr>
          <p:cNvPr id="118787" name="Slide Number Placeholder 3">
            <a:extLst>
              <a:ext uri="{FF2B5EF4-FFF2-40B4-BE49-F238E27FC236}">
                <a16:creationId xmlns:a16="http://schemas.microsoft.com/office/drawing/2014/main" id="{B31DABCD-4DB2-4108-8EDA-5E3EEE3393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DEDE839-A086-4711-AD53-FB04A6CFCFA3}" type="slidenum">
              <a:rPr lang="en-US" altLang="en-US" smtClean="0"/>
              <a:pPr fontAlgn="base">
                <a:spcBef>
                  <a:spcPct val="0"/>
                </a:spcBef>
                <a:spcAft>
                  <a:spcPct val="0"/>
                </a:spcAft>
              </a:pPr>
              <a:t>46</a:t>
            </a:fld>
            <a:endParaRPr lang="en-US" altLang="en-US"/>
          </a:p>
        </p:txBody>
      </p:sp>
    </p:spTree>
    <p:extLst>
      <p:ext uri="{BB962C8B-B14F-4D97-AF65-F5344CB8AC3E}">
        <p14:creationId xmlns:p14="http://schemas.microsoft.com/office/powerpoint/2010/main" val="3180198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a:extLst>
              <a:ext uri="{FF2B5EF4-FFF2-40B4-BE49-F238E27FC236}">
                <a16:creationId xmlns:a16="http://schemas.microsoft.com/office/drawing/2014/main" id="{3B0C07DA-CF81-4AED-B6E4-7129C09B87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4" name="Notes Placeholder 2">
            <a:extLst>
              <a:ext uri="{FF2B5EF4-FFF2-40B4-BE49-F238E27FC236}">
                <a16:creationId xmlns:a16="http://schemas.microsoft.com/office/drawing/2014/main" id="{FAD8A4DF-B234-4606-9131-216EC0E4F0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narrative budget tells the story of UNDESIGNATED GIFTS to your general fund.   It helps them know what their offering envelopes and PAR achieve. </a:t>
            </a:r>
          </a:p>
          <a:p>
            <a:pPr eaLnBrk="1" hangingPunct="1">
              <a:spcBef>
                <a:spcPct val="0"/>
              </a:spcBef>
            </a:pPr>
            <a:endParaRPr lang="en-US" altLang="en-US" dirty="0"/>
          </a:p>
          <a:p>
            <a:pPr eaLnBrk="1" hangingPunct="1">
              <a:spcBef>
                <a:spcPct val="0"/>
              </a:spcBef>
            </a:pPr>
            <a:r>
              <a:rPr lang="en-US" altLang="en-US" dirty="0"/>
              <a:t>But we also know people like to give designated gifts. You can use a narrative budget to help you determine numbers like these.  Because you don’t just use the actual cost, but can add a % for administration, because you know what the REAL administration percent is. </a:t>
            </a:r>
          </a:p>
        </p:txBody>
      </p:sp>
      <p:sp>
        <p:nvSpPr>
          <p:cNvPr id="120835" name="Slide Number Placeholder 3">
            <a:extLst>
              <a:ext uri="{FF2B5EF4-FFF2-40B4-BE49-F238E27FC236}">
                <a16:creationId xmlns:a16="http://schemas.microsoft.com/office/drawing/2014/main" id="{6D373667-1319-4F6F-92FB-958CCE1D41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0AD9A2-A9BF-469B-A1AA-17E10FE226BC}" type="slidenum">
              <a:rPr lang="en-US" altLang="en-US" smtClean="0"/>
              <a:pPr fontAlgn="base">
                <a:spcBef>
                  <a:spcPct val="0"/>
                </a:spcBef>
                <a:spcAft>
                  <a:spcPct val="0"/>
                </a:spcAft>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a:extLst>
              <a:ext uri="{FF2B5EF4-FFF2-40B4-BE49-F238E27FC236}">
                <a16:creationId xmlns:a16="http://schemas.microsoft.com/office/drawing/2014/main" id="{6557C73C-C48C-43A5-80B2-60AD45AB56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2" name="Notes Placeholder 2">
            <a:extLst>
              <a:ext uri="{FF2B5EF4-FFF2-40B4-BE49-F238E27FC236}">
                <a16:creationId xmlns:a16="http://schemas.microsoft.com/office/drawing/2014/main" id="{EDEF3833-B6CD-494C-9E55-73304FF836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Remember to include other statistics in your narrative budget, to help show what the congregation is doing, beyond gifts of money. </a:t>
            </a:r>
          </a:p>
        </p:txBody>
      </p:sp>
      <p:sp>
        <p:nvSpPr>
          <p:cNvPr id="122883" name="Slide Number Placeholder 3">
            <a:extLst>
              <a:ext uri="{FF2B5EF4-FFF2-40B4-BE49-F238E27FC236}">
                <a16:creationId xmlns:a16="http://schemas.microsoft.com/office/drawing/2014/main" id="{F2EB7240-452C-4563-A43D-01FFAA4E90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6AD666A-C11F-40D5-8FF2-D39B2FFBAA1F}" type="slidenum">
              <a:rPr lang="en-US" altLang="en-US" smtClean="0"/>
              <a:pPr fontAlgn="base">
                <a:spcBef>
                  <a:spcPct val="0"/>
                </a:spcBef>
                <a:spcAft>
                  <a:spcPct val="0"/>
                </a:spcAft>
              </a:pPr>
              <a:t>48</a:t>
            </a:fld>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a:extLst>
              <a:ext uri="{FF2B5EF4-FFF2-40B4-BE49-F238E27FC236}">
                <a16:creationId xmlns:a16="http://schemas.microsoft.com/office/drawing/2014/main" id="{B11484FD-91CA-4A81-82F4-100F4711F7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948D83F-F52C-4AA6-95CD-C19749804DC2}"/>
              </a:ext>
            </a:extLst>
          </p:cNvPr>
          <p:cNvSpPr>
            <a:spLocks noGrp="1"/>
          </p:cNvSpPr>
          <p:nvPr>
            <p:ph type="body" idx="1"/>
          </p:nvPr>
        </p:nvSpPr>
        <p:spPr/>
        <p:txBody>
          <a:bodyPr/>
          <a:lstStyle/>
          <a:p>
            <a:pPr marL="0" indent="0" eaLnBrk="1" fontAlgn="auto" hangingPunct="1">
              <a:spcBef>
                <a:spcPts val="0"/>
              </a:spcBef>
              <a:spcAft>
                <a:spcPts val="0"/>
              </a:spcAft>
              <a:buFont typeface="Arial" panose="020B0604020202020204" pitchFamily="34" charset="0"/>
              <a:buNone/>
              <a:defRPr/>
            </a:pPr>
            <a:r>
              <a:rPr lang="en-CA" altLang="en-US" dirty="0">
                <a:latin typeface="+mn-lt"/>
                <a:ea typeface="Roboto" panose="02000000000000000000" pitchFamily="2" charset="0"/>
              </a:rPr>
              <a:t>Finally, remember that the narrative budget is a communication piece.</a:t>
            </a:r>
          </a:p>
          <a:p>
            <a:pPr marL="171450" indent="-171450" eaLnBrk="1" fontAlgn="auto" hangingPunct="1">
              <a:spcBef>
                <a:spcPts val="0"/>
              </a:spcBef>
              <a:spcAft>
                <a:spcPts val="0"/>
              </a:spcAft>
              <a:buFont typeface="Arial" panose="020B0604020202020204" pitchFamily="34" charset="0"/>
              <a:buChar char="•"/>
              <a:defRPr/>
            </a:pPr>
            <a:r>
              <a:rPr lang="en-CA" altLang="en-US" dirty="0">
                <a:latin typeface="+mn-lt"/>
                <a:ea typeface="Roboto" panose="02000000000000000000" pitchFamily="2" charset="0"/>
              </a:rPr>
              <a:t>Make your Narrative Budget attractive, inviting, and energizing</a:t>
            </a:r>
          </a:p>
          <a:p>
            <a:pPr marL="171450" indent="-171450" eaLnBrk="1" fontAlgn="auto" hangingPunct="1">
              <a:spcBef>
                <a:spcPts val="0"/>
              </a:spcBef>
              <a:spcAft>
                <a:spcPts val="0"/>
              </a:spcAft>
              <a:buFont typeface="Arial" panose="020B0604020202020204" pitchFamily="34" charset="0"/>
              <a:buChar char="•"/>
              <a:defRPr/>
            </a:pPr>
            <a:r>
              <a:rPr lang="en-CA" altLang="en-US" dirty="0">
                <a:latin typeface="+mn-lt"/>
                <a:ea typeface="Roboto" panose="02000000000000000000" pitchFamily="2" charset="0"/>
              </a:rPr>
              <a:t>Think about the value of cartoons, drawings/photos, charts, personalized invitations, questions-and-answers, emotional honesty, high-quality design and layout, and drama. Include art from youth and children.</a:t>
            </a:r>
          </a:p>
          <a:p>
            <a:pPr marL="171450" indent="-171450" eaLnBrk="1" fontAlgn="auto" hangingPunct="1">
              <a:spcBef>
                <a:spcPts val="0"/>
              </a:spcBef>
              <a:spcAft>
                <a:spcPts val="0"/>
              </a:spcAft>
              <a:buFont typeface="Arial" panose="020B0604020202020204" pitchFamily="34" charset="0"/>
              <a:buChar char="•"/>
              <a:defRPr/>
            </a:pPr>
            <a:r>
              <a:rPr lang="en-CA" altLang="en-US" dirty="0">
                <a:latin typeface="+mn-lt"/>
                <a:ea typeface="Roboto" panose="02000000000000000000" pitchFamily="2" charset="0"/>
              </a:rPr>
              <a:t>Use surprising, delightful, or inviting words focussed on impact.</a:t>
            </a:r>
          </a:p>
          <a:p>
            <a:pPr marL="171450" indent="-171450" eaLnBrk="1" fontAlgn="auto" hangingPunct="1">
              <a:spcBef>
                <a:spcPts val="0"/>
              </a:spcBef>
              <a:spcAft>
                <a:spcPts val="0"/>
              </a:spcAft>
              <a:buFont typeface="Arial" panose="020B0604020202020204" pitchFamily="34" charset="0"/>
              <a:buChar char="•"/>
              <a:defRPr/>
            </a:pPr>
            <a:r>
              <a:rPr lang="en-CA" altLang="en-US" dirty="0">
                <a:latin typeface="+mn-lt"/>
                <a:ea typeface="Roboto" panose="02000000000000000000" pitchFamily="2" charset="0"/>
              </a:rPr>
              <a:t>Feature testimonials or stories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latin typeface="+mn-lt"/>
                <a:ea typeface="Roboto" panose="02000000000000000000" pitchFamily="2" charset="0"/>
              </a:rPr>
              <a:t>A creative volunteer might even make a simple video about the narrative budget.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ltLang="en-US" dirty="0">
              <a:latin typeface="+mn-lt"/>
              <a:ea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latin typeface="+mn-lt"/>
                <a:ea typeface="Roboto" panose="02000000000000000000" pitchFamily="2" charset="0"/>
              </a:rPr>
              <a:t>If you need any help with setting up a narrative budget, please contact me in the Planned Giving and Stewardship Department for advice and assistance.</a:t>
            </a:r>
          </a:p>
          <a:p>
            <a:pPr eaLnBrk="1" fontAlgn="auto" hangingPunct="1">
              <a:spcBef>
                <a:spcPts val="0"/>
              </a:spcBef>
              <a:spcAft>
                <a:spcPts val="0"/>
              </a:spcAft>
              <a:defRPr/>
            </a:pPr>
            <a:endParaRPr lang="en-US" dirty="0"/>
          </a:p>
        </p:txBody>
      </p:sp>
      <p:sp>
        <p:nvSpPr>
          <p:cNvPr id="124931" name="Slide Number Placeholder 3">
            <a:extLst>
              <a:ext uri="{FF2B5EF4-FFF2-40B4-BE49-F238E27FC236}">
                <a16:creationId xmlns:a16="http://schemas.microsoft.com/office/drawing/2014/main" id="{59F4219D-7247-4241-8D2A-0529F4E2BB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60CA7E-F764-44E7-99FF-BF5099FE2750}" type="slidenum">
              <a:rPr lang="en-US" altLang="en-US" smtClean="0"/>
              <a:pPr fontAlgn="base">
                <a:spcBef>
                  <a:spcPct val="0"/>
                </a:spcBef>
                <a:spcAft>
                  <a:spcPct val="0"/>
                </a:spcAft>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B8CEA1D0-9286-4848-9A56-62CE87C45B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8" name="Notes Placeholder 2">
            <a:extLst>
              <a:ext uri="{FF2B5EF4-FFF2-40B4-BE49-F238E27FC236}">
                <a16:creationId xmlns:a16="http://schemas.microsoft.com/office/drawing/2014/main" id="{BF3D7516-FE9E-4416-A314-D59AD7C7EE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Recordings will also be posted at https://presbyterian.ca/leadership-webinars/ for people to find and use in the future.  </a:t>
            </a:r>
          </a:p>
        </p:txBody>
      </p:sp>
      <p:sp>
        <p:nvSpPr>
          <p:cNvPr id="45059" name="Slide Number Placeholder 3">
            <a:extLst>
              <a:ext uri="{FF2B5EF4-FFF2-40B4-BE49-F238E27FC236}">
                <a16:creationId xmlns:a16="http://schemas.microsoft.com/office/drawing/2014/main" id="{1A056238-581B-4048-BFBA-7D408B3394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495538-AA64-4D39-BB94-304437D5290E}" type="slidenum">
              <a:rPr lang="en-US" altLang="en-US" smtClean="0"/>
              <a:pPr fontAlgn="base">
                <a:spcBef>
                  <a:spcPct val="0"/>
                </a:spcBef>
                <a:spcAft>
                  <a:spcPct val="0"/>
                </a:spcAft>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lide Image Placeholder 1">
            <a:extLst>
              <a:ext uri="{FF2B5EF4-FFF2-40B4-BE49-F238E27FC236}">
                <a16:creationId xmlns:a16="http://schemas.microsoft.com/office/drawing/2014/main" id="{969F024D-C73F-4679-8B66-C1440D9F78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8" name="Notes Placeholder 2">
            <a:extLst>
              <a:ext uri="{FF2B5EF4-FFF2-40B4-BE49-F238E27FC236}">
                <a16:creationId xmlns:a16="http://schemas.microsoft.com/office/drawing/2014/main" id="{D9120D9F-D38E-439D-B67E-7BB5E8FF3A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p:txBody>
      </p:sp>
      <p:sp>
        <p:nvSpPr>
          <p:cNvPr id="126979" name="Slide Number Placeholder 3">
            <a:extLst>
              <a:ext uri="{FF2B5EF4-FFF2-40B4-BE49-F238E27FC236}">
                <a16:creationId xmlns:a16="http://schemas.microsoft.com/office/drawing/2014/main" id="{1804A7B9-568C-45B7-A812-53E05585D6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8CE2C0C-FA0A-4081-B7D0-E031F168BF47}" type="slidenum">
              <a:rPr lang="en-US" altLang="en-US" smtClean="0"/>
              <a:pPr fontAlgn="base">
                <a:spcBef>
                  <a:spcPct val="0"/>
                </a:spcBef>
                <a:spcAft>
                  <a:spcPct val="0"/>
                </a:spcAft>
              </a:pPr>
              <a:t>50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a:extLst>
              <a:ext uri="{FF2B5EF4-FFF2-40B4-BE49-F238E27FC236}">
                <a16:creationId xmlns:a16="http://schemas.microsoft.com/office/drawing/2014/main" id="{D1840545-37E8-4E2F-958D-EAD132763A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6" name="Notes Placeholder 2">
            <a:extLst>
              <a:ext uri="{FF2B5EF4-FFF2-40B4-BE49-F238E27FC236}">
                <a16:creationId xmlns:a16="http://schemas.microsoft.com/office/drawing/2014/main" id="{8B1BB817-CDB6-4512-A9DA-8493EE24DD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And onto the CRA. </a:t>
            </a:r>
          </a:p>
        </p:txBody>
      </p:sp>
      <p:sp>
        <p:nvSpPr>
          <p:cNvPr id="129027" name="Slide Number Placeholder 3">
            <a:extLst>
              <a:ext uri="{FF2B5EF4-FFF2-40B4-BE49-F238E27FC236}">
                <a16:creationId xmlns:a16="http://schemas.microsoft.com/office/drawing/2014/main" id="{B7196FFD-BC2A-43EB-8D8C-19B0F42699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358E690-A943-404D-AE23-F5F39C07D9CB}" type="slidenum">
              <a:rPr lang="en-US" altLang="en-US" smtClean="0"/>
              <a:pPr fontAlgn="base">
                <a:spcBef>
                  <a:spcPct val="0"/>
                </a:spcBef>
                <a:spcAft>
                  <a:spcPct val="0"/>
                </a:spcAft>
              </a:pPr>
              <a:t>51</a:t>
            </a:fld>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a:extLst>
              <a:ext uri="{FF2B5EF4-FFF2-40B4-BE49-F238E27FC236}">
                <a16:creationId xmlns:a16="http://schemas.microsoft.com/office/drawing/2014/main" id="{BD5FB9A2-44FC-4229-9A33-F1F4920054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F354F70-42C0-47B5-8F78-24C6C33AD402}"/>
              </a:ext>
            </a:extLst>
          </p:cNvPr>
          <p:cNvSpPr>
            <a:spLocks noGrp="1"/>
          </p:cNvSpPr>
          <p:nvPr>
            <p:ph type="body" idx="1"/>
          </p:nvPr>
        </p:nvSpPr>
        <p:spPr/>
        <p:txBody>
          <a:bodyPr/>
          <a:lstStyle/>
          <a:p>
            <a:pPr eaLnBrk="1" fontAlgn="auto" hangingPunct="1">
              <a:spcBef>
                <a:spcPts val="300"/>
              </a:spcBef>
              <a:spcAft>
                <a:spcPts val="0"/>
              </a:spcAft>
              <a:buFont typeface="Arial" pitchFamily="34" charset="0"/>
              <a:buNone/>
              <a:defRPr/>
            </a:pPr>
            <a:r>
              <a:rPr lang="en-US" dirty="0">
                <a:latin typeface="+mn-lt"/>
                <a:cs typeface="Times New Roman" panose="02020603050405020304" pitchFamily="18" charset="0"/>
              </a:rPr>
              <a:t>Canada Revenue Agency</a:t>
            </a:r>
          </a:p>
          <a:p>
            <a:pPr marL="540000" indent="-270000" eaLnBrk="1" fontAlgn="auto" hangingPunct="1">
              <a:spcBef>
                <a:spcPts val="300"/>
              </a:spcBef>
              <a:spcAft>
                <a:spcPts val="0"/>
              </a:spcAft>
              <a:buFont typeface="Wingdings" pitchFamily="2" charset="2"/>
              <a:buChar char="Ø"/>
              <a:defRPr/>
            </a:pPr>
            <a:r>
              <a:rPr lang="en-US" dirty="0">
                <a:latin typeface="+mn-lt"/>
                <a:cs typeface="Times New Roman" panose="02020603050405020304" pitchFamily="18" charset="0"/>
              </a:rPr>
              <a:t>Annual Public Information Return – T3010 </a:t>
            </a:r>
          </a:p>
          <a:p>
            <a:pPr marL="540000" lvl="1" indent="-270000" eaLnBrk="1" fontAlgn="auto" hangingPunct="1">
              <a:spcBef>
                <a:spcPts val="300"/>
              </a:spcBef>
              <a:spcAft>
                <a:spcPts val="0"/>
              </a:spcAft>
              <a:buFont typeface="Wingdings" pitchFamily="2" charset="2"/>
              <a:buChar char="Ø"/>
              <a:defRPr/>
            </a:pPr>
            <a:r>
              <a:rPr lang="en-US" dirty="0">
                <a:latin typeface="+mn-lt"/>
                <a:cs typeface="Times New Roman" panose="02020603050405020304" pitchFamily="18" charset="0"/>
              </a:rPr>
              <a:t>Monthly / quarterly payroll deductions and reporting of any scholarships paid</a:t>
            </a:r>
          </a:p>
          <a:p>
            <a:pPr marL="540000" indent="-270000" eaLnBrk="1" fontAlgn="auto" hangingPunct="1">
              <a:spcBef>
                <a:spcPts val="300"/>
              </a:spcBef>
              <a:spcAft>
                <a:spcPts val="0"/>
              </a:spcAft>
              <a:buFont typeface="Wingdings" pitchFamily="2" charset="2"/>
              <a:buChar char="Ø"/>
              <a:defRPr/>
            </a:pPr>
            <a:r>
              <a:rPr lang="en-US" dirty="0">
                <a:latin typeface="+mn-lt"/>
                <a:cs typeface="Times New Roman" panose="02020603050405020304" pitchFamily="18" charset="0"/>
              </a:rPr>
              <a:t>Harmonized Sales Tax / Goods and Services Tax (HST/GST) refunds/rebates</a:t>
            </a:r>
          </a:p>
          <a:p>
            <a:pPr eaLnBrk="1" fontAlgn="auto" hangingPunct="1">
              <a:spcBef>
                <a:spcPts val="0"/>
              </a:spcBef>
              <a:spcAft>
                <a:spcPts val="0"/>
              </a:spcAft>
              <a:defRPr/>
            </a:pPr>
            <a:endParaRPr lang="en-US" dirty="0">
              <a:latin typeface="+mn-lt"/>
            </a:endParaRPr>
          </a:p>
          <a:p>
            <a:pPr eaLnBrk="1" fontAlgn="auto" hangingPunct="1">
              <a:spcBef>
                <a:spcPts val="0"/>
              </a:spcBef>
              <a:spcAft>
                <a:spcPts val="0"/>
              </a:spcAft>
              <a:defRPr/>
            </a:pPr>
            <a:r>
              <a:rPr lang="en-US" dirty="0">
                <a:latin typeface="+mn-lt"/>
              </a:rPr>
              <a:t>Today – we’re going to focus on the T3010</a:t>
            </a:r>
          </a:p>
          <a:p>
            <a:pPr eaLnBrk="1" fontAlgn="auto" hangingPunct="1">
              <a:spcBef>
                <a:spcPts val="0"/>
              </a:spcBef>
              <a:spcAft>
                <a:spcPts val="0"/>
              </a:spcAft>
              <a:defRPr/>
            </a:pPr>
            <a:endParaRPr lang="en-US" dirty="0"/>
          </a:p>
        </p:txBody>
      </p:sp>
      <p:sp>
        <p:nvSpPr>
          <p:cNvPr id="131075" name="Slide Number Placeholder 3">
            <a:extLst>
              <a:ext uri="{FF2B5EF4-FFF2-40B4-BE49-F238E27FC236}">
                <a16:creationId xmlns:a16="http://schemas.microsoft.com/office/drawing/2014/main" id="{1244052E-C400-4CD2-96CA-B6B5F1AAE9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D108715-65AD-4693-B023-CA060E3D4331}" type="slidenum">
              <a:rPr lang="en-US" altLang="en-US" smtClean="0"/>
              <a:pPr fontAlgn="base">
                <a:spcBef>
                  <a:spcPct val="0"/>
                </a:spcBef>
                <a:spcAft>
                  <a:spcPct val="0"/>
                </a:spcAft>
              </a:pPr>
              <a:t>52</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Image Placeholder 1">
            <a:extLst>
              <a:ext uri="{FF2B5EF4-FFF2-40B4-BE49-F238E27FC236}">
                <a16:creationId xmlns:a16="http://schemas.microsoft.com/office/drawing/2014/main" id="{F2FDE928-FF49-49DA-AF5D-F3E86B000B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2" name="Notes Placeholder 2">
            <a:extLst>
              <a:ext uri="{FF2B5EF4-FFF2-40B4-BE49-F238E27FC236}">
                <a16:creationId xmlns:a16="http://schemas.microsoft.com/office/drawing/2014/main" id="{6BC1C88C-5B36-415E-9478-26A0A903E0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SECTION 15.0    COMPLETING THE T3010 – ANNUAL CHARITY RETURN</a:t>
            </a:r>
            <a:endParaRPr lang="en-CA" altLang="en-US" b="1" dirty="0"/>
          </a:p>
          <a:p>
            <a:pPr eaLnBrk="1" hangingPunct="1">
              <a:spcBef>
                <a:spcPct val="0"/>
              </a:spcBef>
            </a:pPr>
            <a:r>
              <a:rPr lang="en-US" altLang="en-US" b="1" dirty="0"/>
              <a:t>What is it?</a:t>
            </a:r>
            <a:endParaRPr lang="en-CA" altLang="en-US" b="1" dirty="0"/>
          </a:p>
          <a:p>
            <a:pPr eaLnBrk="1" hangingPunct="1">
              <a:spcBef>
                <a:spcPct val="0"/>
              </a:spcBef>
            </a:pPr>
            <a:r>
              <a:rPr lang="en-US" altLang="en-US" dirty="0"/>
              <a:t>An annual return which is filed with the CRA Charities Directorate to confirm compliance with the provisions contained in the Federal Income Tax Act. It provides accountability and transparency to the public since the information is made available through the CRA website. </a:t>
            </a:r>
            <a:r>
              <a:rPr lang="en-US" altLang="en-US" b="1" dirty="0"/>
              <a:t>It is due within six months of the end of the church’s fiscal period.</a:t>
            </a:r>
            <a:endParaRPr lang="en-CA" altLang="en-US" dirty="0"/>
          </a:p>
          <a:p>
            <a:pPr eaLnBrk="1" hangingPunct="1">
              <a:spcBef>
                <a:spcPct val="0"/>
              </a:spcBef>
            </a:pPr>
            <a:endParaRPr lang="en-CA" altLang="en-US" dirty="0"/>
          </a:p>
        </p:txBody>
      </p:sp>
      <p:sp>
        <p:nvSpPr>
          <p:cNvPr id="133123" name="Slide Number Placeholder 3">
            <a:extLst>
              <a:ext uri="{FF2B5EF4-FFF2-40B4-BE49-F238E27FC236}">
                <a16:creationId xmlns:a16="http://schemas.microsoft.com/office/drawing/2014/main" id="{6E9D62A3-A76D-488E-B7F2-D3E39A87805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A505CE-B1BD-4473-91D9-ADD78638C7F1}" type="slidenum">
              <a:rPr lang="en-US" altLang="en-US" smtClean="0"/>
              <a:pPr fontAlgn="base">
                <a:spcBef>
                  <a:spcPct val="0"/>
                </a:spcBef>
                <a:spcAft>
                  <a:spcPct val="0"/>
                </a:spcAft>
              </a:pPr>
              <a:t>53</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a:extLst>
              <a:ext uri="{FF2B5EF4-FFF2-40B4-BE49-F238E27FC236}">
                <a16:creationId xmlns:a16="http://schemas.microsoft.com/office/drawing/2014/main" id="{3827A94A-1F5B-4F3E-BF27-48D4901247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0" name="Notes Placeholder 2">
            <a:extLst>
              <a:ext uri="{FF2B5EF4-FFF2-40B4-BE49-F238E27FC236}">
                <a16:creationId xmlns:a16="http://schemas.microsoft.com/office/drawing/2014/main" id="{6B701559-C4C2-4B00-837A-141A3C9A3D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What happens if we don’t file?</a:t>
            </a:r>
            <a:endParaRPr lang="en-CA" altLang="en-US" b="1" dirty="0"/>
          </a:p>
          <a:p>
            <a:pPr eaLnBrk="1" hangingPunct="1">
              <a:spcBef>
                <a:spcPct val="0"/>
              </a:spcBef>
            </a:pPr>
            <a:r>
              <a:rPr lang="en-US" altLang="en-US" dirty="0"/>
              <a:t>Failure to file the T3010 on a timely basis is cause for the congregation to have its charitable status revoked. It would then not be able to issue tax receipts for donations. Further, it could be subject to a $500 penalty (to be administered as a re-registration fee). The T3010 is used to confirm compliance with the provisions contained in the ITA (ITA). Names of late filers are published on the CRA website.</a:t>
            </a:r>
          </a:p>
          <a:p>
            <a:pPr eaLnBrk="1" hangingPunct="1">
              <a:spcBef>
                <a:spcPct val="0"/>
              </a:spcBef>
            </a:pPr>
            <a:endParaRPr lang="en-US" altLang="en-US" dirty="0"/>
          </a:p>
          <a:p>
            <a:pPr eaLnBrk="1" hangingPunct="1">
              <a:spcBef>
                <a:spcPct val="0"/>
              </a:spcBef>
            </a:pPr>
            <a:r>
              <a:rPr lang="en-US" altLang="en-US" dirty="0"/>
              <a:t>It can be a full-year process to get back your charitable status and CRA will hold back any refunds the congregation is entitled to it.  </a:t>
            </a:r>
          </a:p>
          <a:p>
            <a:pPr eaLnBrk="1" hangingPunct="1">
              <a:spcBef>
                <a:spcPct val="0"/>
              </a:spcBef>
            </a:pPr>
            <a:endParaRPr lang="en-US" altLang="en-US" dirty="0"/>
          </a:p>
          <a:p>
            <a:pPr eaLnBrk="1" hangingPunct="1">
              <a:spcBef>
                <a:spcPct val="0"/>
              </a:spcBef>
            </a:pPr>
            <a:r>
              <a:rPr lang="en-US" altLang="en-US" dirty="0"/>
              <a:t>NOTE: The return is due the end of June, in the meantime, you’ve issued your tax receipts and been used by donors, they could look at all the donors who have given and re-assess their taxes!  This is a headache you don’t want. </a:t>
            </a:r>
          </a:p>
          <a:p>
            <a:pPr eaLnBrk="1" hangingPunct="1">
              <a:spcBef>
                <a:spcPct val="0"/>
              </a:spcBef>
            </a:pPr>
            <a:endParaRPr lang="en-US" altLang="en-US" dirty="0"/>
          </a:p>
          <a:p>
            <a:pPr eaLnBrk="1" hangingPunct="1">
              <a:spcBef>
                <a:spcPct val="0"/>
              </a:spcBef>
            </a:pPr>
            <a:r>
              <a:rPr lang="en-US" altLang="en-US" dirty="0"/>
              <a:t>We need to be sure that the Session and Board of Managers are aware of this – it’s why the Presbytery asks, the national office asks, and it’s often a question your auditors will ask – on what date was the T3010 filed? </a:t>
            </a:r>
          </a:p>
          <a:p>
            <a:pPr eaLnBrk="1" hangingPunct="1">
              <a:spcBef>
                <a:spcPct val="0"/>
              </a:spcBef>
            </a:pPr>
            <a:endParaRPr lang="en-CA" altLang="en-US" dirty="0"/>
          </a:p>
          <a:p>
            <a:pPr eaLnBrk="1" hangingPunct="1">
              <a:spcBef>
                <a:spcPct val="0"/>
              </a:spcBef>
            </a:pPr>
            <a:endParaRPr lang="en-CA" altLang="en-US" dirty="0"/>
          </a:p>
          <a:p>
            <a:pPr eaLnBrk="1" hangingPunct="1">
              <a:spcBef>
                <a:spcPct val="0"/>
              </a:spcBef>
            </a:pPr>
            <a:r>
              <a:rPr lang="en-US" altLang="en-US" dirty="0"/>
              <a:t> </a:t>
            </a:r>
            <a:endParaRPr lang="en-CA" altLang="en-US" dirty="0"/>
          </a:p>
        </p:txBody>
      </p:sp>
      <p:sp>
        <p:nvSpPr>
          <p:cNvPr id="135171" name="Slide Number Placeholder 3">
            <a:extLst>
              <a:ext uri="{FF2B5EF4-FFF2-40B4-BE49-F238E27FC236}">
                <a16:creationId xmlns:a16="http://schemas.microsoft.com/office/drawing/2014/main" id="{45397B28-F9D2-4389-A2F7-518716D1E7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1F918A-6D63-4F40-B658-9A38D1BFAE07}" type="slidenum">
              <a:rPr lang="en-US" altLang="en-US" smtClean="0"/>
              <a:pPr fontAlgn="base">
                <a:spcBef>
                  <a:spcPct val="0"/>
                </a:spcBef>
                <a:spcAft>
                  <a:spcPct val="0"/>
                </a:spcAft>
              </a:pPr>
              <a:t>54</a:t>
            </a:fld>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a:extLst>
              <a:ext uri="{FF2B5EF4-FFF2-40B4-BE49-F238E27FC236}">
                <a16:creationId xmlns:a16="http://schemas.microsoft.com/office/drawing/2014/main" id="{4F7589A6-1D9F-4C0E-8FDA-B6493EFE55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8" name="Notes Placeholder 2">
            <a:extLst>
              <a:ext uri="{FF2B5EF4-FFF2-40B4-BE49-F238E27FC236}">
                <a16:creationId xmlns:a16="http://schemas.microsoft.com/office/drawing/2014/main" id="{68DBD5AC-390B-48F0-8011-4007E9B73A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What do I need to get started? (Slide 1 of 2)</a:t>
            </a:r>
            <a:endParaRPr lang="en-CA" altLang="en-US" b="1" dirty="0"/>
          </a:p>
          <a:p>
            <a:pPr eaLnBrk="1" hangingPunct="1">
              <a:spcBef>
                <a:spcPct val="0"/>
              </a:spcBef>
            </a:pPr>
            <a:r>
              <a:rPr lang="en-US" altLang="en-US" dirty="0"/>
              <a:t>Financial statements &amp; accounting records</a:t>
            </a:r>
            <a:endParaRPr lang="en-CA" altLang="en-US" dirty="0"/>
          </a:p>
          <a:p>
            <a:pPr eaLnBrk="1" hangingPunct="1">
              <a:spcBef>
                <a:spcPct val="0"/>
              </a:spcBef>
            </a:pPr>
            <a:r>
              <a:rPr lang="en-US" altLang="en-US" dirty="0"/>
              <a:t>Financial records from other groups within the church (i.e. WMS unless filed separately, Sunday School, Choir, etc.)*</a:t>
            </a:r>
            <a:endParaRPr lang="en-CA" altLang="en-US" dirty="0"/>
          </a:p>
          <a:p>
            <a:pPr eaLnBrk="1" hangingPunct="1">
              <a:spcBef>
                <a:spcPct val="0"/>
              </a:spcBef>
            </a:pPr>
            <a:r>
              <a:rPr lang="en-US" altLang="en-US" dirty="0"/>
              <a:t>A blank Form </a:t>
            </a:r>
            <a:r>
              <a:rPr lang="en-US" altLang="en-US" i="1" dirty="0"/>
              <a:t>T3010 Return</a:t>
            </a:r>
            <a:endParaRPr lang="en-CA" altLang="en-US" dirty="0"/>
          </a:p>
          <a:p>
            <a:pPr eaLnBrk="1" hangingPunct="1">
              <a:spcBef>
                <a:spcPct val="0"/>
              </a:spcBef>
            </a:pPr>
            <a:r>
              <a:rPr lang="en-US" altLang="en-US" dirty="0"/>
              <a:t>(mailed to congregations by CRA)</a:t>
            </a:r>
          </a:p>
          <a:p>
            <a:pPr eaLnBrk="1" hangingPunct="1">
              <a:spcBef>
                <a:spcPct val="0"/>
              </a:spcBef>
            </a:pPr>
            <a:r>
              <a:rPr lang="en-US" altLang="en-US" dirty="0"/>
              <a:t>and a </a:t>
            </a:r>
            <a:r>
              <a:rPr lang="en-US" altLang="en-US" i="1" dirty="0"/>
              <a:t>Registered Charity Basic Information </a:t>
            </a:r>
            <a:r>
              <a:rPr lang="en-US" altLang="en-US" dirty="0"/>
              <a:t>(Form TF725) See next slide</a:t>
            </a:r>
          </a:p>
          <a:p>
            <a:pPr eaLnBrk="1" hangingPunct="1">
              <a:spcBef>
                <a:spcPct val="0"/>
              </a:spcBef>
            </a:pPr>
            <a:endParaRPr lang="en-US" altLang="en-US" dirty="0"/>
          </a:p>
          <a:p>
            <a:pPr eaLnBrk="1" hangingPunct="1">
              <a:spcBef>
                <a:spcPct val="0"/>
              </a:spcBef>
            </a:pPr>
            <a:r>
              <a:rPr lang="en-US" altLang="en-US" dirty="0"/>
              <a:t>Look on CRA’s website if you need any of the forms or the guide. </a:t>
            </a:r>
            <a:r>
              <a:rPr lang="en-US" altLang="en-US" dirty="0">
                <a:hlinkClick r:id="rId3"/>
              </a:rPr>
              <a:t>www.cra-arc.gc.ca</a:t>
            </a:r>
            <a:endParaRPr lang="en-CA" altLang="en-US" dirty="0"/>
          </a:p>
          <a:p>
            <a:pPr eaLnBrk="1" hangingPunct="1">
              <a:spcBef>
                <a:spcPct val="0"/>
              </a:spcBef>
            </a:pPr>
            <a:endParaRPr lang="en-US" altLang="en-US" dirty="0"/>
          </a:p>
          <a:p>
            <a:pPr eaLnBrk="1" hangingPunct="1">
              <a:spcBef>
                <a:spcPct val="0"/>
              </a:spcBef>
            </a:pPr>
            <a:r>
              <a:rPr lang="en-US" altLang="en-US" dirty="0"/>
              <a:t>*Per bullet #2: Maurice mentioned that congregations may have multiple funds and related bank accounts which must be reconciled for the T3010.</a:t>
            </a:r>
          </a:p>
          <a:p>
            <a:pPr eaLnBrk="1" hangingPunct="1">
              <a:spcBef>
                <a:spcPct val="0"/>
              </a:spcBef>
            </a:pPr>
            <a:endParaRPr lang="en-US" altLang="en-US" dirty="0"/>
          </a:p>
        </p:txBody>
      </p:sp>
      <p:sp>
        <p:nvSpPr>
          <p:cNvPr id="137219" name="Slide Number Placeholder 3">
            <a:extLst>
              <a:ext uri="{FF2B5EF4-FFF2-40B4-BE49-F238E27FC236}">
                <a16:creationId xmlns:a16="http://schemas.microsoft.com/office/drawing/2014/main" id="{EB452A53-9E38-4611-8D99-71E18BA420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D9AE24C-25A9-49D7-A508-BA8A6A7128CA}" type="slidenum">
              <a:rPr lang="en-US" altLang="en-US" smtClean="0"/>
              <a:pPr fontAlgn="base">
                <a:spcBef>
                  <a:spcPct val="0"/>
                </a:spcBef>
                <a:spcAft>
                  <a:spcPct val="0"/>
                </a:spcAft>
              </a:pPr>
              <a:t>55</a:t>
            </a:fld>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57F2316E-F33E-464E-A182-D5F0C7C41B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6" name="Notes Placeholder 2">
            <a:extLst>
              <a:ext uri="{FF2B5EF4-FFF2-40B4-BE49-F238E27FC236}">
                <a16:creationId xmlns:a16="http://schemas.microsoft.com/office/drawing/2014/main" id="{0D6EC0E6-6AE6-4A66-946D-1FCC227897D9}"/>
              </a:ext>
            </a:extLst>
          </p:cNvPr>
          <p:cNvSpPr>
            <a:spLocks noGrp="1" noChangeArrowheads="1"/>
          </p:cNvSpPr>
          <p:nvPr>
            <p:ph type="body" idx="1"/>
          </p:nvPr>
        </p:nvSpPr>
        <p:spPr bwMode="auto">
          <a:xfrm>
            <a:off x="685800" y="4400549"/>
            <a:ext cx="5486400" cy="446515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b="1" dirty="0"/>
              <a:t>What do I need to get started? </a:t>
            </a:r>
            <a:endParaRPr lang="en-CA" altLang="en-US" sz="1200" b="1" dirty="0"/>
          </a:p>
          <a:p>
            <a:pPr eaLnBrk="1" hangingPunct="1">
              <a:spcBef>
                <a:spcPct val="0"/>
              </a:spcBef>
            </a:pPr>
            <a:r>
              <a:rPr lang="en-US" altLang="en-US" sz="1200" dirty="0"/>
              <a:t>Guides and Worksheets:</a:t>
            </a:r>
          </a:p>
          <a:p>
            <a:pPr eaLnBrk="1" hangingPunct="1">
              <a:spcBef>
                <a:spcPct val="0"/>
              </a:spcBef>
            </a:pPr>
            <a:r>
              <a:rPr lang="en-US" altLang="en-US" sz="1200" dirty="0"/>
              <a:t>T4033 – </a:t>
            </a:r>
            <a:r>
              <a:rPr lang="en-US" altLang="en-US" sz="1200" i="1" dirty="0"/>
              <a:t>Completing the Registered Charity Information Return </a:t>
            </a:r>
            <a:r>
              <a:rPr lang="en-US" altLang="en-US" sz="1200" dirty="0"/>
              <a:t>(called the Guide)</a:t>
            </a:r>
          </a:p>
          <a:p>
            <a:pPr eaLnBrk="1" hangingPunct="1">
              <a:spcBef>
                <a:spcPct val="0"/>
              </a:spcBef>
            </a:pPr>
            <a:endParaRPr lang="en-CA" altLang="en-US" sz="1200" dirty="0"/>
          </a:p>
          <a:p>
            <a:pPr eaLnBrk="1" hangingPunct="1">
              <a:spcBef>
                <a:spcPct val="0"/>
              </a:spcBef>
            </a:pPr>
            <a:r>
              <a:rPr lang="en-US" altLang="en-US" sz="1200" dirty="0"/>
              <a:t>T1235 – </a:t>
            </a:r>
            <a:r>
              <a:rPr lang="en-CA" altLang="en-US" sz="1200" dirty="0"/>
              <a:t>All charities must complete Form T1235, Directors/Trustees and Like Officials Worksheet. Only the public information section of the worksheet is available to the public.</a:t>
            </a:r>
          </a:p>
          <a:p>
            <a:pPr eaLnBrk="1" hangingPunct="1">
              <a:spcBef>
                <a:spcPct val="0"/>
              </a:spcBef>
            </a:pPr>
            <a:r>
              <a:rPr lang="en-CA" altLang="en-US" sz="1200" dirty="0"/>
              <a:t>Note: </a:t>
            </a:r>
            <a:r>
              <a:rPr lang="en-US" altLang="en-US" sz="1200" dirty="0">
                <a:ea typeface="Roboto" panose="02000000000000000000" pitchFamily="2" charset="0"/>
                <a:cs typeface="Roboto" panose="02000000000000000000" pitchFamily="2" charset="0"/>
              </a:rPr>
              <a:t>Does not update Directors/Trustees list for provincial registration (esp. Ontario)</a:t>
            </a:r>
          </a:p>
          <a:p>
            <a:pPr eaLnBrk="1" hangingPunct="1">
              <a:spcBef>
                <a:spcPct val="0"/>
              </a:spcBef>
            </a:pPr>
            <a:endParaRPr lang="en-US" altLang="en-US" sz="1200" dirty="0">
              <a:ea typeface="Roboto" panose="02000000000000000000" pitchFamily="2" charset="0"/>
              <a:cs typeface="Roboto" panose="02000000000000000000" pitchFamily="2" charset="0"/>
            </a:endParaRPr>
          </a:p>
          <a:p>
            <a:pPr eaLnBrk="1" hangingPunct="1">
              <a:spcBef>
                <a:spcPct val="0"/>
              </a:spcBef>
            </a:pPr>
            <a:r>
              <a:rPr lang="en-US" altLang="en-US" sz="1200" dirty="0"/>
              <a:t>Decide if the Minister will or won’t be listed, it can be helpful for them to be listed for smaller congregations. . . Be consistent! </a:t>
            </a:r>
            <a:endParaRPr lang="en-US" altLang="en-US" sz="1200" dirty="0">
              <a:ea typeface="Roboto" panose="02000000000000000000" pitchFamily="2" charset="0"/>
              <a:cs typeface="Roboto" panose="02000000000000000000" pitchFamily="2" charset="0"/>
            </a:endParaRPr>
          </a:p>
          <a:p>
            <a:pPr eaLnBrk="1" hangingPunct="1">
              <a:spcBef>
                <a:spcPct val="0"/>
              </a:spcBef>
            </a:pPr>
            <a:endParaRPr lang="en-CA" altLang="en-US" sz="1200" dirty="0"/>
          </a:p>
          <a:p>
            <a:pPr eaLnBrk="1" hangingPunct="1">
              <a:spcBef>
                <a:spcPct val="0"/>
              </a:spcBef>
            </a:pPr>
            <a:r>
              <a:rPr lang="en-US" altLang="en-US" sz="1200" dirty="0"/>
              <a:t>T1236 – </a:t>
            </a:r>
            <a:r>
              <a:rPr lang="en-US" altLang="en-US" sz="1200" i="1" dirty="0"/>
              <a:t>Qualified Donees Worksheet </a:t>
            </a:r>
            <a:r>
              <a:rPr lang="en-CA" altLang="en-US" sz="1200" dirty="0"/>
              <a:t>is used by a registered charity to identify the gifts it made to qualified donees and other organizations during a fiscal year.  If you answered “yes” to question C3, “Did the charity make gifts or transfer funds to qualified donees or other organization?” then you must fill out the T1236.</a:t>
            </a:r>
          </a:p>
          <a:p>
            <a:pPr eaLnBrk="1" hangingPunct="1">
              <a:spcBef>
                <a:spcPct val="0"/>
              </a:spcBef>
            </a:pPr>
            <a:endParaRPr lang="en-CA" altLang="en-US" sz="1200" dirty="0"/>
          </a:p>
          <a:p>
            <a:pPr eaLnBrk="1" hangingPunct="1">
              <a:spcBef>
                <a:spcPct val="0"/>
              </a:spcBef>
            </a:pPr>
            <a:r>
              <a:rPr lang="en-US" altLang="en-US" sz="1200" dirty="0">
                <a:ea typeface="Roboto" panose="02000000000000000000" pitchFamily="2" charset="0"/>
                <a:cs typeface="Roboto" panose="02000000000000000000" pitchFamily="2" charset="0"/>
              </a:rPr>
              <a:t>Is Presbytery a qualified done or not?  IF they don’t have their CRA registration (some do and some don’t, it’s not a transfer, but an expense. Presbytery should provide an invoice or letter saying what the assessment is and what is covered under it. </a:t>
            </a:r>
            <a:endParaRPr lang="en-CA" altLang="en-US" sz="1200" dirty="0"/>
          </a:p>
          <a:p>
            <a:pPr eaLnBrk="1" hangingPunct="1">
              <a:spcBef>
                <a:spcPct val="0"/>
              </a:spcBef>
            </a:pPr>
            <a:r>
              <a:rPr lang="en-US" altLang="en-US" sz="1200" dirty="0"/>
              <a:t>Schedules 1 to 6. (Note: you may not have to complete all these schedules, but they are included in the Form T3010 package)</a:t>
            </a:r>
            <a:endParaRPr lang="en-CA" altLang="en-US" sz="1200" dirty="0"/>
          </a:p>
          <a:p>
            <a:pPr eaLnBrk="1" hangingPunct="1">
              <a:spcBef>
                <a:spcPct val="0"/>
              </a:spcBef>
            </a:pPr>
            <a:r>
              <a:rPr lang="en-US" altLang="en-US" sz="1200" dirty="0"/>
              <a:t>Look on CRA’s website if you need any of the forms or the guide. </a:t>
            </a:r>
            <a:r>
              <a:rPr lang="en-US" altLang="en-US" sz="1200" dirty="0">
                <a:hlinkClick r:id="rId3"/>
              </a:rPr>
              <a:t>www.cra-arc.gc.ca</a:t>
            </a:r>
            <a:endParaRPr lang="en-CA" altLang="en-US" sz="1200" dirty="0"/>
          </a:p>
        </p:txBody>
      </p:sp>
      <p:sp>
        <p:nvSpPr>
          <p:cNvPr id="139267" name="Slide Number Placeholder 3">
            <a:extLst>
              <a:ext uri="{FF2B5EF4-FFF2-40B4-BE49-F238E27FC236}">
                <a16:creationId xmlns:a16="http://schemas.microsoft.com/office/drawing/2014/main" id="{FF80D511-203C-47EE-87B5-9FA50BE2819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F6B296-820C-4DDE-951B-ED06E88E504D}" type="slidenum">
              <a:rPr lang="en-US" altLang="en-US" smtClean="0"/>
              <a:pPr fontAlgn="base">
                <a:spcBef>
                  <a:spcPct val="0"/>
                </a:spcBef>
                <a:spcAft>
                  <a:spcPct val="0"/>
                </a:spcAft>
              </a:pPr>
              <a:t>56</a:t>
            </a:fld>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a:extLst>
              <a:ext uri="{FF2B5EF4-FFF2-40B4-BE49-F238E27FC236}">
                <a16:creationId xmlns:a16="http://schemas.microsoft.com/office/drawing/2014/main" id="{3BBA20CA-87C3-408F-904F-8EC756EFC9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4" name="Notes Placeholder 2">
            <a:extLst>
              <a:ext uri="{FF2B5EF4-FFF2-40B4-BE49-F238E27FC236}">
                <a16:creationId xmlns:a16="http://schemas.microsoft.com/office/drawing/2014/main" id="{633BB87C-B68A-4C15-87B8-8AA75E3F3C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mn-lt"/>
                <a:cs typeface="Times New Roman" panose="02020603050405020304" pitchFamily="18" charset="0"/>
              </a:rPr>
              <a:t>2019 T3010 (Cont’d.)</a:t>
            </a:r>
            <a:endParaRPr lang="en-US" altLang="en-US" dirty="0">
              <a:latin typeface="+mn-lt"/>
            </a:endParaRPr>
          </a:p>
          <a:p>
            <a:pPr eaLnBrk="1" hangingPunct="1">
              <a:spcBef>
                <a:spcPct val="0"/>
              </a:spcBef>
            </a:pPr>
            <a:r>
              <a:rPr lang="en-US" altLang="en-US" dirty="0">
                <a:latin typeface="+mn-lt"/>
              </a:rPr>
              <a:t>A1 – Was the charity in a subordinate position to a parent organization?</a:t>
            </a:r>
          </a:p>
          <a:p>
            <a:pPr eaLnBrk="1" hangingPunct="1">
              <a:spcBef>
                <a:spcPct val="0"/>
              </a:spcBef>
            </a:pPr>
            <a:r>
              <a:rPr lang="en-US" altLang="en-US" dirty="0">
                <a:latin typeface="+mn-lt"/>
              </a:rPr>
              <a:t>Check Yes</a:t>
            </a:r>
          </a:p>
          <a:p>
            <a:pPr eaLnBrk="1" hangingPunct="1">
              <a:spcBef>
                <a:spcPct val="0"/>
              </a:spcBef>
            </a:pPr>
            <a:r>
              <a:rPr lang="en-US" altLang="en-US" dirty="0">
                <a:latin typeface="+mn-lt"/>
              </a:rPr>
              <a:t>Presbyterian churches are “linked” to The Presbyterian Church in Canada</a:t>
            </a:r>
          </a:p>
          <a:p>
            <a:pPr eaLnBrk="1" hangingPunct="1">
              <a:spcBef>
                <a:spcPct val="0"/>
              </a:spcBef>
            </a:pPr>
            <a:r>
              <a:rPr lang="en-US" altLang="en-US" dirty="0">
                <a:latin typeface="+mn-lt"/>
              </a:rPr>
              <a:t>Enter: The Presbyterian Church in Canada</a:t>
            </a:r>
          </a:p>
          <a:p>
            <a:pPr eaLnBrk="1" hangingPunct="1">
              <a:spcBef>
                <a:spcPct val="0"/>
              </a:spcBef>
            </a:pPr>
            <a:r>
              <a:rPr lang="en-US" altLang="en-US" dirty="0">
                <a:latin typeface="+mn-lt"/>
              </a:rPr>
              <a:t>Enter: 10785 6619 RR 0001 </a:t>
            </a:r>
          </a:p>
          <a:p>
            <a:pPr eaLnBrk="1" hangingPunct="1">
              <a:spcBef>
                <a:spcPct val="0"/>
              </a:spcBef>
            </a:pPr>
            <a:endParaRPr lang="en-US" altLang="en-US" dirty="0"/>
          </a:p>
        </p:txBody>
      </p:sp>
      <p:sp>
        <p:nvSpPr>
          <p:cNvPr id="141315" name="Slide Number Placeholder 3">
            <a:extLst>
              <a:ext uri="{FF2B5EF4-FFF2-40B4-BE49-F238E27FC236}">
                <a16:creationId xmlns:a16="http://schemas.microsoft.com/office/drawing/2014/main" id="{6EC1F0E8-6DD4-4BB7-9917-0F6D6B9604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E563CE5-5FEA-427D-BA1F-52071F88EC41}" type="slidenum">
              <a:rPr lang="en-US" altLang="en-US" smtClean="0"/>
              <a:pPr fontAlgn="base">
                <a:spcBef>
                  <a:spcPct val="0"/>
                </a:spcBef>
                <a:spcAft>
                  <a:spcPct val="0"/>
                </a:spcAft>
              </a:pPr>
              <a:t>57</a:t>
            </a:fld>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a:extLst>
              <a:ext uri="{FF2B5EF4-FFF2-40B4-BE49-F238E27FC236}">
                <a16:creationId xmlns:a16="http://schemas.microsoft.com/office/drawing/2014/main" id="{E91D1844-ED0E-4483-B667-2B0CBF8530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4" name="Notes Placeholder 2">
            <a:extLst>
              <a:ext uri="{FF2B5EF4-FFF2-40B4-BE49-F238E27FC236}">
                <a16:creationId xmlns:a16="http://schemas.microsoft.com/office/drawing/2014/main" id="{062D252E-5E9E-4A0F-9CFA-C16A5E0A4B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C6 – Treasurer may have to put the odd checkmark on C6</a:t>
            </a:r>
          </a:p>
          <a:p>
            <a:r>
              <a:rPr lang="en-CA" altLang="en-US" dirty="0"/>
              <a:t>Select </a:t>
            </a:r>
            <a:r>
              <a:rPr lang="en-CA" altLang="en-US" b="1" dirty="0"/>
              <a:t>all </a:t>
            </a:r>
            <a:r>
              <a:rPr lang="en-CA" altLang="en-US" dirty="0"/>
              <a:t>applicable fundraising methods used by the charity during the fiscal period. </a:t>
            </a:r>
            <a:endParaRPr lang="en-US" altLang="en-US" dirty="0"/>
          </a:p>
        </p:txBody>
      </p:sp>
      <p:sp>
        <p:nvSpPr>
          <p:cNvPr id="4" name="Slide Number Placeholder 3">
            <a:extLst>
              <a:ext uri="{FF2B5EF4-FFF2-40B4-BE49-F238E27FC236}">
                <a16:creationId xmlns:a16="http://schemas.microsoft.com/office/drawing/2014/main" id="{922F968C-A6C6-49EA-8659-23443C644F46}"/>
              </a:ext>
            </a:extLst>
          </p:cNvPr>
          <p:cNvSpPr>
            <a:spLocks noGrp="1"/>
          </p:cNvSpPr>
          <p:nvPr>
            <p:ph type="sldNum" sz="quarter" idx="5"/>
          </p:nvPr>
        </p:nvSpPr>
        <p:spPr/>
        <p:txBody>
          <a:bodyPr/>
          <a:lstStyle/>
          <a:p>
            <a:pPr>
              <a:defRPr/>
            </a:pPr>
            <a:fld id="{D337F840-E98E-4328-B2AA-8FE3CC437F09}"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B055BCF6-61A0-4603-8499-1A2ECBCE9C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6" name="Notes Placeholder 2">
            <a:extLst>
              <a:ext uri="{FF2B5EF4-FFF2-40B4-BE49-F238E27FC236}">
                <a16:creationId xmlns:a16="http://schemas.microsoft.com/office/drawing/2014/main" id="{EBDC71F2-C2BA-4A64-90DD-7D24FEB016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mn-lt"/>
                <a:cs typeface="Times New Roman" panose="02020603050405020304" pitchFamily="18" charset="0"/>
              </a:rPr>
              <a:t>2019 T3010 (Cont’d.)</a:t>
            </a:r>
            <a:endParaRPr lang="en-US" altLang="en-US" dirty="0">
              <a:latin typeface="+mn-lt"/>
            </a:endParaRPr>
          </a:p>
          <a:p>
            <a:pPr eaLnBrk="1" hangingPunct="1">
              <a:spcBef>
                <a:spcPct val="0"/>
              </a:spcBef>
            </a:pPr>
            <a:endParaRPr lang="en-US" altLang="en-US" dirty="0">
              <a:latin typeface="+mn-lt"/>
            </a:endParaRPr>
          </a:p>
          <a:p>
            <a:pPr eaLnBrk="1" hangingPunct="1">
              <a:spcBef>
                <a:spcPct val="0"/>
              </a:spcBef>
            </a:pPr>
            <a:r>
              <a:rPr lang="en-US" altLang="en-US" dirty="0">
                <a:latin typeface="+mn-lt"/>
              </a:rPr>
              <a:t>C7 – Did the charity pay external fundraisers?</a:t>
            </a:r>
          </a:p>
          <a:p>
            <a:pPr eaLnBrk="1" hangingPunct="1">
              <a:spcBef>
                <a:spcPct val="0"/>
              </a:spcBef>
            </a:pPr>
            <a:r>
              <a:rPr lang="en-US" altLang="en-US" dirty="0">
                <a:latin typeface="+mn-lt"/>
              </a:rPr>
              <a:t>Check No</a:t>
            </a:r>
          </a:p>
          <a:p>
            <a:pPr eaLnBrk="1" hangingPunct="1">
              <a:spcBef>
                <a:spcPct val="0"/>
              </a:spcBef>
            </a:pPr>
            <a:endParaRPr lang="en-US" altLang="en-US" dirty="0">
              <a:latin typeface="+mn-lt"/>
            </a:endParaRPr>
          </a:p>
          <a:p>
            <a:pPr eaLnBrk="1" hangingPunct="1">
              <a:spcBef>
                <a:spcPct val="0"/>
              </a:spcBef>
            </a:pPr>
            <a:r>
              <a:rPr lang="en-US" altLang="en-US" dirty="0">
                <a:latin typeface="+mn-lt"/>
              </a:rPr>
              <a:t>A third-party fundraiser is a company or individual, not employed by the charity, that solicits funds for the charity.</a:t>
            </a:r>
          </a:p>
          <a:p>
            <a:pPr eaLnBrk="1" hangingPunct="1">
              <a:spcBef>
                <a:spcPct val="0"/>
              </a:spcBef>
            </a:pPr>
            <a:endParaRPr lang="en-US" altLang="en-US" dirty="0"/>
          </a:p>
        </p:txBody>
      </p:sp>
      <p:sp>
        <p:nvSpPr>
          <p:cNvPr id="144387" name="Slide Number Placeholder 3">
            <a:extLst>
              <a:ext uri="{FF2B5EF4-FFF2-40B4-BE49-F238E27FC236}">
                <a16:creationId xmlns:a16="http://schemas.microsoft.com/office/drawing/2014/main" id="{FF9965FA-80FD-4241-A29B-689C5CDDD5E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23BEC4B-0A1D-4517-8A0D-AB41F42DC8DF}" type="slidenum">
              <a:rPr lang="en-US" altLang="en-US" smtClean="0"/>
              <a:pPr fontAlgn="base">
                <a:spcBef>
                  <a:spcPct val="0"/>
                </a:spcBef>
                <a:spcAft>
                  <a:spcPct val="0"/>
                </a:spcAft>
              </a:pPr>
              <a:t>59</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AD7098B5-C0FA-4E43-AB12-F3369E9B31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A9174E3A-1048-45BF-92D0-E65E822FAC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solidFill>
                  <a:srgbClr val="2E2821"/>
                </a:solidFill>
              </a:rPr>
              <a:t>One of the benefits of a webinar is that you can pull in multiple people to present.  This really is a collaborative effort. We’re </a:t>
            </a:r>
            <a:r>
              <a:rPr lang="en-US" altLang="en-US" dirty="0" err="1">
                <a:solidFill>
                  <a:srgbClr val="2E2821"/>
                </a:solidFill>
              </a:rPr>
              <a:t>honoured</a:t>
            </a:r>
            <a:r>
              <a:rPr lang="en-US" altLang="en-US" dirty="0">
                <a:solidFill>
                  <a:srgbClr val="2E2821"/>
                </a:solidFill>
              </a:rPr>
              <a:t> with the participation of congregational treasurers – Larry Eastwood in BC and Bill Paterson in AB. Both were active answering questions on chat, so we thought we’d recruit them to present!</a:t>
            </a:r>
          </a:p>
        </p:txBody>
      </p:sp>
      <p:sp>
        <p:nvSpPr>
          <p:cNvPr id="47107" name="Slide Number Placeholder 3">
            <a:extLst>
              <a:ext uri="{FF2B5EF4-FFF2-40B4-BE49-F238E27FC236}">
                <a16:creationId xmlns:a16="http://schemas.microsoft.com/office/drawing/2014/main" id="{5591F240-A4B3-4A88-AFDB-D013E945EA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7632604-9B28-4734-9021-BA3EAA17A61E}" type="slidenum">
              <a:rPr lang="en-US" altLang="en-US" smtClean="0"/>
              <a:pPr fontAlgn="base">
                <a:spcBef>
                  <a:spcPct val="0"/>
                </a:spcBef>
                <a:spcAft>
                  <a:spcPct val="0"/>
                </a:spcAft>
              </a:pPr>
              <a:t>6</a:t>
            </a:fld>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a:extLst>
              <a:ext uri="{FF2B5EF4-FFF2-40B4-BE49-F238E27FC236}">
                <a16:creationId xmlns:a16="http://schemas.microsoft.com/office/drawing/2014/main" id="{676111D6-2156-4E14-80E7-819DE59CF3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8" name="Notes Placeholder 2">
            <a:extLst>
              <a:ext uri="{FF2B5EF4-FFF2-40B4-BE49-F238E27FC236}">
                <a16:creationId xmlns:a16="http://schemas.microsoft.com/office/drawing/2014/main" id="{CB9B7ED4-32C3-435A-8ECD-ABF66E4F40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latin typeface="+mn-lt"/>
                <a:cs typeface="Times New Roman" panose="02020603050405020304" pitchFamily="18" charset="0"/>
              </a:rPr>
              <a:t>2019 T3010 (Cont’d.)</a:t>
            </a:r>
            <a:r>
              <a:rPr lang="en-CA" altLang="en-US" b="1" dirty="0">
                <a:latin typeface="+mn-lt"/>
              </a:rPr>
              <a:t> </a:t>
            </a:r>
          </a:p>
          <a:p>
            <a:r>
              <a:rPr lang="en-CA" altLang="en-US" b="1" dirty="0">
                <a:latin typeface="+mn-lt"/>
              </a:rPr>
              <a:t>C8 – Line 3200 </a:t>
            </a:r>
            <a:r>
              <a:rPr lang="en-CA" altLang="en-US" dirty="0">
                <a:latin typeface="+mn-lt"/>
              </a:rPr>
              <a:t>– The charity may have made a payment to one or more of its directors/trustees or like officials, or persons not at arm’s length, which was not a reimbursement or an allowance, and was for an amount spent to carry on their duties (for example, an out-of-town director’s accommodation and travel expenses while attending a board meeting). If so, select </a:t>
            </a:r>
            <a:r>
              <a:rPr lang="en-CA" altLang="en-US" b="1" dirty="0">
                <a:latin typeface="+mn-lt"/>
              </a:rPr>
              <a:t>yes</a:t>
            </a:r>
            <a:r>
              <a:rPr lang="en-CA" altLang="en-US" dirty="0">
                <a:latin typeface="+mn-lt"/>
              </a:rPr>
              <a:t>.</a:t>
            </a:r>
          </a:p>
          <a:p>
            <a:r>
              <a:rPr lang="en-CA" altLang="en-US" dirty="0">
                <a:latin typeface="+mn-lt"/>
              </a:rPr>
              <a:t>The term </a:t>
            </a:r>
            <a:r>
              <a:rPr lang="en-CA" altLang="en-US" b="1" dirty="0">
                <a:latin typeface="+mn-lt"/>
              </a:rPr>
              <a:t>not at arm’s length </a:t>
            </a:r>
            <a:r>
              <a:rPr lang="en-CA" altLang="en-US" dirty="0">
                <a:latin typeface="+mn-lt"/>
              </a:rPr>
              <a:t>means persons acting jointly without separate interests or who are related. </a:t>
            </a:r>
            <a:br>
              <a:rPr lang="en-CA" altLang="en-US" dirty="0">
                <a:latin typeface="+mn-lt"/>
              </a:rPr>
            </a:br>
            <a:endParaRPr lang="en-US" altLang="en-US" dirty="0">
              <a:latin typeface="+mn-lt"/>
            </a:endParaRPr>
          </a:p>
          <a:p>
            <a:r>
              <a:rPr lang="en-US" altLang="en-US" dirty="0">
                <a:latin typeface="+mn-lt"/>
              </a:rPr>
              <a:t>C8 – Minister shouldn’t be included in T1235 – Directors/Trustees Worksheet, so C8 not applicable to Minister</a:t>
            </a:r>
          </a:p>
          <a:p>
            <a:endParaRPr lang="en-US" altLang="en-US" dirty="0">
              <a:latin typeface="+mn-lt"/>
            </a:endParaRPr>
          </a:p>
          <a:p>
            <a:r>
              <a:rPr lang="en-US" altLang="en-US" dirty="0">
                <a:latin typeface="+mn-lt"/>
              </a:rPr>
              <a:t>Smaller churches versus larger churches</a:t>
            </a:r>
          </a:p>
          <a:p>
            <a:r>
              <a:rPr lang="en-US" altLang="en-US" dirty="0">
                <a:latin typeface="+mn-lt"/>
              </a:rPr>
              <a:t>Larger churches likely select [ ] yes</a:t>
            </a:r>
          </a:p>
          <a:p>
            <a:r>
              <a:rPr lang="en-US" altLang="en-US" dirty="0">
                <a:latin typeface="+mn-lt"/>
              </a:rPr>
              <a:t>Be consistent</a:t>
            </a:r>
          </a:p>
          <a:p>
            <a:endParaRPr lang="en-US" altLang="en-US" dirty="0">
              <a:latin typeface="+mn-lt"/>
            </a:endParaRPr>
          </a:p>
          <a:p>
            <a:r>
              <a:rPr lang="en-US" altLang="en-US" dirty="0">
                <a:latin typeface="+mn-lt"/>
              </a:rPr>
              <a:t>Poll: Which do you do?</a:t>
            </a:r>
          </a:p>
          <a:p>
            <a:endParaRPr lang="en-US" altLang="en-US" dirty="0"/>
          </a:p>
        </p:txBody>
      </p:sp>
      <p:sp>
        <p:nvSpPr>
          <p:cNvPr id="4" name="Slide Number Placeholder 3">
            <a:extLst>
              <a:ext uri="{FF2B5EF4-FFF2-40B4-BE49-F238E27FC236}">
                <a16:creationId xmlns:a16="http://schemas.microsoft.com/office/drawing/2014/main" id="{B3CE176B-222A-4778-92AC-AE812061B273}"/>
              </a:ext>
            </a:extLst>
          </p:cNvPr>
          <p:cNvSpPr>
            <a:spLocks noGrp="1"/>
          </p:cNvSpPr>
          <p:nvPr>
            <p:ph type="sldNum" sz="quarter" idx="5"/>
          </p:nvPr>
        </p:nvSpPr>
        <p:spPr/>
        <p:txBody>
          <a:bodyPr/>
          <a:lstStyle/>
          <a:p>
            <a:pPr>
              <a:defRPr/>
            </a:pPr>
            <a:fld id="{76753D97-BCA7-40ED-AC90-3C40D3DC34EC}"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Image Placeholder 1">
            <a:extLst>
              <a:ext uri="{FF2B5EF4-FFF2-40B4-BE49-F238E27FC236}">
                <a16:creationId xmlns:a16="http://schemas.microsoft.com/office/drawing/2014/main" id="{8A508791-6470-4F5B-ABFE-8E395849B5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8" name="Notes Placeholder 2">
            <a:extLst>
              <a:ext uri="{FF2B5EF4-FFF2-40B4-BE49-F238E27FC236}">
                <a16:creationId xmlns:a16="http://schemas.microsoft.com/office/drawing/2014/main" id="{CB283BC9-0889-48E6-9B59-B20A5A334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mn-lt"/>
                <a:cs typeface="Times New Roman" panose="02020603050405020304" pitchFamily="18" charset="0"/>
              </a:rPr>
              <a:t>2019 T3010 (Cont’d.)</a:t>
            </a:r>
            <a:endParaRPr lang="en-US" altLang="en-US" dirty="0">
              <a:latin typeface="+mn-lt"/>
            </a:endParaRPr>
          </a:p>
          <a:p>
            <a:pPr eaLnBrk="1" hangingPunct="1">
              <a:spcBef>
                <a:spcPct val="0"/>
              </a:spcBef>
            </a:pPr>
            <a:endParaRPr lang="en-US" altLang="en-US" dirty="0">
              <a:latin typeface="+mn-lt"/>
            </a:endParaRPr>
          </a:p>
          <a:p>
            <a:pPr eaLnBrk="1" hangingPunct="1">
              <a:spcBef>
                <a:spcPct val="0"/>
              </a:spcBef>
            </a:pPr>
            <a:r>
              <a:rPr lang="en-US" altLang="en-US" dirty="0">
                <a:latin typeface="+mn-lt"/>
              </a:rPr>
              <a:t>C13 - Did the charity allow a donor to use any of the charity’s property during the fiscal period</a:t>
            </a:r>
          </a:p>
          <a:p>
            <a:pPr eaLnBrk="1" hangingPunct="1">
              <a:spcBef>
                <a:spcPct val="0"/>
              </a:spcBef>
            </a:pPr>
            <a:r>
              <a:rPr lang="en-US" altLang="en-US" dirty="0">
                <a:latin typeface="+mn-lt"/>
              </a:rPr>
              <a:t>Check No </a:t>
            </a:r>
          </a:p>
          <a:p>
            <a:pPr eaLnBrk="1" hangingPunct="1">
              <a:spcBef>
                <a:spcPct val="0"/>
              </a:spcBef>
            </a:pPr>
            <a:endParaRPr lang="en-US" altLang="en-US" dirty="0"/>
          </a:p>
        </p:txBody>
      </p:sp>
      <p:sp>
        <p:nvSpPr>
          <p:cNvPr id="147459" name="Slide Number Placeholder 3">
            <a:extLst>
              <a:ext uri="{FF2B5EF4-FFF2-40B4-BE49-F238E27FC236}">
                <a16:creationId xmlns:a16="http://schemas.microsoft.com/office/drawing/2014/main" id="{AD2AF7D9-65D3-413A-9AB3-EFD1997D6E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2EDA9C2-948A-413F-BBDE-89F66A37C7EB}" type="slidenum">
              <a:rPr lang="en-US" altLang="en-US" smtClean="0"/>
              <a:pPr fontAlgn="base">
                <a:spcBef>
                  <a:spcPct val="0"/>
                </a:spcBef>
                <a:spcAft>
                  <a:spcPct val="0"/>
                </a:spcAft>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a:extLst>
              <a:ext uri="{FF2B5EF4-FFF2-40B4-BE49-F238E27FC236}">
                <a16:creationId xmlns:a16="http://schemas.microsoft.com/office/drawing/2014/main" id="{C49F37D5-C65C-4322-A16A-6A65A20917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6" name="Notes Placeholder 2">
            <a:extLst>
              <a:ext uri="{FF2B5EF4-FFF2-40B4-BE49-F238E27FC236}">
                <a16:creationId xmlns:a16="http://schemas.microsoft.com/office/drawing/2014/main" id="{91FC4F47-5560-4C5B-9514-8D202FBED6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mn-lt"/>
                <a:cs typeface="Times New Roman" panose="02020603050405020304" pitchFamily="18" charset="0"/>
              </a:rPr>
              <a:t>2019 T3010 (Cont’d.)</a:t>
            </a:r>
            <a:endParaRPr lang="en-US" altLang="en-US" dirty="0">
              <a:latin typeface="+mn-lt"/>
            </a:endParaRPr>
          </a:p>
          <a:p>
            <a:pPr eaLnBrk="1" hangingPunct="1">
              <a:spcBef>
                <a:spcPct val="0"/>
              </a:spcBef>
            </a:pPr>
            <a:endParaRPr lang="en-US" altLang="en-US" dirty="0">
              <a:latin typeface="+mn-lt"/>
            </a:endParaRPr>
          </a:p>
          <a:p>
            <a:pPr eaLnBrk="1" hangingPunct="1">
              <a:spcBef>
                <a:spcPct val="0"/>
              </a:spcBef>
            </a:pPr>
            <a:r>
              <a:rPr lang="en-US" altLang="en-US" dirty="0">
                <a:latin typeface="+mn-lt"/>
              </a:rPr>
              <a:t>Schedule 2 - Line 210 – Programs outside of Canada</a:t>
            </a:r>
          </a:p>
          <a:p>
            <a:pPr eaLnBrk="1" hangingPunct="1">
              <a:spcBef>
                <a:spcPct val="0"/>
              </a:spcBef>
            </a:pPr>
            <a:r>
              <a:rPr lang="en-US" altLang="en-US" dirty="0">
                <a:latin typeface="+mn-lt"/>
              </a:rPr>
              <a:t>This doesn’t apply to PWS&amp;D &amp; International Ministries</a:t>
            </a:r>
          </a:p>
          <a:p>
            <a:pPr eaLnBrk="1" hangingPunct="1">
              <a:spcBef>
                <a:spcPct val="0"/>
              </a:spcBef>
            </a:pPr>
            <a:endParaRPr lang="en-US" altLang="en-US" dirty="0">
              <a:latin typeface="+mn-lt"/>
            </a:endParaRPr>
          </a:p>
          <a:p>
            <a:pPr eaLnBrk="1" hangingPunct="1">
              <a:spcBef>
                <a:spcPct val="0"/>
              </a:spcBef>
            </a:pPr>
            <a:endParaRPr lang="en-US" altLang="en-US" dirty="0"/>
          </a:p>
        </p:txBody>
      </p:sp>
      <p:sp>
        <p:nvSpPr>
          <p:cNvPr id="149507" name="Slide Number Placeholder 3">
            <a:extLst>
              <a:ext uri="{FF2B5EF4-FFF2-40B4-BE49-F238E27FC236}">
                <a16:creationId xmlns:a16="http://schemas.microsoft.com/office/drawing/2014/main" id="{028102D6-9F5B-4182-A4B7-13C1175016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F62A0CD-FDE3-4D36-B249-B9D2DB2EAB5C}" type="slidenum">
              <a:rPr lang="en-US" altLang="en-US" smtClean="0"/>
              <a:pPr fontAlgn="base">
                <a:spcBef>
                  <a:spcPct val="0"/>
                </a:spcBef>
                <a:spcAft>
                  <a:spcPct val="0"/>
                </a:spcAft>
              </a:pPr>
              <a:t>62</a:t>
            </a:fld>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a:extLst>
              <a:ext uri="{FF2B5EF4-FFF2-40B4-BE49-F238E27FC236}">
                <a16:creationId xmlns:a16="http://schemas.microsoft.com/office/drawing/2014/main" id="{7DB00847-78CE-4F27-A449-77A58C9CDD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4" name="Notes Placeholder 2">
            <a:extLst>
              <a:ext uri="{FF2B5EF4-FFF2-40B4-BE49-F238E27FC236}">
                <a16:creationId xmlns:a16="http://schemas.microsoft.com/office/drawing/2014/main" id="{C6DA6AE3-0DC6-4BEF-BEAC-9D827A322C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mn-lt"/>
                <a:cs typeface="Times New Roman" panose="02020603050405020304" pitchFamily="18" charset="0"/>
              </a:rPr>
              <a:t>2019 T3010 (Cont’d.)</a:t>
            </a:r>
            <a:endParaRPr lang="en-US" altLang="en-US" dirty="0">
              <a:latin typeface="+mn-lt"/>
            </a:endParaRPr>
          </a:p>
          <a:p>
            <a:pPr eaLnBrk="1" hangingPunct="1">
              <a:spcBef>
                <a:spcPct val="0"/>
              </a:spcBef>
            </a:pPr>
            <a:r>
              <a:rPr lang="en-US" altLang="en-US" dirty="0">
                <a:latin typeface="+mn-lt"/>
              </a:rPr>
              <a:t>If you are completing Schedule 6: Detailed Financial Information:</a:t>
            </a:r>
          </a:p>
          <a:p>
            <a:pPr eaLnBrk="1" hangingPunct="1">
              <a:spcBef>
                <a:spcPct val="0"/>
              </a:spcBef>
            </a:pPr>
            <a:endParaRPr lang="en-US" altLang="en-US" dirty="0">
              <a:latin typeface="+mn-lt"/>
            </a:endParaRPr>
          </a:p>
          <a:p>
            <a:pPr eaLnBrk="1" hangingPunct="1">
              <a:spcBef>
                <a:spcPct val="0"/>
              </a:spcBef>
            </a:pPr>
            <a:r>
              <a:rPr lang="en-US" altLang="en-US" dirty="0">
                <a:latin typeface="+mn-lt"/>
              </a:rPr>
              <a:t>Line 4155 - Land and Buildings in Canada </a:t>
            </a:r>
          </a:p>
          <a:p>
            <a:pPr eaLnBrk="1" hangingPunct="1">
              <a:spcBef>
                <a:spcPct val="0"/>
              </a:spcBef>
            </a:pPr>
            <a:r>
              <a:rPr lang="en-US" altLang="en-US" dirty="0">
                <a:latin typeface="+mn-lt"/>
              </a:rPr>
              <a:t>Line 4165 - Capital assets OUTSIDE Canada</a:t>
            </a:r>
          </a:p>
          <a:p>
            <a:pPr eaLnBrk="1" hangingPunct="1">
              <a:spcBef>
                <a:spcPct val="0"/>
              </a:spcBef>
            </a:pPr>
            <a:endParaRPr lang="en-US" altLang="en-US" dirty="0">
              <a:latin typeface="+mn-lt"/>
            </a:endParaRPr>
          </a:p>
          <a:p>
            <a:pPr eaLnBrk="1" hangingPunct="1">
              <a:spcBef>
                <a:spcPct val="0"/>
              </a:spcBef>
            </a:pPr>
            <a:r>
              <a:rPr lang="en-US" altLang="en-US" dirty="0">
                <a:latin typeface="+mn-lt"/>
              </a:rPr>
              <a:t>Line 4166 - Accumulated amortization of capital assets</a:t>
            </a:r>
          </a:p>
          <a:p>
            <a:pPr eaLnBrk="1" hangingPunct="1">
              <a:spcBef>
                <a:spcPct val="0"/>
              </a:spcBef>
            </a:pPr>
            <a:r>
              <a:rPr lang="en-US" altLang="en-US" dirty="0">
                <a:latin typeface="+mn-lt"/>
              </a:rPr>
              <a:t>this refers to an accounting term that means how an asset depreciates over time</a:t>
            </a:r>
          </a:p>
          <a:p>
            <a:pPr eaLnBrk="1" hangingPunct="1">
              <a:spcBef>
                <a:spcPct val="0"/>
              </a:spcBef>
            </a:pPr>
            <a:r>
              <a:rPr lang="en-US" altLang="en-US" dirty="0">
                <a:latin typeface="+mn-lt"/>
              </a:rPr>
              <a:t>i.e. a computer depreciates over time </a:t>
            </a:r>
          </a:p>
          <a:p>
            <a:pPr eaLnBrk="1" hangingPunct="1">
              <a:spcBef>
                <a:spcPct val="0"/>
              </a:spcBef>
            </a:pPr>
            <a:r>
              <a:rPr lang="en-US" altLang="en-US" dirty="0">
                <a:latin typeface="+mn-lt"/>
              </a:rPr>
              <a:t>some congregations will set up the computer as an asset and then depreciate it over 5 years or 20% of the value each year</a:t>
            </a:r>
          </a:p>
          <a:p>
            <a:pPr eaLnBrk="1" hangingPunct="1">
              <a:spcBef>
                <a:spcPct val="0"/>
              </a:spcBef>
            </a:pPr>
            <a:endParaRPr lang="en-US" altLang="en-US" dirty="0">
              <a:latin typeface="+mn-lt"/>
            </a:endParaRPr>
          </a:p>
          <a:p>
            <a:pPr eaLnBrk="1" hangingPunct="1">
              <a:spcBef>
                <a:spcPct val="0"/>
              </a:spcBef>
            </a:pPr>
            <a:r>
              <a:rPr lang="en-US" altLang="en-US" dirty="0">
                <a:latin typeface="+mn-lt"/>
              </a:rPr>
              <a:t>Line 4510 - Total amount received from other registered charities</a:t>
            </a:r>
          </a:p>
          <a:p>
            <a:pPr eaLnBrk="1" hangingPunct="1">
              <a:spcBef>
                <a:spcPct val="0"/>
              </a:spcBef>
            </a:pPr>
            <a:endParaRPr lang="en-US" altLang="en-US" dirty="0">
              <a:latin typeface="+mn-lt"/>
            </a:endParaRPr>
          </a:p>
          <a:p>
            <a:pPr eaLnBrk="1" hangingPunct="1">
              <a:spcBef>
                <a:spcPct val="0"/>
              </a:spcBef>
            </a:pPr>
            <a:endParaRPr lang="en-US" altLang="en-US" dirty="0"/>
          </a:p>
        </p:txBody>
      </p:sp>
      <p:sp>
        <p:nvSpPr>
          <p:cNvPr id="151555" name="Slide Number Placeholder 3">
            <a:extLst>
              <a:ext uri="{FF2B5EF4-FFF2-40B4-BE49-F238E27FC236}">
                <a16:creationId xmlns:a16="http://schemas.microsoft.com/office/drawing/2014/main" id="{7A7AE7A5-F3EE-4933-BEF8-229A0AE5AB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A86F34-0324-4FC8-859B-BB84708D8B31}" type="slidenum">
              <a:rPr lang="en-US" altLang="en-US" smtClean="0"/>
              <a:pPr fontAlgn="base">
                <a:spcBef>
                  <a:spcPct val="0"/>
                </a:spcBef>
                <a:spcAft>
                  <a:spcPct val="0"/>
                </a:spcAft>
              </a:pPr>
              <a:t>63</a:t>
            </a:fld>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id="{331AD9B5-5595-4475-8245-9D5486D612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2" name="Notes Placeholder 2">
            <a:extLst>
              <a:ext uri="{FF2B5EF4-FFF2-40B4-BE49-F238E27FC236}">
                <a16:creationId xmlns:a16="http://schemas.microsoft.com/office/drawing/2014/main" id="{F4D691C8-55F2-4D7E-82A8-E72B9AFB0F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mn-lt"/>
              </a:rPr>
              <a:t>Line 5050 - Total amount of gifts made to all qualified donees</a:t>
            </a:r>
          </a:p>
          <a:p>
            <a:pPr eaLnBrk="1" hangingPunct="1">
              <a:spcBef>
                <a:spcPct val="0"/>
              </a:spcBef>
            </a:pPr>
            <a:r>
              <a:rPr lang="en-US" altLang="en-US" dirty="0">
                <a:latin typeface="+mn-lt"/>
              </a:rPr>
              <a:t>Line 5100 - Total expenditures (add amount from line 4950 and 5050)</a:t>
            </a:r>
          </a:p>
          <a:p>
            <a:pPr eaLnBrk="1" hangingPunct="1">
              <a:spcBef>
                <a:spcPct val="0"/>
              </a:spcBef>
            </a:pPr>
            <a:endParaRPr lang="en-US" altLang="en-US" dirty="0">
              <a:latin typeface="+mn-lt"/>
            </a:endParaRPr>
          </a:p>
          <a:p>
            <a:pPr eaLnBrk="1" hangingPunct="1">
              <a:spcBef>
                <a:spcPct val="0"/>
              </a:spcBef>
            </a:pPr>
            <a:r>
              <a:rPr lang="en-US" altLang="en-US" dirty="0">
                <a:latin typeface="+mn-lt"/>
              </a:rPr>
              <a:t>Pulpit supply should be treated as an expense and not included in Line 4880</a:t>
            </a:r>
          </a:p>
        </p:txBody>
      </p:sp>
      <p:sp>
        <p:nvSpPr>
          <p:cNvPr id="153603" name="Slide Number Placeholder 3">
            <a:extLst>
              <a:ext uri="{FF2B5EF4-FFF2-40B4-BE49-F238E27FC236}">
                <a16:creationId xmlns:a16="http://schemas.microsoft.com/office/drawing/2014/main" id="{15D873F0-3FBF-4869-A006-CB6A77F3B52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59BA282-00BC-431D-B466-454C00060F51}" type="slidenum">
              <a:rPr lang="en-US" altLang="en-US" smtClean="0"/>
              <a:pPr fontAlgn="base">
                <a:spcBef>
                  <a:spcPct val="0"/>
                </a:spcBef>
                <a:spcAft>
                  <a:spcPct val="0"/>
                </a:spcAft>
              </a:pPr>
              <a:t>64</a:t>
            </a:fld>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a:extLst>
              <a:ext uri="{FF2B5EF4-FFF2-40B4-BE49-F238E27FC236}">
                <a16:creationId xmlns:a16="http://schemas.microsoft.com/office/drawing/2014/main" id="{44837C52-C16B-44BD-9BAA-05474A40F8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es Placeholder 2">
            <a:extLst>
              <a:ext uri="{FF2B5EF4-FFF2-40B4-BE49-F238E27FC236}">
                <a16:creationId xmlns:a16="http://schemas.microsoft.com/office/drawing/2014/main" id="{EA87EAB0-E795-47EB-B3AC-5A03FD6383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Line 4880 – must be the same as the amount reported on Line 390 of Schedule 3</a:t>
            </a:r>
          </a:p>
          <a:p>
            <a:pPr eaLnBrk="1" hangingPunct="1">
              <a:spcBef>
                <a:spcPct val="0"/>
              </a:spcBef>
            </a:pPr>
            <a:endParaRPr lang="en-US" altLang="en-US" dirty="0"/>
          </a:p>
        </p:txBody>
      </p:sp>
      <p:sp>
        <p:nvSpPr>
          <p:cNvPr id="155651" name="Slide Number Placeholder 3">
            <a:extLst>
              <a:ext uri="{FF2B5EF4-FFF2-40B4-BE49-F238E27FC236}">
                <a16:creationId xmlns:a16="http://schemas.microsoft.com/office/drawing/2014/main" id="{6221C653-2C35-4891-B6C7-DFC5FEC3C8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73FB17-9DB6-4052-AD54-0B6BB4ECDDE5}" type="slidenum">
              <a:rPr lang="en-US" altLang="en-US" smtClean="0"/>
              <a:pPr fontAlgn="base">
                <a:spcBef>
                  <a:spcPct val="0"/>
                </a:spcBef>
                <a:spcAft>
                  <a:spcPct val="0"/>
                </a:spcAft>
              </a:pPr>
              <a:t>65</a:t>
            </a:fld>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Slide Image Placeholder 1">
            <a:extLst>
              <a:ext uri="{FF2B5EF4-FFF2-40B4-BE49-F238E27FC236}">
                <a16:creationId xmlns:a16="http://schemas.microsoft.com/office/drawing/2014/main" id="{BCC95294-F591-4EF7-AD9B-6A4FC46559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8" name="Notes Placeholder 2">
            <a:extLst>
              <a:ext uri="{FF2B5EF4-FFF2-40B4-BE49-F238E27FC236}">
                <a16:creationId xmlns:a16="http://schemas.microsoft.com/office/drawing/2014/main" id="{22F9FDD3-2AAB-48CD-B6EE-F1CE907ADD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Line 5000</a:t>
            </a:r>
          </a:p>
          <a:p>
            <a:pPr eaLnBrk="1" hangingPunct="1">
              <a:spcBef>
                <a:spcPct val="0"/>
              </a:spcBef>
            </a:pPr>
            <a:r>
              <a:rPr lang="en-US" altLang="en-US" dirty="0"/>
              <a:t>We recommend that the majority of expenditures be reported as charitable program expenditures on this line</a:t>
            </a:r>
          </a:p>
          <a:p>
            <a:pPr eaLnBrk="1" hangingPunct="1">
              <a:spcBef>
                <a:spcPct val="0"/>
              </a:spcBef>
            </a:pPr>
            <a:endParaRPr lang="en-US" altLang="en-US" dirty="0"/>
          </a:p>
          <a:p>
            <a:pPr eaLnBrk="1" hangingPunct="1">
              <a:spcBef>
                <a:spcPct val="0"/>
              </a:spcBef>
            </a:pPr>
            <a:r>
              <a:rPr lang="en-US" altLang="en-US" dirty="0"/>
              <a:t>By law, the church is required to use substantially all of its resources in the pursuit of its charitable purposes.  </a:t>
            </a:r>
          </a:p>
          <a:p>
            <a:pPr eaLnBrk="1" hangingPunct="1">
              <a:spcBef>
                <a:spcPct val="0"/>
              </a:spcBef>
            </a:pPr>
            <a:endParaRPr lang="en-US" altLang="en-US" dirty="0"/>
          </a:p>
          <a:p>
            <a:pPr eaLnBrk="1" hangingPunct="1">
              <a:spcBef>
                <a:spcPct val="0"/>
              </a:spcBef>
            </a:pPr>
            <a:r>
              <a:rPr lang="en-US" altLang="en-US" dirty="0"/>
              <a:t>Expenditures can be divided between line 5000 and 5010</a:t>
            </a:r>
          </a:p>
          <a:p>
            <a:pPr eaLnBrk="1" hangingPunct="1">
              <a:spcBef>
                <a:spcPct val="0"/>
              </a:spcBef>
            </a:pPr>
            <a:r>
              <a:rPr lang="en-US" altLang="en-US" dirty="0"/>
              <a:t>examples: Bank charges, accounting/legal fees, office supplies (part or all), insurance premiums, printing (part or all), postage, support staff salaries (part or all), church bulletin, meeting expenses</a:t>
            </a:r>
          </a:p>
        </p:txBody>
      </p:sp>
      <p:sp>
        <p:nvSpPr>
          <p:cNvPr id="157699" name="Slide Number Placeholder 3">
            <a:extLst>
              <a:ext uri="{FF2B5EF4-FFF2-40B4-BE49-F238E27FC236}">
                <a16:creationId xmlns:a16="http://schemas.microsoft.com/office/drawing/2014/main" id="{890F2AE1-79D7-4C1B-849B-AF9708905C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36C4C19-BA4B-4339-A873-0657E709D334}" type="slidenum">
              <a:rPr lang="en-US" altLang="en-US" smtClean="0"/>
              <a:pPr fontAlgn="base">
                <a:spcBef>
                  <a:spcPct val="0"/>
                </a:spcBef>
                <a:spcAft>
                  <a:spcPct val="0"/>
                </a:spcAft>
              </a:pPr>
              <a:t>66</a:t>
            </a:fld>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a:extLst>
              <a:ext uri="{FF2B5EF4-FFF2-40B4-BE49-F238E27FC236}">
                <a16:creationId xmlns:a16="http://schemas.microsoft.com/office/drawing/2014/main" id="{C76CD691-B192-4783-B162-8F8E651C01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6" name="Notes Placeholder 2">
            <a:extLst>
              <a:ext uri="{FF2B5EF4-FFF2-40B4-BE49-F238E27FC236}">
                <a16:creationId xmlns:a16="http://schemas.microsoft.com/office/drawing/2014/main" id="{B2515375-A798-4625-9C55-66942956E1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Other financial information</a:t>
            </a:r>
          </a:p>
          <a:p>
            <a:pPr eaLnBrk="1" hangingPunct="1">
              <a:spcBef>
                <a:spcPct val="0"/>
              </a:spcBef>
            </a:pPr>
            <a:r>
              <a:rPr lang="en-US" altLang="en-US" dirty="0"/>
              <a:t>Complete this section based on the situation of your congregation. Pay special attention to line 5900 and 5910. You should not have any properties not used in charitable activities. If you do, make sure you comply with the disbursement quota.</a:t>
            </a:r>
          </a:p>
        </p:txBody>
      </p:sp>
      <p:sp>
        <p:nvSpPr>
          <p:cNvPr id="159747" name="Slide Number Placeholder 3">
            <a:extLst>
              <a:ext uri="{FF2B5EF4-FFF2-40B4-BE49-F238E27FC236}">
                <a16:creationId xmlns:a16="http://schemas.microsoft.com/office/drawing/2014/main" id="{1B23DFB7-15A6-4EBA-A6FA-379D02A8DC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C32B398-0729-400D-ACA0-F16A6FE32B51}" type="slidenum">
              <a:rPr lang="en-US" altLang="en-US" smtClean="0"/>
              <a:pPr fontAlgn="base">
                <a:spcBef>
                  <a:spcPct val="0"/>
                </a:spcBef>
                <a:spcAft>
                  <a:spcPct val="0"/>
                </a:spcAft>
              </a:pPr>
              <a:t>67</a:t>
            </a:fld>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3DFF9694-BBEF-4D2D-AFBB-08C8734D36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6" name="Notes Placeholder 2">
            <a:extLst>
              <a:ext uri="{FF2B5EF4-FFF2-40B4-BE49-F238E27FC236}">
                <a16:creationId xmlns:a16="http://schemas.microsoft.com/office/drawing/2014/main" id="{456E2940-A3A3-41C6-8303-77DCD6D0E3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Under 100K can skip 2 pages of detailed analysis</a:t>
            </a:r>
          </a:p>
          <a:p>
            <a:pPr lvl="1"/>
            <a:r>
              <a:rPr lang="en-US" altLang="en-US" dirty="0"/>
              <a:t>Smaller churches can complete section D </a:t>
            </a:r>
          </a:p>
          <a:p>
            <a:pPr lvl="1"/>
            <a:r>
              <a:rPr lang="en-US" altLang="en-US" dirty="0"/>
              <a:t>Larger churches must complete Schedule 6</a:t>
            </a:r>
          </a:p>
        </p:txBody>
      </p:sp>
      <p:sp>
        <p:nvSpPr>
          <p:cNvPr id="4" name="Slide Number Placeholder 3">
            <a:extLst>
              <a:ext uri="{FF2B5EF4-FFF2-40B4-BE49-F238E27FC236}">
                <a16:creationId xmlns:a16="http://schemas.microsoft.com/office/drawing/2014/main" id="{2CB24221-2DEE-4C13-B37A-80352F95CD68}"/>
              </a:ext>
            </a:extLst>
          </p:cNvPr>
          <p:cNvSpPr>
            <a:spLocks noGrp="1"/>
          </p:cNvSpPr>
          <p:nvPr>
            <p:ph type="sldNum" sz="quarter" idx="5"/>
          </p:nvPr>
        </p:nvSpPr>
        <p:spPr/>
        <p:txBody>
          <a:bodyPr/>
          <a:lstStyle/>
          <a:p>
            <a:pPr>
              <a:defRPr/>
            </a:pPr>
            <a:fld id="{2088F6FA-4986-442B-A815-9FFCB64D1F57}"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Slide Image Placeholder 1">
            <a:extLst>
              <a:ext uri="{FF2B5EF4-FFF2-40B4-BE49-F238E27FC236}">
                <a16:creationId xmlns:a16="http://schemas.microsoft.com/office/drawing/2014/main" id="{3DFF9694-BBEF-4D2D-AFBB-08C8734D36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6" name="Notes Placeholder 2">
            <a:extLst>
              <a:ext uri="{FF2B5EF4-FFF2-40B4-BE49-F238E27FC236}">
                <a16:creationId xmlns:a16="http://schemas.microsoft.com/office/drawing/2014/main" id="{456E2940-A3A3-41C6-8303-77DCD6D0E3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Under 100K can skip 2 pages of detailed analysis</a:t>
            </a:r>
          </a:p>
          <a:p>
            <a:pPr lvl="1"/>
            <a:r>
              <a:rPr lang="en-US" altLang="en-US" dirty="0"/>
              <a:t>Smaller churches can skip Schedule 6</a:t>
            </a:r>
          </a:p>
          <a:p>
            <a:pPr lvl="1"/>
            <a:r>
              <a:rPr lang="en-US" altLang="en-US" dirty="0"/>
              <a:t>Larger churches must complete Schedule 6</a:t>
            </a:r>
          </a:p>
        </p:txBody>
      </p:sp>
      <p:sp>
        <p:nvSpPr>
          <p:cNvPr id="4" name="Slide Number Placeholder 3">
            <a:extLst>
              <a:ext uri="{FF2B5EF4-FFF2-40B4-BE49-F238E27FC236}">
                <a16:creationId xmlns:a16="http://schemas.microsoft.com/office/drawing/2014/main" id="{2CB24221-2DEE-4C13-B37A-80352F95CD68}"/>
              </a:ext>
            </a:extLst>
          </p:cNvPr>
          <p:cNvSpPr>
            <a:spLocks noGrp="1"/>
          </p:cNvSpPr>
          <p:nvPr>
            <p:ph type="sldNum" sz="quarter" idx="5"/>
          </p:nvPr>
        </p:nvSpPr>
        <p:spPr/>
        <p:txBody>
          <a:bodyPr/>
          <a:lstStyle/>
          <a:p>
            <a:pPr>
              <a:defRPr/>
            </a:pPr>
            <a:fld id="{2088F6FA-4986-442B-A815-9FFCB64D1F57}" type="slidenum">
              <a:rPr lang="en-US" smtClean="0"/>
              <a:pPr>
                <a:defRPr/>
              </a:pPr>
              <a:t>69</a:t>
            </a:fld>
            <a:endParaRPr lang="en-US"/>
          </a:p>
        </p:txBody>
      </p:sp>
    </p:spTree>
    <p:extLst>
      <p:ext uri="{BB962C8B-B14F-4D97-AF65-F5344CB8AC3E}">
        <p14:creationId xmlns:p14="http://schemas.microsoft.com/office/powerpoint/2010/main" val="1804976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932A1F38-C11E-400C-A9E1-7952A7310A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174201D5-1BF9-4DFC-A52A-0750B9330D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Most of the information will be found in the Treasurer’s Handbook. </a:t>
            </a:r>
          </a:p>
        </p:txBody>
      </p:sp>
      <p:sp>
        <p:nvSpPr>
          <p:cNvPr id="49155" name="Slide Number Placeholder 3">
            <a:extLst>
              <a:ext uri="{FF2B5EF4-FFF2-40B4-BE49-F238E27FC236}">
                <a16:creationId xmlns:a16="http://schemas.microsoft.com/office/drawing/2014/main" id="{3A4A0E3B-4135-49E0-8AFC-5A4FB4423B5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5E71757-ACBE-4747-AB8E-D808293A05BB}" type="slidenum">
              <a:rPr lang="en-US" altLang="en-US" smtClean="0"/>
              <a:pPr fontAlgn="base">
                <a:spcBef>
                  <a:spcPct val="0"/>
                </a:spcBef>
                <a:spcAft>
                  <a:spcPct val="0"/>
                </a:spcAft>
              </a:pPr>
              <a:t>7</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F726CE11-03C0-41F2-8C07-2CF477DBBB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4" name="Notes Placeholder 2">
            <a:extLst>
              <a:ext uri="{FF2B5EF4-FFF2-40B4-BE49-F238E27FC236}">
                <a16:creationId xmlns:a16="http://schemas.microsoft.com/office/drawing/2014/main" id="{FE41EE0B-3A21-4A06-BCF9-28E9013212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CA" altLang="en-US" dirty="0"/>
              <a:t>NOTE:  This is the most difficult task with the CRA!  Be persistent. </a:t>
            </a:r>
          </a:p>
          <a:p>
            <a:pPr eaLnBrk="1" hangingPunct="1">
              <a:spcBef>
                <a:spcPct val="0"/>
              </a:spcBef>
            </a:pPr>
            <a:endParaRPr lang="en-CA" altLang="en-US" dirty="0"/>
          </a:p>
          <a:p>
            <a:pPr eaLnBrk="1" hangingPunct="1">
              <a:spcBef>
                <a:spcPct val="0"/>
              </a:spcBef>
            </a:pPr>
            <a:r>
              <a:rPr lang="en-CA" altLang="en-US" dirty="0"/>
              <a:t>Often the responsible members of session at a church change and the church doesn’t inform the CRA, which may make it difficult to communicate with the CRA when the need arises.</a:t>
            </a:r>
          </a:p>
          <a:p>
            <a:pPr eaLnBrk="1" hangingPunct="1">
              <a:spcBef>
                <a:spcPct val="0"/>
              </a:spcBef>
            </a:pPr>
            <a:endParaRPr lang="en-CA" altLang="en-US" dirty="0"/>
          </a:p>
          <a:p>
            <a:pPr eaLnBrk="1" hangingPunct="1">
              <a:spcBef>
                <a:spcPct val="0"/>
              </a:spcBef>
            </a:pPr>
            <a:r>
              <a:rPr lang="en-CA" altLang="en-US" dirty="0"/>
              <a:t>There are two systems 1) the T3010 charity registration and 2) the GST/HST/payroll issues – these don’t seem to communicate with each other. </a:t>
            </a:r>
          </a:p>
          <a:p>
            <a:pPr eaLnBrk="1" hangingPunct="1">
              <a:spcBef>
                <a:spcPct val="0"/>
              </a:spcBef>
            </a:pPr>
            <a:endParaRPr lang="en-CA" altLang="en-US" dirty="0"/>
          </a:p>
          <a:p>
            <a:pPr eaLnBrk="1" hangingPunct="1">
              <a:spcBef>
                <a:spcPct val="0"/>
              </a:spcBef>
            </a:pPr>
            <a:r>
              <a:rPr lang="en-CA" altLang="en-US" dirty="0"/>
              <a:t>If you would like a new individual to have the authority to communicate with the CRA on behalf of your charity, their name must also appear as an owner for your Business Number (BN).</a:t>
            </a:r>
          </a:p>
          <a:p>
            <a:pPr eaLnBrk="1" hangingPunct="1">
              <a:spcBef>
                <a:spcPct val="0"/>
              </a:spcBef>
            </a:pPr>
            <a:endParaRPr lang="en-CA" altLang="en-US" dirty="0"/>
          </a:p>
          <a:p>
            <a:pPr eaLnBrk="1" hangingPunct="1">
              <a:spcBef>
                <a:spcPct val="0"/>
              </a:spcBef>
            </a:pPr>
            <a:r>
              <a:rPr lang="en-CA" altLang="en-US" dirty="0"/>
              <a:t> For more information, go to canada.ca/charities-giving, select "Operating a registered charity," then "Making a change to your organization" and see "Change director."</a:t>
            </a:r>
          </a:p>
          <a:p>
            <a:pPr eaLnBrk="1" hangingPunct="1">
              <a:spcBef>
                <a:spcPct val="0"/>
              </a:spcBef>
            </a:pPr>
            <a:endParaRPr lang="en-US" altLang="en-US" dirty="0"/>
          </a:p>
          <a:p>
            <a:pPr eaLnBrk="1" hangingPunct="1">
              <a:spcBef>
                <a:spcPct val="0"/>
              </a:spcBef>
            </a:pPr>
            <a:r>
              <a:rPr lang="en-US" altLang="en-US" dirty="0"/>
              <a:t>Session needs to add a minute to record the names that will be submitted to the CRA.</a:t>
            </a:r>
          </a:p>
          <a:p>
            <a:pPr eaLnBrk="1" hangingPunct="1">
              <a:spcBef>
                <a:spcPct val="0"/>
              </a:spcBef>
            </a:pPr>
            <a:endParaRPr lang="en-US" altLang="en-US" dirty="0"/>
          </a:p>
        </p:txBody>
      </p:sp>
      <p:sp>
        <p:nvSpPr>
          <p:cNvPr id="161795" name="Slide Number Placeholder 3">
            <a:extLst>
              <a:ext uri="{FF2B5EF4-FFF2-40B4-BE49-F238E27FC236}">
                <a16:creationId xmlns:a16="http://schemas.microsoft.com/office/drawing/2014/main" id="{E0EFAE10-9EFE-444D-A188-8FFCAA3C5A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38CE2FB-6110-4956-B333-B14A0D638F9C}" type="slidenum">
              <a:rPr lang="en-US" altLang="en-US" smtClean="0"/>
              <a:pPr fontAlgn="base">
                <a:spcBef>
                  <a:spcPct val="0"/>
                </a:spcBef>
                <a:spcAft>
                  <a:spcPct val="0"/>
                </a:spcAft>
              </a:pPr>
              <a:t>70</a:t>
            </a:fld>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92C83B24-7A08-4550-8789-CC09A3A6A5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2" name="Slide Number Placeholder 3">
            <a:extLst>
              <a:ext uri="{FF2B5EF4-FFF2-40B4-BE49-F238E27FC236}">
                <a16:creationId xmlns:a16="http://schemas.microsoft.com/office/drawing/2014/main" id="{1FE90600-6DB4-4868-BD49-3D20F10C5A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90BC129-B3A7-404F-9C9B-CB25F9B2E6EC}" type="slidenum">
              <a:rPr lang="en-US" altLang="en-US" smtClean="0"/>
              <a:pPr fontAlgn="base">
                <a:spcBef>
                  <a:spcPct val="0"/>
                </a:spcBef>
                <a:spcAft>
                  <a:spcPct val="0"/>
                </a:spcAft>
              </a:pPr>
              <a:t>71</a:t>
            </a:fld>
            <a:endParaRPr lang="en-US" altLang="en-US"/>
          </a:p>
        </p:txBody>
      </p:sp>
      <p:sp>
        <p:nvSpPr>
          <p:cNvPr id="163843" name="Notes Placeholder 1">
            <a:extLst>
              <a:ext uri="{FF2B5EF4-FFF2-40B4-BE49-F238E27FC236}">
                <a16:creationId xmlns:a16="http://schemas.microsoft.com/office/drawing/2014/main" id="{28BD36B9-5850-4141-9C65-8841E389CD76}"/>
              </a:ext>
            </a:extLst>
          </p:cNvPr>
          <p:cNvSpPr>
            <a:spLocks noGrp="1" noChangeArrowheads="1"/>
          </p:cNvSpPr>
          <p:nvPr/>
        </p:nvSpPr>
        <p:spPr bwMode="auto">
          <a:xfrm>
            <a:off x="685800" y="4400549"/>
            <a:ext cx="5486400" cy="36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endParaRPr lang="en-US" altLang="en-US"/>
          </a:p>
        </p:txBody>
      </p:sp>
      <p:sp>
        <p:nvSpPr>
          <p:cNvPr id="2" name="Notes Placeholder 1">
            <a:extLst>
              <a:ext uri="{FF2B5EF4-FFF2-40B4-BE49-F238E27FC236}">
                <a16:creationId xmlns:a16="http://schemas.microsoft.com/office/drawing/2014/main" id="{2EF3B6F7-D6F8-4480-8EA3-33B93E2D6CB1}"/>
              </a:ext>
            </a:extLst>
          </p:cNvPr>
          <p:cNvSpPr>
            <a:spLocks noGrp="1"/>
          </p:cNvSpPr>
          <p:nvPr>
            <p:ph type="body" idx="1"/>
          </p:nvPr>
        </p:nvSpPr>
        <p:spPr/>
        <p:txBody>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Slide Image Placeholder 1">
            <a:extLst>
              <a:ext uri="{FF2B5EF4-FFF2-40B4-BE49-F238E27FC236}">
                <a16:creationId xmlns:a16="http://schemas.microsoft.com/office/drawing/2014/main" id="{A11CED63-EE08-47B2-8E53-020CF4D61F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0" name="Slide Number Placeholder 3">
            <a:extLst>
              <a:ext uri="{FF2B5EF4-FFF2-40B4-BE49-F238E27FC236}">
                <a16:creationId xmlns:a16="http://schemas.microsoft.com/office/drawing/2014/main" id="{424ED6F1-904B-4CA6-B276-C2D0CA1F4D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C4848FC-C48C-4B4A-8335-A64CCA3EA6C8}" type="slidenum">
              <a:rPr lang="en-US" altLang="en-US" smtClean="0"/>
              <a:pPr fontAlgn="base">
                <a:spcBef>
                  <a:spcPct val="0"/>
                </a:spcBef>
                <a:spcAft>
                  <a:spcPct val="0"/>
                </a:spcAft>
              </a:pPr>
              <a:t>72</a:t>
            </a:fld>
            <a:endParaRPr lang="en-US" altLang="en-US"/>
          </a:p>
        </p:txBody>
      </p:sp>
      <p:sp>
        <p:nvSpPr>
          <p:cNvPr id="165891" name="Notes Placeholder 1">
            <a:extLst>
              <a:ext uri="{FF2B5EF4-FFF2-40B4-BE49-F238E27FC236}">
                <a16:creationId xmlns:a16="http://schemas.microsoft.com/office/drawing/2014/main" id="{2142B6F9-08F0-4F25-B72E-3D2843D977FF}"/>
              </a:ext>
            </a:extLst>
          </p:cNvPr>
          <p:cNvSpPr>
            <a:spLocks noGrp="1" noChangeArrowheads="1"/>
          </p:cNvSpPr>
          <p:nvPr/>
        </p:nvSpPr>
        <p:spPr bwMode="auto">
          <a:xfrm>
            <a:off x="685800" y="4400549"/>
            <a:ext cx="5486400" cy="360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F2E736D3-0654-481C-AAE5-7F75F4DFBB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8" name="Notes Placeholder 2">
            <a:extLst>
              <a:ext uri="{FF2B5EF4-FFF2-40B4-BE49-F238E27FC236}">
                <a16:creationId xmlns:a16="http://schemas.microsoft.com/office/drawing/2014/main" id="{0A8F3D2A-A2FE-4D4F-A4E1-032A1ABCA7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CEA39E39-5A43-41F7-98BB-689D89650BE1}"/>
              </a:ext>
            </a:extLst>
          </p:cNvPr>
          <p:cNvSpPr>
            <a:spLocks noGrp="1"/>
          </p:cNvSpPr>
          <p:nvPr>
            <p:ph type="sldNum" sz="quarter" idx="5"/>
          </p:nvPr>
        </p:nvSpPr>
        <p:spPr/>
        <p:txBody>
          <a:bodyPr/>
          <a:lstStyle/>
          <a:p>
            <a:pPr>
              <a:defRPr/>
            </a:pPr>
            <a:fld id="{D7A4A04C-ADBC-4393-8056-B3B846DFC53E}"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Slide Image Placeholder 1">
            <a:extLst>
              <a:ext uri="{FF2B5EF4-FFF2-40B4-BE49-F238E27FC236}">
                <a16:creationId xmlns:a16="http://schemas.microsoft.com/office/drawing/2014/main" id="{DF8A7665-B91E-4C01-80BC-A741295D0D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0" name="Notes Placeholder 2">
            <a:extLst>
              <a:ext uri="{FF2B5EF4-FFF2-40B4-BE49-F238E27FC236}">
                <a16:creationId xmlns:a16="http://schemas.microsoft.com/office/drawing/2014/main" id="{67F39307-42A6-4CE3-810A-72F0B5D1DA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are always happy to help.  Contact us if you have questions!</a:t>
            </a:r>
          </a:p>
        </p:txBody>
      </p:sp>
      <p:sp>
        <p:nvSpPr>
          <p:cNvPr id="171011" name="Slide Number Placeholder 3">
            <a:extLst>
              <a:ext uri="{FF2B5EF4-FFF2-40B4-BE49-F238E27FC236}">
                <a16:creationId xmlns:a16="http://schemas.microsoft.com/office/drawing/2014/main" id="{37BD861B-0A6C-46B9-986E-D1919D1FAE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BF60D84-0062-476F-9719-9ED55732DE0F}" type="slidenum">
              <a:rPr lang="en-US" altLang="en-US" smtClean="0"/>
              <a:pPr fontAlgn="base">
                <a:spcBef>
                  <a:spcPct val="0"/>
                </a:spcBef>
                <a:spcAft>
                  <a:spcPct val="0"/>
                </a:spcAft>
              </a:pPr>
              <a:t>74</a:t>
            </a:fld>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a:extLst>
              <a:ext uri="{FF2B5EF4-FFF2-40B4-BE49-F238E27FC236}">
                <a16:creationId xmlns:a16="http://schemas.microsoft.com/office/drawing/2014/main" id="{23FFA460-4359-4F08-9428-FB7880DAFF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8" name="Notes Placeholder 2">
            <a:extLst>
              <a:ext uri="{FF2B5EF4-FFF2-40B4-BE49-F238E27FC236}">
                <a16:creationId xmlns:a16="http://schemas.microsoft.com/office/drawing/2014/main" id="{11261D10-3DF0-4D90-BFF9-D0F1986A29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Recordings will also be posted at https://presbyterian.ca/leadership-webinars/ for people to find and use in the future.  </a:t>
            </a:r>
          </a:p>
        </p:txBody>
      </p:sp>
      <p:sp>
        <p:nvSpPr>
          <p:cNvPr id="173059" name="Slide Number Placeholder 3">
            <a:extLst>
              <a:ext uri="{FF2B5EF4-FFF2-40B4-BE49-F238E27FC236}">
                <a16:creationId xmlns:a16="http://schemas.microsoft.com/office/drawing/2014/main" id="{51E2B13E-A52A-443D-B93F-14F07450A4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DA3CD7-40D7-4D13-A8FE-4AA367569D7D}" type="slidenum">
              <a:rPr lang="en-US" altLang="en-US" smtClean="0"/>
              <a:pPr fontAlgn="base">
                <a:spcBef>
                  <a:spcPct val="0"/>
                </a:spcBef>
                <a:spcAft>
                  <a:spcPct val="0"/>
                </a:spcAft>
              </a:pPr>
              <a:t>75</a:t>
            </a:fld>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a:extLst>
              <a:ext uri="{FF2B5EF4-FFF2-40B4-BE49-F238E27FC236}">
                <a16:creationId xmlns:a16="http://schemas.microsoft.com/office/drawing/2014/main" id="{85531E05-D8F1-4F03-A6E7-9E0F30FD33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6" name="Notes Placeholder 2">
            <a:extLst>
              <a:ext uri="{FF2B5EF4-FFF2-40B4-BE49-F238E27FC236}">
                <a16:creationId xmlns:a16="http://schemas.microsoft.com/office/drawing/2014/main" id="{A93B98D0-17E5-4E6B-9F8D-20997815B4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5107" name="Slide Number Placeholder 3">
            <a:extLst>
              <a:ext uri="{FF2B5EF4-FFF2-40B4-BE49-F238E27FC236}">
                <a16:creationId xmlns:a16="http://schemas.microsoft.com/office/drawing/2014/main" id="{38D6FDA4-5AC5-407D-9DA9-B3F79AB047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D070FF-60A6-4C89-B685-174C95C8E02B}" type="slidenum">
              <a:rPr lang="en-US" altLang="en-US" smtClean="0"/>
              <a:pPr fontAlgn="base">
                <a:spcBef>
                  <a:spcPct val="0"/>
                </a:spcBef>
                <a:spcAft>
                  <a:spcPct val="0"/>
                </a:spcAft>
              </a:pPr>
              <a:t>76</a:t>
            </a:fld>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a:extLst>
              <a:ext uri="{FF2B5EF4-FFF2-40B4-BE49-F238E27FC236}">
                <a16:creationId xmlns:a16="http://schemas.microsoft.com/office/drawing/2014/main" id="{5913603C-A136-498A-A16A-8323E86823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4" name="Notes Placeholder 2">
            <a:extLst>
              <a:ext uri="{FF2B5EF4-FFF2-40B4-BE49-F238E27FC236}">
                <a16:creationId xmlns:a16="http://schemas.microsoft.com/office/drawing/2014/main" id="{A54D335C-C40F-4F7F-9892-77AE0C5F13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7155" name="Slide Number Placeholder 3">
            <a:extLst>
              <a:ext uri="{FF2B5EF4-FFF2-40B4-BE49-F238E27FC236}">
                <a16:creationId xmlns:a16="http://schemas.microsoft.com/office/drawing/2014/main" id="{728A042F-FC65-4B9F-B1A8-45B781BDE3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8A12400-3637-4E49-92BD-F725C7D85A57}" type="slidenum">
              <a:rPr lang="en-US" altLang="en-US" smtClean="0"/>
              <a:pPr fontAlgn="base">
                <a:spcBef>
                  <a:spcPct val="0"/>
                </a:spcBef>
                <a:spcAft>
                  <a:spcPct val="0"/>
                </a:spcAft>
              </a:pPr>
              <a:t>77</a:t>
            </a:fld>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a:extLst>
              <a:ext uri="{FF2B5EF4-FFF2-40B4-BE49-F238E27FC236}">
                <a16:creationId xmlns:a16="http://schemas.microsoft.com/office/drawing/2014/main" id="{9D7BC18A-890A-476B-9FBE-3CD0B5F491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2" name="Notes Placeholder 2">
            <a:extLst>
              <a:ext uri="{FF2B5EF4-FFF2-40B4-BE49-F238E27FC236}">
                <a16:creationId xmlns:a16="http://schemas.microsoft.com/office/drawing/2014/main" id="{14BEB2F7-8351-43D8-9ABF-3A97794C7C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100" dirty="0">
              <a:ea typeface="Roboto" panose="02000000000000000000" pitchFamily="2" charset="0"/>
              <a:cs typeface="Times New Roman" panose="02020603050405020304" pitchFamily="18" charset="0"/>
            </a:endParaRPr>
          </a:p>
        </p:txBody>
      </p:sp>
      <p:sp>
        <p:nvSpPr>
          <p:cNvPr id="179203" name="Slide Number Placeholder 3">
            <a:extLst>
              <a:ext uri="{FF2B5EF4-FFF2-40B4-BE49-F238E27FC236}">
                <a16:creationId xmlns:a16="http://schemas.microsoft.com/office/drawing/2014/main" id="{2EF0AC45-EBC0-4D59-A4B1-8231514096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9C1482-3EE8-466A-928C-61903C4D2DB9}" type="slidenum">
              <a:rPr lang="en-US" altLang="en-US" smtClean="0"/>
              <a:pPr fontAlgn="base">
                <a:spcBef>
                  <a:spcPct val="0"/>
                </a:spcBef>
                <a:spcAft>
                  <a:spcPct val="0"/>
                </a:spcAft>
              </a:pPr>
              <a:t>78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9183291B-84B7-4F19-9FCD-3D3C465F5D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2" name="Notes Placeholder 2">
            <a:extLst>
              <a:ext uri="{FF2B5EF4-FFF2-40B4-BE49-F238E27FC236}">
                <a16:creationId xmlns:a16="http://schemas.microsoft.com/office/drawing/2014/main" id="{D381DDE0-4252-476B-A27D-0DF1335D6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Roboto" panose="02000000000000000000" pitchFamily="2" charset="0"/>
                <a:ea typeface="Roboto" panose="02000000000000000000" pitchFamily="2" charset="0"/>
                <a:cs typeface="Roboto" panose="02000000000000000000" pitchFamily="2" charset="0"/>
              </a:rPr>
              <a:t>Bonnie Ives Marden’s book Church Finances for Mission Leaders does an excellent job of integrating both stewardship and money management and biblical principles. </a:t>
            </a:r>
            <a:endParaRPr lang="en-US" altLang="en-US" dirty="0"/>
          </a:p>
          <a:p>
            <a:pPr eaLnBrk="1" hangingPunct="1">
              <a:spcBef>
                <a:spcPct val="0"/>
              </a:spcBef>
            </a:pPr>
            <a:endParaRPr lang="en-US" altLang="en-US" dirty="0"/>
          </a:p>
        </p:txBody>
      </p:sp>
      <p:sp>
        <p:nvSpPr>
          <p:cNvPr id="51203" name="Slide Number Placeholder 3">
            <a:extLst>
              <a:ext uri="{FF2B5EF4-FFF2-40B4-BE49-F238E27FC236}">
                <a16:creationId xmlns:a16="http://schemas.microsoft.com/office/drawing/2014/main" id="{D9D155DD-113F-42BB-ABFC-F413F7144E0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EF53FB3-6560-4A9B-8A9A-621A0F501D73}" type="slidenum">
              <a:rPr lang="en-US" altLang="en-US" smtClean="0"/>
              <a:pPr fontAlgn="base">
                <a:spcBef>
                  <a:spcPct val="0"/>
                </a:spcBef>
                <a:spcAft>
                  <a:spcPct val="0"/>
                </a:spcAft>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5A065EA0-0E9E-4C63-8EAC-B5F12BB72E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Notes Placeholder 2">
            <a:extLst>
              <a:ext uri="{FF2B5EF4-FFF2-40B4-BE49-F238E27FC236}">
                <a16:creationId xmlns:a16="http://schemas.microsoft.com/office/drawing/2014/main" id="{95133784-0FA9-49B8-B601-6294ADB778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 let us begin to explore different ways we report and communicate finances. </a:t>
            </a:r>
          </a:p>
        </p:txBody>
      </p:sp>
      <p:sp>
        <p:nvSpPr>
          <p:cNvPr id="53251" name="Slide Number Placeholder 3">
            <a:extLst>
              <a:ext uri="{FF2B5EF4-FFF2-40B4-BE49-F238E27FC236}">
                <a16:creationId xmlns:a16="http://schemas.microsoft.com/office/drawing/2014/main" id="{3DD1D86C-4DBA-45F3-9657-3949F8EA95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4CD16A6-5978-4298-BD53-3BA39CE10AE4}" type="slidenum">
              <a:rPr lang="en-US" altLang="en-US" smtClean="0"/>
              <a:pPr fontAlgn="base">
                <a:spcBef>
                  <a:spcPct val="0"/>
                </a:spcBef>
                <a:spcAft>
                  <a:spcPct val="0"/>
                </a:spcAft>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A5F31566-18B8-4730-A0B0-CB87934F262F}"/>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0538" y="822325"/>
            <a:ext cx="4149725"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1389062"/>
            <a:ext cx="12192000" cy="3113087"/>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4601369"/>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Date Placeholder 3">
            <a:extLst>
              <a:ext uri="{FF2B5EF4-FFF2-40B4-BE49-F238E27FC236}">
                <a16:creationId xmlns:a16="http://schemas.microsoft.com/office/drawing/2014/main" id="{7230DA09-D3D6-4E84-8E8A-2202C2F14068}"/>
              </a:ext>
            </a:extLst>
          </p:cNvPr>
          <p:cNvSpPr>
            <a:spLocks noGrp="1"/>
          </p:cNvSpPr>
          <p:nvPr>
            <p:ph type="dt" sz="half" idx="10"/>
          </p:nvPr>
        </p:nvSpPr>
        <p:spPr>
          <a:xfrm>
            <a:off x="9296400" y="6356350"/>
            <a:ext cx="2743200" cy="365125"/>
          </a:xfrm>
        </p:spPr>
        <p:txBody>
          <a:bodyPr/>
          <a:lstStyle>
            <a:lvl1pPr>
              <a:defRPr/>
            </a:lvl1pPr>
          </a:lstStyle>
          <a:p>
            <a:pPr>
              <a:defRPr/>
            </a:pPr>
            <a:fld id="{ED36EE1B-8EF4-F745-BD79-AC8F45A3D67B}" type="datetime1">
              <a:rPr lang="en-CA" smtClean="0"/>
              <a:t>2022-01-20</a:t>
            </a:fld>
            <a:endParaRPr lang="en-US"/>
          </a:p>
        </p:txBody>
      </p:sp>
    </p:spTree>
    <p:extLst>
      <p:ext uri="{BB962C8B-B14F-4D97-AF65-F5344CB8AC3E}">
        <p14:creationId xmlns:p14="http://schemas.microsoft.com/office/powerpoint/2010/main" val="3020517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24B9D5-46B4-4428-B636-D8CF17D419B9}"/>
              </a:ext>
            </a:extLst>
          </p:cNvPr>
          <p:cNvSpPr/>
          <p:nvPr userDrawn="1"/>
        </p:nvSpPr>
        <p:spPr>
          <a:xfrm>
            <a:off x="-41275" y="2055813"/>
            <a:ext cx="12276138" cy="2159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F85D5A02-381D-4AFA-98B4-EAC584069A8C}"/>
              </a:ext>
            </a:extLst>
          </p:cNvPr>
          <p:cNvSpPr/>
          <p:nvPr userDrawn="1"/>
        </p:nvSpPr>
        <p:spPr>
          <a:xfrm>
            <a:off x="1979613" y="0"/>
            <a:ext cx="10795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EE381762-370B-401C-85A4-BE8DD6DBD835}"/>
              </a:ext>
            </a:extLst>
          </p:cNvPr>
          <p:cNvSpPr>
            <a:spLocks noGrp="1"/>
          </p:cNvSpPr>
          <p:nvPr>
            <p:ph type="dt" sz="half" idx="10"/>
          </p:nvPr>
        </p:nvSpPr>
        <p:spPr/>
        <p:txBody>
          <a:bodyPr/>
          <a:lstStyle>
            <a:lvl1pPr>
              <a:defRPr/>
            </a:lvl1pPr>
          </a:lstStyle>
          <a:p>
            <a:pPr>
              <a:defRPr/>
            </a:pPr>
            <a:fld id="{1B025498-28E4-EF43-B58F-1DCADCD03803}" type="datetime1">
              <a:rPr lang="en-CA" smtClean="0"/>
              <a:t>2022-01-20</a:t>
            </a:fld>
            <a:endParaRPr lang="en-US"/>
          </a:p>
        </p:txBody>
      </p:sp>
      <p:sp>
        <p:nvSpPr>
          <p:cNvPr id="7" name="Footer Placeholder 4">
            <a:extLst>
              <a:ext uri="{FF2B5EF4-FFF2-40B4-BE49-F238E27FC236}">
                <a16:creationId xmlns:a16="http://schemas.microsoft.com/office/drawing/2014/main" id="{EA64F67D-2403-410C-929E-945F149DBAE8}"/>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FA819F4F-029D-401B-B48B-7825B4887BBE}"/>
              </a:ext>
            </a:extLst>
          </p:cNvPr>
          <p:cNvSpPr>
            <a:spLocks noGrp="1"/>
          </p:cNvSpPr>
          <p:nvPr>
            <p:ph type="sldNum" sz="quarter" idx="12"/>
          </p:nvPr>
        </p:nvSpPr>
        <p:spPr/>
        <p:txBody>
          <a:bodyPr/>
          <a:lstStyle>
            <a:lvl1pPr>
              <a:defRPr/>
            </a:lvl1pPr>
          </a:lstStyle>
          <a:p>
            <a:pPr>
              <a:defRPr/>
            </a:pPr>
            <a:fld id="{A959BC91-F2B9-42C6-9466-FDBECED903BB}" type="slidenum">
              <a:rPr lang="en-US"/>
              <a:pPr>
                <a:defRPr/>
              </a:pPr>
              <a:t>‹#›</a:t>
            </a:fld>
            <a:endParaRPr lang="en-US"/>
          </a:p>
        </p:txBody>
      </p:sp>
    </p:spTree>
    <p:extLst>
      <p:ext uri="{BB962C8B-B14F-4D97-AF65-F5344CB8AC3E}">
        <p14:creationId xmlns:p14="http://schemas.microsoft.com/office/powerpoint/2010/main" val="57402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8C5DE608-FF24-4A74-919C-60EB5C30FF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7650" y="-2119313"/>
            <a:ext cx="12687300" cy="915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B604307-8284-4207-992E-31AE5742DF3D}"/>
              </a:ext>
            </a:extLst>
          </p:cNvPr>
          <p:cNvSpPr/>
          <p:nvPr userDrawn="1"/>
        </p:nvSpPr>
        <p:spPr>
          <a:xfrm>
            <a:off x="-41275" y="2055813"/>
            <a:ext cx="12276138" cy="10795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20A3D128-84D2-4A61-96E4-D77D8AF24FD9}"/>
              </a:ext>
            </a:extLst>
          </p:cNvPr>
          <p:cNvSpPr/>
          <p:nvPr userDrawn="1"/>
        </p:nvSpPr>
        <p:spPr>
          <a:xfrm>
            <a:off x="1979613" y="0"/>
            <a:ext cx="2159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E21FCBFA-A23F-4E9C-A1DA-02AC335757AA}"/>
              </a:ext>
            </a:extLst>
          </p:cNvPr>
          <p:cNvSpPr>
            <a:spLocks noGrp="1"/>
          </p:cNvSpPr>
          <p:nvPr>
            <p:ph type="dt" sz="half" idx="10"/>
          </p:nvPr>
        </p:nvSpPr>
        <p:spPr/>
        <p:txBody>
          <a:bodyPr/>
          <a:lstStyle>
            <a:lvl1pPr>
              <a:defRPr/>
            </a:lvl1pPr>
          </a:lstStyle>
          <a:p>
            <a:pPr>
              <a:defRPr/>
            </a:pPr>
            <a:fld id="{5AC10B40-5D48-6C43-864E-55E6F5B6CBF8}" type="datetime1">
              <a:rPr lang="en-CA" smtClean="0"/>
              <a:t>2022-01-20</a:t>
            </a:fld>
            <a:endParaRPr lang="en-US"/>
          </a:p>
        </p:txBody>
      </p:sp>
      <p:sp>
        <p:nvSpPr>
          <p:cNvPr id="8" name="Footer Placeholder 4">
            <a:extLst>
              <a:ext uri="{FF2B5EF4-FFF2-40B4-BE49-F238E27FC236}">
                <a16:creationId xmlns:a16="http://schemas.microsoft.com/office/drawing/2014/main" id="{52B2928E-B4F2-4EE3-AEA4-89CBF1706AE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D3EEE88-48AE-4338-B177-D01533EE4798}"/>
              </a:ext>
            </a:extLst>
          </p:cNvPr>
          <p:cNvSpPr>
            <a:spLocks noGrp="1"/>
          </p:cNvSpPr>
          <p:nvPr>
            <p:ph type="sldNum" sz="quarter" idx="12"/>
          </p:nvPr>
        </p:nvSpPr>
        <p:spPr/>
        <p:txBody>
          <a:bodyPr/>
          <a:lstStyle>
            <a:lvl1pPr>
              <a:defRPr/>
            </a:lvl1pPr>
          </a:lstStyle>
          <a:p>
            <a:pPr>
              <a:defRPr/>
            </a:pPr>
            <a:fld id="{3A5541F9-327E-4D00-99BA-52DCBF714EF5}" type="slidenum">
              <a:rPr lang="en-US"/>
              <a:pPr>
                <a:defRPr/>
              </a:pPr>
              <a:t>‹#›</a:t>
            </a:fld>
            <a:endParaRPr lang="en-US"/>
          </a:p>
        </p:txBody>
      </p:sp>
    </p:spTree>
    <p:extLst>
      <p:ext uri="{BB962C8B-B14F-4D97-AF65-F5344CB8AC3E}">
        <p14:creationId xmlns:p14="http://schemas.microsoft.com/office/powerpoint/2010/main" val="3406525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DC0D29FC-F1EA-4F51-A81B-EFBE90BD54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4788" y="-2025650"/>
            <a:ext cx="12687301" cy="903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FF271CE9-F7DF-4949-873D-3D3C12F17BA2}"/>
              </a:ext>
            </a:extLst>
          </p:cNvPr>
          <p:cNvSpPr/>
          <p:nvPr userDrawn="1"/>
        </p:nvSpPr>
        <p:spPr>
          <a:xfrm>
            <a:off x="-41275" y="2055813"/>
            <a:ext cx="1227613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B9281A73-06B6-4DBE-8134-FB73175B4F11}"/>
              </a:ext>
            </a:extLst>
          </p:cNvPr>
          <p:cNvSpPr/>
          <p:nvPr userDrawn="1"/>
        </p:nvSpPr>
        <p:spPr>
          <a:xfrm>
            <a:off x="1979613" y="0"/>
            <a:ext cx="10795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D2850777-E7D8-4C69-B439-6FF66C29D9CC}"/>
              </a:ext>
            </a:extLst>
          </p:cNvPr>
          <p:cNvSpPr>
            <a:spLocks noGrp="1"/>
          </p:cNvSpPr>
          <p:nvPr>
            <p:ph type="dt" sz="half" idx="10"/>
          </p:nvPr>
        </p:nvSpPr>
        <p:spPr/>
        <p:txBody>
          <a:bodyPr/>
          <a:lstStyle>
            <a:lvl1pPr>
              <a:defRPr/>
            </a:lvl1pPr>
          </a:lstStyle>
          <a:p>
            <a:pPr>
              <a:defRPr/>
            </a:pPr>
            <a:fld id="{BC78F7E7-EE09-2C40-9461-4F1551EB4E36}" type="datetime1">
              <a:rPr lang="en-CA" smtClean="0"/>
              <a:t>2022-01-20</a:t>
            </a:fld>
            <a:endParaRPr lang="en-US"/>
          </a:p>
        </p:txBody>
      </p:sp>
      <p:sp>
        <p:nvSpPr>
          <p:cNvPr id="8" name="Footer Placeholder 4">
            <a:extLst>
              <a:ext uri="{FF2B5EF4-FFF2-40B4-BE49-F238E27FC236}">
                <a16:creationId xmlns:a16="http://schemas.microsoft.com/office/drawing/2014/main" id="{3E567415-DC92-4B3A-A8A7-E95EA4FAD41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0CECC6F-B552-472E-9810-9F5374F66584}"/>
              </a:ext>
            </a:extLst>
          </p:cNvPr>
          <p:cNvSpPr>
            <a:spLocks noGrp="1"/>
          </p:cNvSpPr>
          <p:nvPr>
            <p:ph type="sldNum" sz="quarter" idx="12"/>
          </p:nvPr>
        </p:nvSpPr>
        <p:spPr/>
        <p:txBody>
          <a:bodyPr/>
          <a:lstStyle>
            <a:lvl1pPr>
              <a:defRPr/>
            </a:lvl1pPr>
          </a:lstStyle>
          <a:p>
            <a:pPr>
              <a:defRPr/>
            </a:pPr>
            <a:fld id="{BB674094-CCBB-4DBB-8876-BCD98CECB35F}" type="slidenum">
              <a:rPr lang="en-US"/>
              <a:pPr>
                <a:defRPr/>
              </a:pPr>
              <a:t>‹#›</a:t>
            </a:fld>
            <a:endParaRPr lang="en-US"/>
          </a:p>
        </p:txBody>
      </p:sp>
    </p:spTree>
    <p:extLst>
      <p:ext uri="{BB962C8B-B14F-4D97-AF65-F5344CB8AC3E}">
        <p14:creationId xmlns:p14="http://schemas.microsoft.com/office/powerpoint/2010/main" val="1693285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048A1B3D-B737-454F-A39A-525EFBF17D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9550" y="-2028825"/>
            <a:ext cx="12649200" cy="900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7B59FD9-E5FE-469F-99D5-F2969DA3110E}"/>
              </a:ext>
            </a:extLst>
          </p:cNvPr>
          <p:cNvSpPr/>
          <p:nvPr userDrawn="1"/>
        </p:nvSpPr>
        <p:spPr>
          <a:xfrm>
            <a:off x="-41275" y="2055813"/>
            <a:ext cx="1227613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6DA74B5-A539-443C-A8FA-90567AD75C23}"/>
              </a:ext>
            </a:extLst>
          </p:cNvPr>
          <p:cNvSpPr/>
          <p:nvPr userDrawn="1"/>
        </p:nvSpPr>
        <p:spPr>
          <a:xfrm>
            <a:off x="1979613" y="0"/>
            <a:ext cx="10795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45CB4DD-8528-4278-BBE2-84E47FC90AB4}"/>
              </a:ext>
            </a:extLst>
          </p:cNvPr>
          <p:cNvSpPr>
            <a:spLocks noGrp="1"/>
          </p:cNvSpPr>
          <p:nvPr>
            <p:ph type="dt" sz="half" idx="10"/>
          </p:nvPr>
        </p:nvSpPr>
        <p:spPr/>
        <p:txBody>
          <a:bodyPr/>
          <a:lstStyle>
            <a:lvl1pPr>
              <a:defRPr/>
            </a:lvl1pPr>
          </a:lstStyle>
          <a:p>
            <a:pPr>
              <a:defRPr/>
            </a:pPr>
            <a:fld id="{C385D423-90D3-6D4C-9733-A6EDF38056A8}" type="datetime1">
              <a:rPr lang="en-CA" smtClean="0"/>
              <a:t>2022-01-20</a:t>
            </a:fld>
            <a:endParaRPr lang="en-US"/>
          </a:p>
        </p:txBody>
      </p:sp>
      <p:sp>
        <p:nvSpPr>
          <p:cNvPr id="8" name="Footer Placeholder 4">
            <a:extLst>
              <a:ext uri="{FF2B5EF4-FFF2-40B4-BE49-F238E27FC236}">
                <a16:creationId xmlns:a16="http://schemas.microsoft.com/office/drawing/2014/main" id="{F68F5CFC-DD93-4ADD-B863-53B6CC68667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FE907FF-DAE8-48E1-9298-93C6CFBC387A}"/>
              </a:ext>
            </a:extLst>
          </p:cNvPr>
          <p:cNvSpPr>
            <a:spLocks noGrp="1"/>
          </p:cNvSpPr>
          <p:nvPr>
            <p:ph type="sldNum" sz="quarter" idx="12"/>
          </p:nvPr>
        </p:nvSpPr>
        <p:spPr/>
        <p:txBody>
          <a:bodyPr/>
          <a:lstStyle>
            <a:lvl1pPr>
              <a:defRPr/>
            </a:lvl1pPr>
          </a:lstStyle>
          <a:p>
            <a:pPr>
              <a:defRPr/>
            </a:pPr>
            <a:fld id="{3B0C869C-8D7D-4A05-BC3F-48CF4141C509}" type="slidenum">
              <a:rPr lang="en-US"/>
              <a:pPr>
                <a:defRPr/>
              </a:pPr>
              <a:t>‹#›</a:t>
            </a:fld>
            <a:endParaRPr lang="en-US"/>
          </a:p>
        </p:txBody>
      </p:sp>
    </p:spTree>
    <p:extLst>
      <p:ext uri="{BB962C8B-B14F-4D97-AF65-F5344CB8AC3E}">
        <p14:creationId xmlns:p14="http://schemas.microsoft.com/office/powerpoint/2010/main" val="1126175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F6596D24-B372-42A5-A24A-E0BE66290E5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23850" y="-2184400"/>
            <a:ext cx="12661900" cy="916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D805ACB-52FC-4900-BA05-FA08CBC3ABA3}"/>
              </a:ext>
            </a:extLst>
          </p:cNvPr>
          <p:cNvSpPr/>
          <p:nvPr userDrawn="1"/>
        </p:nvSpPr>
        <p:spPr>
          <a:xfrm>
            <a:off x="-41275" y="2055813"/>
            <a:ext cx="12276138" cy="2159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10D55834-0CAC-4608-BE9B-86FE368471C3}"/>
              </a:ext>
            </a:extLst>
          </p:cNvPr>
          <p:cNvSpPr/>
          <p:nvPr userDrawn="1"/>
        </p:nvSpPr>
        <p:spPr>
          <a:xfrm>
            <a:off x="1979613" y="0"/>
            <a:ext cx="10795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7780363-EA73-499D-9346-9362EA687897}"/>
              </a:ext>
            </a:extLst>
          </p:cNvPr>
          <p:cNvSpPr>
            <a:spLocks noGrp="1"/>
          </p:cNvSpPr>
          <p:nvPr>
            <p:ph type="dt" sz="half" idx="10"/>
          </p:nvPr>
        </p:nvSpPr>
        <p:spPr/>
        <p:txBody>
          <a:bodyPr/>
          <a:lstStyle>
            <a:lvl1pPr>
              <a:defRPr/>
            </a:lvl1pPr>
          </a:lstStyle>
          <a:p>
            <a:pPr>
              <a:defRPr/>
            </a:pPr>
            <a:fld id="{58A39F7B-A242-EB4D-A190-9E5CB58E6931}" type="datetime1">
              <a:rPr lang="en-CA" smtClean="0"/>
              <a:t>2022-01-20</a:t>
            </a:fld>
            <a:endParaRPr lang="en-US"/>
          </a:p>
        </p:txBody>
      </p:sp>
      <p:sp>
        <p:nvSpPr>
          <p:cNvPr id="8" name="Footer Placeholder 4">
            <a:extLst>
              <a:ext uri="{FF2B5EF4-FFF2-40B4-BE49-F238E27FC236}">
                <a16:creationId xmlns:a16="http://schemas.microsoft.com/office/drawing/2014/main" id="{47AD2C4E-F0A6-484C-BF09-48A69C97F9F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F806E95-9596-4DE4-8ADA-B0FFAB871CA8}"/>
              </a:ext>
            </a:extLst>
          </p:cNvPr>
          <p:cNvSpPr>
            <a:spLocks noGrp="1"/>
          </p:cNvSpPr>
          <p:nvPr>
            <p:ph type="sldNum" sz="quarter" idx="12"/>
          </p:nvPr>
        </p:nvSpPr>
        <p:spPr/>
        <p:txBody>
          <a:bodyPr/>
          <a:lstStyle>
            <a:lvl1pPr>
              <a:defRPr/>
            </a:lvl1pPr>
          </a:lstStyle>
          <a:p>
            <a:pPr>
              <a:defRPr/>
            </a:pPr>
            <a:fld id="{7DEBEDAF-97B4-4BE8-B923-32C0948F794B}" type="slidenum">
              <a:rPr lang="en-US"/>
              <a:pPr>
                <a:defRPr/>
              </a:pPr>
              <a:t>‹#›</a:t>
            </a:fld>
            <a:endParaRPr lang="en-US"/>
          </a:p>
        </p:txBody>
      </p:sp>
    </p:spTree>
    <p:extLst>
      <p:ext uri="{BB962C8B-B14F-4D97-AF65-F5344CB8AC3E}">
        <p14:creationId xmlns:p14="http://schemas.microsoft.com/office/powerpoint/2010/main" val="31410413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2328B235-5684-4EC1-8641-464BA222E2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184400"/>
            <a:ext cx="12661900" cy="916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88CB1583-287E-4EE6-8764-89B1C600DF84}"/>
              </a:ext>
            </a:extLst>
          </p:cNvPr>
          <p:cNvSpPr/>
          <p:nvPr userDrawn="1"/>
        </p:nvSpPr>
        <p:spPr>
          <a:xfrm>
            <a:off x="-41275" y="2055813"/>
            <a:ext cx="10080625" cy="53975"/>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E2418C4-9301-48F5-9493-6556B3ED1F38}"/>
              </a:ext>
            </a:extLst>
          </p:cNvPr>
          <p:cNvSpPr>
            <a:spLocks noGrp="1"/>
          </p:cNvSpPr>
          <p:nvPr>
            <p:ph type="dt" sz="half" idx="10"/>
          </p:nvPr>
        </p:nvSpPr>
        <p:spPr/>
        <p:txBody>
          <a:bodyPr/>
          <a:lstStyle>
            <a:lvl1pPr>
              <a:defRPr/>
            </a:lvl1pPr>
          </a:lstStyle>
          <a:p>
            <a:pPr>
              <a:defRPr/>
            </a:pPr>
            <a:fld id="{24EC907D-1AC8-B540-8F47-4ECA007BC809}" type="datetime1">
              <a:rPr lang="en-CA" smtClean="0"/>
              <a:t>2022-01-20</a:t>
            </a:fld>
            <a:endParaRPr lang="en-US"/>
          </a:p>
        </p:txBody>
      </p:sp>
      <p:sp>
        <p:nvSpPr>
          <p:cNvPr id="7" name="Footer Placeholder 4">
            <a:extLst>
              <a:ext uri="{FF2B5EF4-FFF2-40B4-BE49-F238E27FC236}">
                <a16:creationId xmlns:a16="http://schemas.microsoft.com/office/drawing/2014/main" id="{C2EF2F02-096E-4F61-BEAA-2147FECF04C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E8E4271E-0F05-4AB3-8082-BEFB461C0F1F}"/>
              </a:ext>
            </a:extLst>
          </p:cNvPr>
          <p:cNvSpPr>
            <a:spLocks noGrp="1"/>
          </p:cNvSpPr>
          <p:nvPr>
            <p:ph type="sldNum" sz="quarter" idx="12"/>
          </p:nvPr>
        </p:nvSpPr>
        <p:spPr/>
        <p:txBody>
          <a:bodyPr/>
          <a:lstStyle>
            <a:lvl1pPr>
              <a:defRPr/>
            </a:lvl1pPr>
          </a:lstStyle>
          <a:p>
            <a:pPr>
              <a:defRPr/>
            </a:pPr>
            <a:fld id="{75A83FFB-3165-4D06-99AA-5BC5BFC38B95}" type="slidenum">
              <a:rPr lang="en-US"/>
              <a:pPr>
                <a:defRPr/>
              </a:pPr>
              <a:t>‹#›</a:t>
            </a:fld>
            <a:endParaRPr lang="en-US"/>
          </a:p>
        </p:txBody>
      </p:sp>
    </p:spTree>
    <p:extLst>
      <p:ext uri="{BB962C8B-B14F-4D97-AF65-F5344CB8AC3E}">
        <p14:creationId xmlns:p14="http://schemas.microsoft.com/office/powerpoint/2010/main" val="1930449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D5F7EB49-AF43-44F9-96D6-F733012F991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2028825"/>
            <a:ext cx="12649200" cy="900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E55C29E-2621-4E6A-94BD-FF731A7B72AE}"/>
              </a:ext>
            </a:extLst>
          </p:cNvPr>
          <p:cNvSpPr/>
          <p:nvPr userDrawn="1"/>
        </p:nvSpPr>
        <p:spPr>
          <a:xfrm>
            <a:off x="-41275" y="2055813"/>
            <a:ext cx="10080625" cy="53975"/>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07EC020C-FDED-4501-A4DF-FB5118C4AFE9}"/>
              </a:ext>
            </a:extLst>
          </p:cNvPr>
          <p:cNvSpPr>
            <a:spLocks noGrp="1"/>
          </p:cNvSpPr>
          <p:nvPr>
            <p:ph type="dt" sz="half" idx="10"/>
          </p:nvPr>
        </p:nvSpPr>
        <p:spPr/>
        <p:txBody>
          <a:bodyPr/>
          <a:lstStyle>
            <a:lvl1pPr>
              <a:defRPr/>
            </a:lvl1pPr>
          </a:lstStyle>
          <a:p>
            <a:pPr>
              <a:defRPr/>
            </a:pPr>
            <a:fld id="{6CFD409C-3F3B-F646-8967-83245675078D}" type="datetime1">
              <a:rPr lang="en-CA" smtClean="0"/>
              <a:t>2022-01-20</a:t>
            </a:fld>
            <a:endParaRPr lang="en-US"/>
          </a:p>
        </p:txBody>
      </p:sp>
      <p:sp>
        <p:nvSpPr>
          <p:cNvPr id="7" name="Footer Placeholder 4">
            <a:extLst>
              <a:ext uri="{FF2B5EF4-FFF2-40B4-BE49-F238E27FC236}">
                <a16:creationId xmlns:a16="http://schemas.microsoft.com/office/drawing/2014/main" id="{56F055B9-B850-4B30-9B59-230B6AA72F22}"/>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7388B1A1-F416-4D9D-A595-3E36A1909A77}"/>
              </a:ext>
            </a:extLst>
          </p:cNvPr>
          <p:cNvSpPr>
            <a:spLocks noGrp="1"/>
          </p:cNvSpPr>
          <p:nvPr>
            <p:ph type="sldNum" sz="quarter" idx="12"/>
          </p:nvPr>
        </p:nvSpPr>
        <p:spPr/>
        <p:txBody>
          <a:bodyPr/>
          <a:lstStyle>
            <a:lvl1pPr>
              <a:defRPr/>
            </a:lvl1pPr>
          </a:lstStyle>
          <a:p>
            <a:pPr>
              <a:defRPr/>
            </a:pPr>
            <a:fld id="{8874830E-5C0B-450B-9087-FDB7EA89431B}" type="slidenum">
              <a:rPr lang="en-US"/>
              <a:pPr>
                <a:defRPr/>
              </a:pPr>
              <a:t>‹#›</a:t>
            </a:fld>
            <a:endParaRPr lang="en-US"/>
          </a:p>
        </p:txBody>
      </p:sp>
    </p:spTree>
    <p:extLst>
      <p:ext uri="{BB962C8B-B14F-4D97-AF65-F5344CB8AC3E}">
        <p14:creationId xmlns:p14="http://schemas.microsoft.com/office/powerpoint/2010/main" val="3491006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E0A24411-2543-4ECE-9CC6-970E955ABE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4788" y="-2025650"/>
            <a:ext cx="12687301" cy="903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59BCD44F-12E2-46E5-AC4D-672459C084EC}"/>
              </a:ext>
            </a:extLst>
          </p:cNvPr>
          <p:cNvSpPr/>
          <p:nvPr userDrawn="1"/>
        </p:nvSpPr>
        <p:spPr>
          <a:xfrm>
            <a:off x="-41275" y="2055813"/>
            <a:ext cx="1227613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5AD92C4-55C2-4A7D-B459-BEA84FDB5D90}"/>
              </a:ext>
            </a:extLst>
          </p:cNvPr>
          <p:cNvSpPr/>
          <p:nvPr userDrawn="1"/>
        </p:nvSpPr>
        <p:spPr>
          <a:xfrm>
            <a:off x="1979613" y="0"/>
            <a:ext cx="10795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AA7C4F5B-E9B9-42D5-9709-432C984D37B9}"/>
              </a:ext>
            </a:extLst>
          </p:cNvPr>
          <p:cNvSpPr>
            <a:spLocks noGrp="1"/>
          </p:cNvSpPr>
          <p:nvPr>
            <p:ph type="dt" sz="half" idx="10"/>
          </p:nvPr>
        </p:nvSpPr>
        <p:spPr/>
        <p:txBody>
          <a:bodyPr/>
          <a:lstStyle>
            <a:lvl1pPr>
              <a:defRPr/>
            </a:lvl1pPr>
          </a:lstStyle>
          <a:p>
            <a:pPr>
              <a:defRPr/>
            </a:pPr>
            <a:fld id="{15DD4980-AB2F-F648-B4FB-E02E3980A38A}" type="datetime1">
              <a:rPr lang="en-CA" smtClean="0"/>
              <a:t>2022-01-20</a:t>
            </a:fld>
            <a:endParaRPr lang="en-US"/>
          </a:p>
        </p:txBody>
      </p:sp>
      <p:sp>
        <p:nvSpPr>
          <p:cNvPr id="8" name="Footer Placeholder 4">
            <a:extLst>
              <a:ext uri="{FF2B5EF4-FFF2-40B4-BE49-F238E27FC236}">
                <a16:creationId xmlns:a16="http://schemas.microsoft.com/office/drawing/2014/main" id="{049E9B57-9796-4AA1-BF36-4EE0B266854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BE44596-2E73-4456-97AB-CB2A88EFEE05}"/>
              </a:ext>
            </a:extLst>
          </p:cNvPr>
          <p:cNvSpPr>
            <a:spLocks noGrp="1"/>
          </p:cNvSpPr>
          <p:nvPr>
            <p:ph type="sldNum" sz="quarter" idx="12"/>
          </p:nvPr>
        </p:nvSpPr>
        <p:spPr/>
        <p:txBody>
          <a:bodyPr/>
          <a:lstStyle>
            <a:lvl1pPr>
              <a:defRPr/>
            </a:lvl1pPr>
          </a:lstStyle>
          <a:p>
            <a:pPr>
              <a:defRPr/>
            </a:pPr>
            <a:fld id="{20476221-9955-4F4C-8D09-674345C50923}" type="slidenum">
              <a:rPr lang="en-US"/>
              <a:pPr>
                <a:defRPr/>
              </a:pPr>
              <a:t>‹#›</a:t>
            </a:fld>
            <a:endParaRPr lang="en-US"/>
          </a:p>
        </p:txBody>
      </p:sp>
    </p:spTree>
    <p:extLst>
      <p:ext uri="{BB962C8B-B14F-4D97-AF65-F5344CB8AC3E}">
        <p14:creationId xmlns:p14="http://schemas.microsoft.com/office/powerpoint/2010/main" val="2879438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5F797D9-95EC-4BF7-BFA7-EAC950B63381}"/>
              </a:ext>
            </a:extLst>
          </p:cNvPr>
          <p:cNvGrpSpPr>
            <a:grpSpLocks/>
          </p:cNvGrpSpPr>
          <p:nvPr userDrawn="1"/>
        </p:nvGrpSpPr>
        <p:grpSpPr bwMode="auto">
          <a:xfrm>
            <a:off x="0" y="0"/>
            <a:ext cx="12192000" cy="6858000"/>
            <a:chOff x="0" y="-1"/>
            <a:chExt cx="12192000" cy="6858001"/>
          </a:xfrm>
        </p:grpSpPr>
        <p:sp>
          <p:nvSpPr>
            <p:cNvPr id="5" name="Rectangle 4">
              <a:extLst>
                <a:ext uri="{FF2B5EF4-FFF2-40B4-BE49-F238E27FC236}">
                  <a16:creationId xmlns:a16="http://schemas.microsoft.com/office/drawing/2014/main" id="{8070F8E9-FDB4-4EBF-8AC2-20AAAF42A616}"/>
                </a:ext>
              </a:extLst>
            </p:cNvPr>
            <p:cNvSpPr/>
            <p:nvPr userDrawn="1"/>
          </p:nvSpPr>
          <p:spPr>
            <a:xfrm>
              <a:off x="0" y="-1"/>
              <a:ext cx="12192000" cy="2268538"/>
            </a:xfrm>
            <a:prstGeom prst="rect">
              <a:avLst/>
            </a:prstGeom>
            <a:solidFill>
              <a:srgbClr val="1E3C71"/>
            </a:solidFill>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A4ECCEE1-5EFB-49DB-A7AD-DDC97E9561E0}"/>
                </a:ext>
              </a:extLst>
            </p:cNvPr>
            <p:cNvSpPr/>
            <p:nvPr userDrawn="1"/>
          </p:nvSpPr>
          <p:spPr>
            <a:xfrm>
              <a:off x="0" y="-1"/>
              <a:ext cx="4068763" cy="6858001"/>
            </a:xfrm>
            <a:prstGeom prst="rect">
              <a:avLst/>
            </a:prstGeom>
            <a:solidFill>
              <a:srgbClr val="D12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sp>
        <p:nvSpPr>
          <p:cNvPr id="3" name="Content Placeholder 2"/>
          <p:cNvSpPr>
            <a:spLocks noGrp="1"/>
          </p:cNvSpPr>
          <p:nvPr>
            <p:ph idx="1"/>
          </p:nvPr>
        </p:nvSpPr>
        <p:spPr>
          <a:xfrm>
            <a:off x="5429250" y="2806261"/>
            <a:ext cx="6396990"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429250" y="372168"/>
            <a:ext cx="639699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0719070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DE69B5-46FC-485C-ABBA-958E330AE908}"/>
              </a:ext>
            </a:extLst>
          </p:cNvPr>
          <p:cNvSpPr/>
          <p:nvPr userDrawn="1"/>
        </p:nvSpPr>
        <p:spPr>
          <a:xfrm>
            <a:off x="0" y="0"/>
            <a:ext cx="12192000" cy="2268538"/>
          </a:xfrm>
          <a:prstGeom prst="rect">
            <a:avLst/>
          </a:prstGeom>
          <a:solidFill>
            <a:srgbClr val="1E3C71"/>
          </a:solidFill>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Content Placeholder 2"/>
          <p:cNvSpPr>
            <a:spLocks noGrp="1"/>
          </p:cNvSpPr>
          <p:nvPr>
            <p:ph idx="1"/>
          </p:nvPr>
        </p:nvSpPr>
        <p:spPr>
          <a:xfrm>
            <a:off x="5429250" y="2806261"/>
            <a:ext cx="6396990"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429250" y="372168"/>
            <a:ext cx="6396990" cy="1325563"/>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3743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rgbClr val="D1202B"/>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D18EDA7-EF01-4D3F-A02F-57D77FD9F053}"/>
              </a:ext>
            </a:extLst>
          </p:cNvPr>
          <p:cNvSpPr/>
          <p:nvPr userDrawn="1"/>
        </p:nvSpPr>
        <p:spPr>
          <a:xfrm rot="20075005">
            <a:off x="-11113" y="-2897188"/>
            <a:ext cx="12533313" cy="8858251"/>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E20302F4-5D1A-4E42-97F5-6DB5E7322B40}"/>
              </a:ext>
            </a:extLst>
          </p:cNvPr>
          <p:cNvSpPr/>
          <p:nvPr userDrawn="1"/>
        </p:nvSpPr>
        <p:spPr>
          <a:xfrm>
            <a:off x="0" y="1868488"/>
            <a:ext cx="12192000" cy="3121025"/>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Oval 5">
            <a:extLst>
              <a:ext uri="{FF2B5EF4-FFF2-40B4-BE49-F238E27FC236}">
                <a16:creationId xmlns:a16="http://schemas.microsoft.com/office/drawing/2014/main" id="{BBA746EF-6D10-44A7-AAC7-8C33C3F7E428}"/>
              </a:ext>
            </a:extLst>
          </p:cNvPr>
          <p:cNvSpPr/>
          <p:nvPr userDrawn="1"/>
        </p:nvSpPr>
        <p:spPr>
          <a:xfrm>
            <a:off x="2312988" y="854075"/>
            <a:ext cx="2160587" cy="21590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9">
            <a:extLst>
              <a:ext uri="{FF2B5EF4-FFF2-40B4-BE49-F238E27FC236}">
                <a16:creationId xmlns:a16="http://schemas.microsoft.com/office/drawing/2014/main" id="{11FBDE8A-4AD0-413A-8059-C88D373F54D7}"/>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8600" y="1308100"/>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Preparation 7">
            <a:extLst>
              <a:ext uri="{FF2B5EF4-FFF2-40B4-BE49-F238E27FC236}">
                <a16:creationId xmlns:a16="http://schemas.microsoft.com/office/drawing/2014/main" id="{EDC7B2B3-4CE4-4E45-BC08-06C16D3C0E83}"/>
              </a:ext>
            </a:extLst>
          </p:cNvPr>
          <p:cNvSpPr/>
          <p:nvPr userDrawn="1"/>
        </p:nvSpPr>
        <p:spPr>
          <a:xfrm>
            <a:off x="152400" y="5348288"/>
            <a:ext cx="1008063" cy="1008062"/>
          </a:xfrm>
          <a:prstGeom prst="flowChartPreparation">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p:cNvSpPr>
            <a:spLocks noGrp="1"/>
          </p:cNvSpPr>
          <p:nvPr>
            <p:ph type="subTitle" idx="1"/>
          </p:nvPr>
        </p:nvSpPr>
        <p:spPr>
          <a:xfrm>
            <a:off x="2687612" y="5139847"/>
            <a:ext cx="5680011" cy="71250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itle 1"/>
          <p:cNvSpPr>
            <a:spLocks noGrp="1"/>
          </p:cNvSpPr>
          <p:nvPr>
            <p:ph type="ctrTitle"/>
          </p:nvPr>
        </p:nvSpPr>
        <p:spPr>
          <a:xfrm>
            <a:off x="2639686" y="3467664"/>
            <a:ext cx="9074988" cy="930973"/>
          </a:xfrm>
        </p:spPr>
        <p:txBody>
          <a:bodyPr anchor="b"/>
          <a:lstStyle>
            <a:lvl1pPr algn="l">
              <a:defRPr sz="4800">
                <a:solidFill>
                  <a:schemeClr val="bg1"/>
                </a:solidFill>
              </a:defRPr>
            </a:lvl1pPr>
          </a:lstStyle>
          <a:p>
            <a:r>
              <a:rPr lang="en-US" dirty="0"/>
              <a:t>Click to edit Master title style</a:t>
            </a:r>
          </a:p>
        </p:txBody>
      </p:sp>
      <p:sp>
        <p:nvSpPr>
          <p:cNvPr id="9" name="Date Placeholder 3">
            <a:extLst>
              <a:ext uri="{FF2B5EF4-FFF2-40B4-BE49-F238E27FC236}">
                <a16:creationId xmlns:a16="http://schemas.microsoft.com/office/drawing/2014/main" id="{32AB58B3-8C0E-4633-8B67-0C7DBA67D1E3}"/>
              </a:ext>
            </a:extLst>
          </p:cNvPr>
          <p:cNvSpPr>
            <a:spLocks noGrp="1"/>
          </p:cNvSpPr>
          <p:nvPr>
            <p:ph type="dt" sz="half" idx="10"/>
          </p:nvPr>
        </p:nvSpPr>
        <p:spPr>
          <a:xfrm>
            <a:off x="9296400" y="6356350"/>
            <a:ext cx="2743200" cy="365125"/>
          </a:xfrm>
        </p:spPr>
        <p:txBody>
          <a:bodyPr/>
          <a:lstStyle>
            <a:lvl1pPr>
              <a:defRPr/>
            </a:lvl1pPr>
          </a:lstStyle>
          <a:p>
            <a:pPr>
              <a:defRPr/>
            </a:pPr>
            <a:fld id="{11A799E2-83D2-3744-BBD7-E7E90026675B}" type="datetime1">
              <a:rPr lang="en-CA" smtClean="0"/>
              <a:t>2022-01-20</a:t>
            </a:fld>
            <a:endParaRPr lang="en-US"/>
          </a:p>
        </p:txBody>
      </p:sp>
    </p:spTree>
    <p:extLst>
      <p:ext uri="{BB962C8B-B14F-4D97-AF65-F5344CB8AC3E}">
        <p14:creationId xmlns:p14="http://schemas.microsoft.com/office/powerpoint/2010/main" val="3609171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854F6B-2C72-4D48-A970-F910894A2067}"/>
              </a:ext>
            </a:extLst>
          </p:cNvPr>
          <p:cNvSpPr/>
          <p:nvPr userDrawn="1"/>
        </p:nvSpPr>
        <p:spPr>
          <a:xfrm>
            <a:off x="0" y="0"/>
            <a:ext cx="12192000" cy="75565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C9043C74-B403-4921-AF1B-B9F7858554A8}"/>
              </a:ext>
            </a:extLst>
          </p:cNvPr>
          <p:cNvSpPr/>
          <p:nvPr userDrawn="1"/>
        </p:nvSpPr>
        <p:spPr>
          <a:xfrm>
            <a:off x="0" y="0"/>
            <a:ext cx="1368425"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3230880" y="995045"/>
            <a:ext cx="11353800" cy="1325563"/>
          </a:xfrm>
        </p:spPr>
        <p:txBody>
          <a:bodyPr/>
          <a:lstStyle>
            <a:lvl1pPr>
              <a:defRPr>
                <a:solidFill>
                  <a:srgbClr val="1E3C71"/>
                </a:solidFill>
              </a:defRPr>
            </a:lvl1pPr>
          </a:lstStyle>
          <a:p>
            <a:r>
              <a:rPr lang="en-US" dirty="0"/>
              <a:t>Click to edit Master title style</a:t>
            </a:r>
          </a:p>
        </p:txBody>
      </p:sp>
      <p:sp>
        <p:nvSpPr>
          <p:cNvPr id="3" name="Content Placeholder 2"/>
          <p:cNvSpPr>
            <a:spLocks noGrp="1"/>
          </p:cNvSpPr>
          <p:nvPr>
            <p:ph idx="1"/>
          </p:nvPr>
        </p:nvSpPr>
        <p:spPr>
          <a:xfrm>
            <a:off x="5593634" y="2806261"/>
            <a:ext cx="6598366"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46499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50F14-3A74-4A5F-8B9D-F9AF6F5BB34E}"/>
              </a:ext>
            </a:extLst>
          </p:cNvPr>
          <p:cNvSpPr>
            <a:spLocks noGrp="1"/>
          </p:cNvSpPr>
          <p:nvPr>
            <p:ph type="dt" sz="half" idx="10"/>
          </p:nvPr>
        </p:nvSpPr>
        <p:spPr/>
        <p:txBody>
          <a:bodyPr/>
          <a:lstStyle>
            <a:lvl1pPr>
              <a:defRPr/>
            </a:lvl1pPr>
          </a:lstStyle>
          <a:p>
            <a:pPr>
              <a:defRPr/>
            </a:pPr>
            <a:fld id="{CC5EAB87-6169-0F44-A1A1-44C3B75DD09A}" type="datetime1">
              <a:rPr lang="en-CA" smtClean="0"/>
              <a:t>2022-01-20</a:t>
            </a:fld>
            <a:endParaRPr lang="en-US"/>
          </a:p>
        </p:txBody>
      </p:sp>
      <p:sp>
        <p:nvSpPr>
          <p:cNvPr id="5" name="Footer Placeholder 4">
            <a:extLst>
              <a:ext uri="{FF2B5EF4-FFF2-40B4-BE49-F238E27FC236}">
                <a16:creationId xmlns:a16="http://schemas.microsoft.com/office/drawing/2014/main" id="{C09CE54C-47D8-4E48-8304-42F9F2DA97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E2479A-71B3-41BF-87D0-ACE24A258582}"/>
              </a:ext>
            </a:extLst>
          </p:cNvPr>
          <p:cNvSpPr>
            <a:spLocks noGrp="1"/>
          </p:cNvSpPr>
          <p:nvPr>
            <p:ph type="sldNum" sz="quarter" idx="12"/>
          </p:nvPr>
        </p:nvSpPr>
        <p:spPr/>
        <p:txBody>
          <a:bodyPr/>
          <a:lstStyle>
            <a:lvl1pPr>
              <a:defRPr/>
            </a:lvl1pPr>
          </a:lstStyle>
          <a:p>
            <a:pPr>
              <a:defRPr/>
            </a:pPr>
            <a:fld id="{D0A9DC82-2378-4DF2-B35E-FBBE2D16443C}" type="slidenum">
              <a:rPr lang="en-US"/>
              <a:pPr>
                <a:defRPr/>
              </a:pPr>
              <a:t>‹#›</a:t>
            </a:fld>
            <a:endParaRPr lang="en-US"/>
          </a:p>
        </p:txBody>
      </p:sp>
    </p:spTree>
    <p:extLst>
      <p:ext uri="{BB962C8B-B14F-4D97-AF65-F5344CB8AC3E}">
        <p14:creationId xmlns:p14="http://schemas.microsoft.com/office/powerpoint/2010/main" val="3218424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2A53029-09D6-4630-BD40-CE6B9CF9C74F}"/>
              </a:ext>
            </a:extLst>
          </p:cNvPr>
          <p:cNvSpPr>
            <a:spLocks noGrp="1"/>
          </p:cNvSpPr>
          <p:nvPr>
            <p:ph type="dt" sz="half" idx="10"/>
          </p:nvPr>
        </p:nvSpPr>
        <p:spPr/>
        <p:txBody>
          <a:bodyPr/>
          <a:lstStyle>
            <a:lvl1pPr>
              <a:defRPr/>
            </a:lvl1pPr>
          </a:lstStyle>
          <a:p>
            <a:pPr>
              <a:defRPr/>
            </a:pPr>
            <a:fld id="{3C680AEA-D008-4446-8870-E65BBEF63820}" type="datetime1">
              <a:rPr lang="en-CA" smtClean="0"/>
              <a:t>2022-01-20</a:t>
            </a:fld>
            <a:endParaRPr lang="en-US"/>
          </a:p>
        </p:txBody>
      </p:sp>
      <p:sp>
        <p:nvSpPr>
          <p:cNvPr id="5" name="Footer Placeholder 4">
            <a:extLst>
              <a:ext uri="{FF2B5EF4-FFF2-40B4-BE49-F238E27FC236}">
                <a16:creationId xmlns:a16="http://schemas.microsoft.com/office/drawing/2014/main" id="{5D933215-85E2-477C-94AC-AAB57221311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5B7395E-5AD5-4EFA-8AFA-472875E1C39B}"/>
              </a:ext>
            </a:extLst>
          </p:cNvPr>
          <p:cNvSpPr>
            <a:spLocks noGrp="1"/>
          </p:cNvSpPr>
          <p:nvPr>
            <p:ph type="sldNum" sz="quarter" idx="12"/>
          </p:nvPr>
        </p:nvSpPr>
        <p:spPr/>
        <p:txBody>
          <a:bodyPr/>
          <a:lstStyle>
            <a:lvl1pPr>
              <a:defRPr/>
            </a:lvl1pPr>
          </a:lstStyle>
          <a:p>
            <a:pPr>
              <a:defRPr/>
            </a:pPr>
            <a:fld id="{37555768-A913-48BF-BDC1-65FCAF79C5D9}" type="slidenum">
              <a:rPr lang="en-US"/>
              <a:pPr>
                <a:defRPr/>
              </a:pPr>
              <a:t>‹#›</a:t>
            </a:fld>
            <a:endParaRPr lang="en-US"/>
          </a:p>
        </p:txBody>
      </p:sp>
    </p:spTree>
    <p:extLst>
      <p:ext uri="{BB962C8B-B14F-4D97-AF65-F5344CB8AC3E}">
        <p14:creationId xmlns:p14="http://schemas.microsoft.com/office/powerpoint/2010/main" val="4250525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75CA62-E373-410A-8FED-DAB95AF15830}"/>
              </a:ext>
            </a:extLst>
          </p:cNvPr>
          <p:cNvSpPr/>
          <p:nvPr userDrawn="1"/>
        </p:nvSpPr>
        <p:spPr>
          <a:xfrm>
            <a:off x="-41275" y="2055813"/>
            <a:ext cx="12276138" cy="10795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A914EF8A-14CB-47DE-B03D-5270480A97FF}"/>
              </a:ext>
            </a:extLst>
          </p:cNvPr>
          <p:cNvSpPr/>
          <p:nvPr userDrawn="1"/>
        </p:nvSpPr>
        <p:spPr>
          <a:xfrm>
            <a:off x="10007600" y="0"/>
            <a:ext cx="21590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a:xfrm>
            <a:off x="1503680" y="730885"/>
            <a:ext cx="11094720" cy="1325563"/>
          </a:xfrm>
        </p:spPr>
        <p:txBody>
          <a:bodyPr/>
          <a:lstStyle>
            <a:lvl1pPr>
              <a:defRPr>
                <a:solidFill>
                  <a:srgbClr val="1E3C71"/>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A58E1EFA-B5D7-492D-ABA9-0CF6D730188D}"/>
              </a:ext>
            </a:extLst>
          </p:cNvPr>
          <p:cNvSpPr>
            <a:spLocks noGrp="1"/>
          </p:cNvSpPr>
          <p:nvPr>
            <p:ph type="dt" sz="half" idx="10"/>
          </p:nvPr>
        </p:nvSpPr>
        <p:spPr/>
        <p:txBody>
          <a:bodyPr/>
          <a:lstStyle>
            <a:lvl1pPr>
              <a:defRPr/>
            </a:lvl1pPr>
          </a:lstStyle>
          <a:p>
            <a:pPr>
              <a:defRPr/>
            </a:pPr>
            <a:fld id="{6357F398-F674-7843-9F5A-0F7167FD8B39}" type="datetime1">
              <a:rPr lang="en-CA" smtClean="0"/>
              <a:t>2022-01-20</a:t>
            </a:fld>
            <a:endParaRPr lang="en-US"/>
          </a:p>
        </p:txBody>
      </p:sp>
      <p:sp>
        <p:nvSpPr>
          <p:cNvPr id="6" name="Footer Placeholder 4">
            <a:extLst>
              <a:ext uri="{FF2B5EF4-FFF2-40B4-BE49-F238E27FC236}">
                <a16:creationId xmlns:a16="http://schemas.microsoft.com/office/drawing/2014/main" id="{4E16B21A-4BFB-44A1-B307-7B6C8EA9A77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9F8E34-599B-47A0-A447-B1609D7BB544}"/>
              </a:ext>
            </a:extLst>
          </p:cNvPr>
          <p:cNvSpPr>
            <a:spLocks noGrp="1"/>
          </p:cNvSpPr>
          <p:nvPr>
            <p:ph type="sldNum" sz="quarter" idx="12"/>
          </p:nvPr>
        </p:nvSpPr>
        <p:spPr/>
        <p:txBody>
          <a:bodyPr/>
          <a:lstStyle>
            <a:lvl1pPr>
              <a:defRPr/>
            </a:lvl1pPr>
          </a:lstStyle>
          <a:p>
            <a:pPr>
              <a:defRPr/>
            </a:pPr>
            <a:fld id="{0E74DE9F-7BF8-46B0-91C9-DEA7B25A6F10}" type="slidenum">
              <a:rPr lang="en-US"/>
              <a:pPr>
                <a:defRPr/>
              </a:pPr>
              <a:t>‹#›</a:t>
            </a:fld>
            <a:endParaRPr lang="en-US"/>
          </a:p>
        </p:txBody>
      </p:sp>
    </p:spTree>
    <p:extLst>
      <p:ext uri="{BB962C8B-B14F-4D97-AF65-F5344CB8AC3E}">
        <p14:creationId xmlns:p14="http://schemas.microsoft.com/office/powerpoint/2010/main" val="44428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DC0D05-00B4-4C0C-9650-7252871D02F3}"/>
              </a:ext>
            </a:extLst>
          </p:cNvPr>
          <p:cNvSpPr>
            <a:spLocks noGrp="1"/>
          </p:cNvSpPr>
          <p:nvPr>
            <p:ph type="dt" sz="half" idx="10"/>
          </p:nvPr>
        </p:nvSpPr>
        <p:spPr/>
        <p:txBody>
          <a:bodyPr/>
          <a:lstStyle>
            <a:lvl1pPr>
              <a:defRPr/>
            </a:lvl1pPr>
          </a:lstStyle>
          <a:p>
            <a:pPr>
              <a:defRPr/>
            </a:pPr>
            <a:fld id="{4EE84EE7-3A38-5643-AAFA-D53F9265A565}" type="datetime1">
              <a:rPr lang="en-CA" smtClean="0"/>
              <a:t>2022-01-20</a:t>
            </a:fld>
            <a:endParaRPr lang="en-US"/>
          </a:p>
        </p:txBody>
      </p:sp>
      <p:sp>
        <p:nvSpPr>
          <p:cNvPr id="5" name="Footer Placeholder 4">
            <a:extLst>
              <a:ext uri="{FF2B5EF4-FFF2-40B4-BE49-F238E27FC236}">
                <a16:creationId xmlns:a16="http://schemas.microsoft.com/office/drawing/2014/main" id="{0C55041C-E4B5-4265-AA96-763D854553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5C19D3-FB92-4EBA-A6AB-60053951121B}"/>
              </a:ext>
            </a:extLst>
          </p:cNvPr>
          <p:cNvSpPr>
            <a:spLocks noGrp="1"/>
          </p:cNvSpPr>
          <p:nvPr>
            <p:ph type="sldNum" sz="quarter" idx="12"/>
          </p:nvPr>
        </p:nvSpPr>
        <p:spPr/>
        <p:txBody>
          <a:bodyPr/>
          <a:lstStyle>
            <a:lvl1pPr>
              <a:defRPr/>
            </a:lvl1pPr>
          </a:lstStyle>
          <a:p>
            <a:pPr>
              <a:defRPr/>
            </a:pPr>
            <a:fld id="{A708B83D-5520-4564-B159-4A0FAA1C399F}" type="slidenum">
              <a:rPr lang="en-US"/>
              <a:pPr>
                <a:defRPr/>
              </a:pPr>
              <a:t>‹#›</a:t>
            </a:fld>
            <a:endParaRPr lang="en-US"/>
          </a:p>
        </p:txBody>
      </p:sp>
    </p:spTree>
    <p:extLst>
      <p:ext uri="{BB962C8B-B14F-4D97-AF65-F5344CB8AC3E}">
        <p14:creationId xmlns:p14="http://schemas.microsoft.com/office/powerpoint/2010/main" val="1272289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978E344-3418-433B-843A-4AE2A5BD4E1B}"/>
              </a:ext>
            </a:extLst>
          </p:cNvPr>
          <p:cNvSpPr/>
          <p:nvPr userDrawn="1"/>
        </p:nvSpPr>
        <p:spPr>
          <a:xfrm>
            <a:off x="-41275" y="2055813"/>
            <a:ext cx="12276138" cy="2159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715F1DD-5BFC-4FCB-8D96-22F100E8E5AB}"/>
              </a:ext>
            </a:extLst>
          </p:cNvPr>
          <p:cNvSpPr/>
          <p:nvPr userDrawn="1"/>
        </p:nvSpPr>
        <p:spPr>
          <a:xfrm>
            <a:off x="1979613" y="0"/>
            <a:ext cx="10795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26676"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73814"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1E84D5D4-B23D-46D3-A311-BF96386E4483}"/>
              </a:ext>
            </a:extLst>
          </p:cNvPr>
          <p:cNvSpPr>
            <a:spLocks noGrp="1"/>
          </p:cNvSpPr>
          <p:nvPr>
            <p:ph type="dt" sz="half" idx="10"/>
          </p:nvPr>
        </p:nvSpPr>
        <p:spPr/>
        <p:txBody>
          <a:bodyPr/>
          <a:lstStyle>
            <a:lvl1pPr>
              <a:defRPr/>
            </a:lvl1pPr>
          </a:lstStyle>
          <a:p>
            <a:pPr>
              <a:defRPr/>
            </a:pPr>
            <a:fld id="{E32B93C6-C72E-AA4F-ACAE-8DF6526160B3}" type="datetime1">
              <a:rPr lang="en-CA" smtClean="0"/>
              <a:t>2022-01-20</a:t>
            </a:fld>
            <a:endParaRPr lang="en-US"/>
          </a:p>
        </p:txBody>
      </p:sp>
      <p:sp>
        <p:nvSpPr>
          <p:cNvPr id="8" name="Footer Placeholder 5">
            <a:extLst>
              <a:ext uri="{FF2B5EF4-FFF2-40B4-BE49-F238E27FC236}">
                <a16:creationId xmlns:a16="http://schemas.microsoft.com/office/drawing/2014/main" id="{BC7775AE-3B99-4611-A00A-277D8793065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C515A169-D4E6-4AD7-BBCD-AAB025071D11}"/>
              </a:ext>
            </a:extLst>
          </p:cNvPr>
          <p:cNvSpPr>
            <a:spLocks noGrp="1"/>
          </p:cNvSpPr>
          <p:nvPr>
            <p:ph type="sldNum" sz="quarter" idx="12"/>
          </p:nvPr>
        </p:nvSpPr>
        <p:spPr/>
        <p:txBody>
          <a:bodyPr/>
          <a:lstStyle>
            <a:lvl1pPr>
              <a:defRPr/>
            </a:lvl1pPr>
          </a:lstStyle>
          <a:p>
            <a:pPr>
              <a:defRPr/>
            </a:pPr>
            <a:fld id="{DDBCBED0-DB94-45A1-9DF6-FCDE93E9693A}" type="slidenum">
              <a:rPr lang="en-US"/>
              <a:pPr>
                <a:defRPr/>
              </a:pPr>
              <a:t>‹#›</a:t>
            </a:fld>
            <a:endParaRPr lang="en-US"/>
          </a:p>
        </p:txBody>
      </p:sp>
    </p:spTree>
    <p:extLst>
      <p:ext uri="{BB962C8B-B14F-4D97-AF65-F5344CB8AC3E}">
        <p14:creationId xmlns:p14="http://schemas.microsoft.com/office/powerpoint/2010/main" val="36703866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272259-BB80-4ACF-9558-92534C205112}"/>
              </a:ext>
            </a:extLst>
          </p:cNvPr>
          <p:cNvSpPr/>
          <p:nvPr userDrawn="1"/>
        </p:nvSpPr>
        <p:spPr>
          <a:xfrm>
            <a:off x="-41275" y="2055813"/>
            <a:ext cx="1227613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379BA40B-7AFD-4E99-B77F-3807E3EE4CE9}"/>
              </a:ext>
            </a:extLst>
          </p:cNvPr>
          <p:cNvSpPr/>
          <p:nvPr userDrawn="1"/>
        </p:nvSpPr>
        <p:spPr>
          <a:xfrm>
            <a:off x="1979613" y="0"/>
            <a:ext cx="10795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26676"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73814" y="2368061"/>
            <a:ext cx="4478216" cy="38089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4">
            <a:extLst>
              <a:ext uri="{FF2B5EF4-FFF2-40B4-BE49-F238E27FC236}">
                <a16:creationId xmlns:a16="http://schemas.microsoft.com/office/drawing/2014/main" id="{65DDE21F-0CDD-4CDC-A551-F63BD2FC66B9}"/>
              </a:ext>
            </a:extLst>
          </p:cNvPr>
          <p:cNvSpPr>
            <a:spLocks noGrp="1"/>
          </p:cNvSpPr>
          <p:nvPr>
            <p:ph type="dt" sz="half" idx="10"/>
          </p:nvPr>
        </p:nvSpPr>
        <p:spPr/>
        <p:txBody>
          <a:bodyPr/>
          <a:lstStyle>
            <a:lvl1pPr>
              <a:defRPr/>
            </a:lvl1pPr>
          </a:lstStyle>
          <a:p>
            <a:pPr>
              <a:defRPr/>
            </a:pPr>
            <a:fld id="{826EB92A-F4D1-B042-8D70-9ECD00F228F1}" type="datetime1">
              <a:rPr lang="en-CA" smtClean="0"/>
              <a:t>2022-01-20</a:t>
            </a:fld>
            <a:endParaRPr lang="en-US"/>
          </a:p>
        </p:txBody>
      </p:sp>
      <p:sp>
        <p:nvSpPr>
          <p:cNvPr id="8" name="Footer Placeholder 5">
            <a:extLst>
              <a:ext uri="{FF2B5EF4-FFF2-40B4-BE49-F238E27FC236}">
                <a16:creationId xmlns:a16="http://schemas.microsoft.com/office/drawing/2014/main" id="{0CC7A35A-81A2-4117-AB7D-2E3C3884E120}"/>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6">
            <a:extLst>
              <a:ext uri="{FF2B5EF4-FFF2-40B4-BE49-F238E27FC236}">
                <a16:creationId xmlns:a16="http://schemas.microsoft.com/office/drawing/2014/main" id="{844CC650-2E34-4535-B213-1BC24BBAC49C}"/>
              </a:ext>
            </a:extLst>
          </p:cNvPr>
          <p:cNvSpPr>
            <a:spLocks noGrp="1"/>
          </p:cNvSpPr>
          <p:nvPr>
            <p:ph type="sldNum" sz="quarter" idx="12"/>
          </p:nvPr>
        </p:nvSpPr>
        <p:spPr/>
        <p:txBody>
          <a:bodyPr/>
          <a:lstStyle>
            <a:lvl1pPr>
              <a:defRPr/>
            </a:lvl1pPr>
          </a:lstStyle>
          <a:p>
            <a:pPr>
              <a:defRPr/>
            </a:pPr>
            <a:fld id="{A8399136-4CEA-4724-A82B-99C69D955D01}" type="slidenum">
              <a:rPr lang="en-US"/>
              <a:pPr>
                <a:defRPr/>
              </a:pPr>
              <a:t>‹#›</a:t>
            </a:fld>
            <a:endParaRPr lang="en-US"/>
          </a:p>
        </p:txBody>
      </p:sp>
    </p:spTree>
    <p:extLst>
      <p:ext uri="{BB962C8B-B14F-4D97-AF65-F5344CB8AC3E}">
        <p14:creationId xmlns:p14="http://schemas.microsoft.com/office/powerpoint/2010/main" val="3547996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2932079-60AC-485B-B08B-01FB8F58F8FC}"/>
              </a:ext>
            </a:extLst>
          </p:cNvPr>
          <p:cNvSpPr>
            <a:spLocks noGrp="1"/>
          </p:cNvSpPr>
          <p:nvPr>
            <p:ph type="dt" sz="half" idx="10"/>
          </p:nvPr>
        </p:nvSpPr>
        <p:spPr/>
        <p:txBody>
          <a:bodyPr/>
          <a:lstStyle>
            <a:lvl1pPr>
              <a:defRPr/>
            </a:lvl1pPr>
          </a:lstStyle>
          <a:p>
            <a:pPr>
              <a:defRPr/>
            </a:pPr>
            <a:fld id="{9027D298-2823-EF4D-BAA6-704FB7506812}" type="datetime1">
              <a:rPr lang="en-CA" smtClean="0"/>
              <a:t>2022-01-20</a:t>
            </a:fld>
            <a:endParaRPr lang="en-US"/>
          </a:p>
        </p:txBody>
      </p:sp>
      <p:sp>
        <p:nvSpPr>
          <p:cNvPr id="8" name="Footer Placeholder 4">
            <a:extLst>
              <a:ext uri="{FF2B5EF4-FFF2-40B4-BE49-F238E27FC236}">
                <a16:creationId xmlns:a16="http://schemas.microsoft.com/office/drawing/2014/main" id="{043752C7-7984-4CF6-BD20-3986E1C076B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52D7191-33D4-4EB3-9BDF-9FA180224431}"/>
              </a:ext>
            </a:extLst>
          </p:cNvPr>
          <p:cNvSpPr>
            <a:spLocks noGrp="1"/>
          </p:cNvSpPr>
          <p:nvPr>
            <p:ph type="sldNum" sz="quarter" idx="12"/>
          </p:nvPr>
        </p:nvSpPr>
        <p:spPr/>
        <p:txBody>
          <a:bodyPr/>
          <a:lstStyle>
            <a:lvl1pPr>
              <a:defRPr/>
            </a:lvl1pPr>
          </a:lstStyle>
          <a:p>
            <a:pPr>
              <a:defRPr/>
            </a:pPr>
            <a:fld id="{982D93CB-C005-4224-8141-639D7311E4E5}" type="slidenum">
              <a:rPr lang="en-US"/>
              <a:pPr>
                <a:defRPr/>
              </a:pPr>
              <a:t>‹#›</a:t>
            </a:fld>
            <a:endParaRPr lang="en-US"/>
          </a:p>
        </p:txBody>
      </p:sp>
    </p:spTree>
    <p:extLst>
      <p:ext uri="{BB962C8B-B14F-4D97-AF65-F5344CB8AC3E}">
        <p14:creationId xmlns:p14="http://schemas.microsoft.com/office/powerpoint/2010/main" val="1364604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0ADB57-392B-4D5D-BFDA-0E978693D46C}"/>
              </a:ext>
            </a:extLst>
          </p:cNvPr>
          <p:cNvSpPr>
            <a:spLocks noGrp="1"/>
          </p:cNvSpPr>
          <p:nvPr>
            <p:ph type="dt" sz="half" idx="10"/>
          </p:nvPr>
        </p:nvSpPr>
        <p:spPr/>
        <p:txBody>
          <a:bodyPr/>
          <a:lstStyle>
            <a:lvl1pPr>
              <a:defRPr/>
            </a:lvl1pPr>
          </a:lstStyle>
          <a:p>
            <a:pPr>
              <a:defRPr/>
            </a:pPr>
            <a:fld id="{B4A0FB09-EE4A-7542-B3A1-A1F89A218D88}" type="datetime1">
              <a:rPr lang="en-CA" smtClean="0"/>
              <a:t>2022-01-20</a:t>
            </a:fld>
            <a:endParaRPr lang="en-US"/>
          </a:p>
        </p:txBody>
      </p:sp>
      <p:sp>
        <p:nvSpPr>
          <p:cNvPr id="4" name="Footer Placeholder 3">
            <a:extLst>
              <a:ext uri="{FF2B5EF4-FFF2-40B4-BE49-F238E27FC236}">
                <a16:creationId xmlns:a16="http://schemas.microsoft.com/office/drawing/2014/main" id="{73EA2C71-49C4-4058-8204-5EED6AFD955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8A1593AE-E683-4B9A-B27D-260524640104}"/>
              </a:ext>
            </a:extLst>
          </p:cNvPr>
          <p:cNvSpPr>
            <a:spLocks noGrp="1"/>
          </p:cNvSpPr>
          <p:nvPr>
            <p:ph type="sldNum" sz="quarter" idx="12"/>
          </p:nvPr>
        </p:nvSpPr>
        <p:spPr>
          <a:xfrm>
            <a:off x="8610600" y="6356350"/>
            <a:ext cx="2422525" cy="365125"/>
          </a:xfrm>
        </p:spPr>
        <p:txBody>
          <a:bodyPr/>
          <a:lstStyle>
            <a:lvl1pPr>
              <a:defRPr/>
            </a:lvl1pPr>
          </a:lstStyle>
          <a:p>
            <a:pPr>
              <a:defRPr/>
            </a:pPr>
            <a:fld id="{32206F17-C4AC-4D6E-A049-E6E33DBD2479}" type="slidenum">
              <a:rPr lang="en-US"/>
              <a:pPr>
                <a:defRPr/>
              </a:pPr>
              <a:t>‹#›</a:t>
            </a:fld>
            <a:endParaRPr lang="en-US"/>
          </a:p>
        </p:txBody>
      </p:sp>
    </p:spTree>
    <p:extLst>
      <p:ext uri="{BB962C8B-B14F-4D97-AF65-F5344CB8AC3E}">
        <p14:creationId xmlns:p14="http://schemas.microsoft.com/office/powerpoint/2010/main" val="3873406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2"/>
          <p:cNvSpPr>
            <a:spLocks noGrp="1"/>
          </p:cNvSpPr>
          <p:nvPr>
            <p:ph idx="1"/>
          </p:nvPr>
        </p:nvSpPr>
        <p:spPr>
          <a:xfrm>
            <a:off x="2932386" y="2806261"/>
            <a:ext cx="8421414" cy="33707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DE6427A1-7D89-4204-8E3B-42DE45F8CC2E}"/>
              </a:ext>
            </a:extLst>
          </p:cNvPr>
          <p:cNvSpPr>
            <a:spLocks noGrp="1"/>
          </p:cNvSpPr>
          <p:nvPr>
            <p:ph type="dt" sz="half" idx="10"/>
          </p:nvPr>
        </p:nvSpPr>
        <p:spPr/>
        <p:txBody>
          <a:bodyPr/>
          <a:lstStyle>
            <a:lvl1pPr>
              <a:defRPr/>
            </a:lvl1pPr>
          </a:lstStyle>
          <a:p>
            <a:pPr>
              <a:defRPr/>
            </a:pPr>
            <a:fld id="{78842722-DBA7-7A44-8B64-6DEA313A8EA1}" type="datetime1">
              <a:rPr lang="en-CA" smtClean="0"/>
              <a:t>2022-01-20</a:t>
            </a:fld>
            <a:endParaRPr lang="en-US"/>
          </a:p>
        </p:txBody>
      </p:sp>
      <p:sp>
        <p:nvSpPr>
          <p:cNvPr id="4" name="Footer Placeholder 4">
            <a:extLst>
              <a:ext uri="{FF2B5EF4-FFF2-40B4-BE49-F238E27FC236}">
                <a16:creationId xmlns:a16="http://schemas.microsoft.com/office/drawing/2014/main" id="{821EDA06-0522-4311-B981-D62A8806E7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28BCB6-DEEE-4785-8694-DAA123F1BE42}"/>
              </a:ext>
            </a:extLst>
          </p:cNvPr>
          <p:cNvSpPr>
            <a:spLocks noGrp="1"/>
          </p:cNvSpPr>
          <p:nvPr>
            <p:ph type="sldNum" sz="quarter" idx="12"/>
          </p:nvPr>
        </p:nvSpPr>
        <p:spPr/>
        <p:txBody>
          <a:bodyPr/>
          <a:lstStyle>
            <a:lvl1pPr>
              <a:defRPr/>
            </a:lvl1pPr>
          </a:lstStyle>
          <a:p>
            <a:pPr>
              <a:defRPr/>
            </a:pPr>
            <a:fld id="{11C57171-8A92-40AA-9556-9DB800B09715}" type="slidenum">
              <a:rPr lang="en-US"/>
              <a:pPr>
                <a:defRPr/>
              </a:pPr>
              <a:t>‹#›</a:t>
            </a:fld>
            <a:endParaRPr lang="en-US"/>
          </a:p>
        </p:txBody>
      </p:sp>
    </p:spTree>
    <p:extLst>
      <p:ext uri="{BB962C8B-B14F-4D97-AF65-F5344CB8AC3E}">
        <p14:creationId xmlns:p14="http://schemas.microsoft.com/office/powerpoint/2010/main" val="279852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D1202B"/>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D170376-CD7B-49B7-BDDA-BD70A7523719}"/>
              </a:ext>
            </a:extLst>
          </p:cNvPr>
          <p:cNvSpPr/>
          <p:nvPr userDrawn="1"/>
        </p:nvSpPr>
        <p:spPr>
          <a:xfrm rot="20075005">
            <a:off x="-11113" y="-2897188"/>
            <a:ext cx="12533313" cy="8858251"/>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76B9C12E-9F30-4C2A-BA9B-FE65490745F3}"/>
              </a:ext>
            </a:extLst>
          </p:cNvPr>
          <p:cNvSpPr/>
          <p:nvPr userDrawn="1"/>
        </p:nvSpPr>
        <p:spPr>
          <a:xfrm>
            <a:off x="-41275" y="2055813"/>
            <a:ext cx="12276138" cy="2159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5CC9CB3A-01D4-4E7C-9885-D3FCD5CCBEDA}"/>
              </a:ext>
            </a:extLst>
          </p:cNvPr>
          <p:cNvSpPr/>
          <p:nvPr userDrawn="1"/>
        </p:nvSpPr>
        <p:spPr>
          <a:xfrm>
            <a:off x="1979613" y="0"/>
            <a:ext cx="10795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639686" y="439792"/>
            <a:ext cx="9074988" cy="930973"/>
          </a:xfrm>
        </p:spPr>
        <p:txBody>
          <a:bodyPr anchor="b"/>
          <a:lstStyle>
            <a:lvl1pPr algn="l">
              <a:defRPr sz="4800">
                <a:solidFill>
                  <a:schemeClr val="tx1"/>
                </a:solidFill>
              </a:defRPr>
            </a:lvl1pPr>
          </a:lstStyle>
          <a:p>
            <a:r>
              <a:rPr lang="en-US" dirty="0"/>
              <a:t>Click to edit Master title style</a:t>
            </a:r>
          </a:p>
        </p:txBody>
      </p:sp>
      <p:sp>
        <p:nvSpPr>
          <p:cNvPr id="14" name="Content Placeholder 2"/>
          <p:cNvSpPr>
            <a:spLocks noGrp="1"/>
          </p:cNvSpPr>
          <p:nvPr>
            <p:ph idx="1"/>
          </p:nvPr>
        </p:nvSpPr>
        <p:spPr>
          <a:xfrm>
            <a:off x="2932386" y="2806261"/>
            <a:ext cx="8421414"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ED8A45A0-079A-4245-8315-4DB8C587FBF3}"/>
              </a:ext>
            </a:extLst>
          </p:cNvPr>
          <p:cNvSpPr>
            <a:spLocks noGrp="1"/>
          </p:cNvSpPr>
          <p:nvPr>
            <p:ph type="dt" sz="half" idx="10"/>
          </p:nvPr>
        </p:nvSpPr>
        <p:spPr>
          <a:xfrm>
            <a:off x="9296400" y="6356350"/>
            <a:ext cx="2743200" cy="365125"/>
          </a:xfrm>
        </p:spPr>
        <p:txBody>
          <a:bodyPr/>
          <a:lstStyle>
            <a:lvl1pPr>
              <a:defRPr/>
            </a:lvl1pPr>
          </a:lstStyle>
          <a:p>
            <a:pPr>
              <a:defRPr/>
            </a:pPr>
            <a:fld id="{3E9C4B05-7A75-0A4D-930E-4A263E0BC602}" type="datetime1">
              <a:rPr lang="en-CA" smtClean="0"/>
              <a:t>2022-01-20</a:t>
            </a:fld>
            <a:endParaRPr lang="en-US"/>
          </a:p>
        </p:txBody>
      </p:sp>
    </p:spTree>
    <p:extLst>
      <p:ext uri="{BB962C8B-B14F-4D97-AF65-F5344CB8AC3E}">
        <p14:creationId xmlns:p14="http://schemas.microsoft.com/office/powerpoint/2010/main" val="3481669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EC49A987-5043-4159-B953-E9E6481848C0}"/>
              </a:ext>
            </a:extLst>
          </p:cNvPr>
          <p:cNvSpPr>
            <a:spLocks noGrp="1"/>
          </p:cNvSpPr>
          <p:nvPr>
            <p:ph type="dt" sz="half" idx="10"/>
          </p:nvPr>
        </p:nvSpPr>
        <p:spPr/>
        <p:txBody>
          <a:bodyPr/>
          <a:lstStyle>
            <a:lvl1pPr>
              <a:defRPr/>
            </a:lvl1pPr>
          </a:lstStyle>
          <a:p>
            <a:pPr>
              <a:defRPr/>
            </a:pPr>
            <a:fld id="{087C7E49-8019-3F40-921F-9862EEA69120}" type="datetime1">
              <a:rPr lang="en-CA" smtClean="0"/>
              <a:t>2022-01-20</a:t>
            </a:fld>
            <a:endParaRPr lang="en-US"/>
          </a:p>
        </p:txBody>
      </p:sp>
      <p:sp>
        <p:nvSpPr>
          <p:cNvPr id="6" name="Footer Placeholder 4">
            <a:extLst>
              <a:ext uri="{FF2B5EF4-FFF2-40B4-BE49-F238E27FC236}">
                <a16:creationId xmlns:a16="http://schemas.microsoft.com/office/drawing/2014/main" id="{4F35FFCE-CD39-47B5-BA07-F69C866A6DD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A61C0E3-3312-4C50-9368-8B4F857E3C14}"/>
              </a:ext>
            </a:extLst>
          </p:cNvPr>
          <p:cNvSpPr>
            <a:spLocks noGrp="1"/>
          </p:cNvSpPr>
          <p:nvPr>
            <p:ph type="sldNum" sz="quarter" idx="12"/>
          </p:nvPr>
        </p:nvSpPr>
        <p:spPr/>
        <p:txBody>
          <a:bodyPr/>
          <a:lstStyle>
            <a:lvl1pPr>
              <a:defRPr/>
            </a:lvl1pPr>
          </a:lstStyle>
          <a:p>
            <a:pPr>
              <a:defRPr/>
            </a:pPr>
            <a:fld id="{3145FD86-32B6-421A-9E0F-B7CB3144DD23}" type="slidenum">
              <a:rPr lang="en-US"/>
              <a:pPr>
                <a:defRPr/>
              </a:pPr>
              <a:t>‹#›</a:t>
            </a:fld>
            <a:endParaRPr lang="en-US"/>
          </a:p>
        </p:txBody>
      </p:sp>
    </p:spTree>
    <p:extLst>
      <p:ext uri="{BB962C8B-B14F-4D97-AF65-F5344CB8AC3E}">
        <p14:creationId xmlns:p14="http://schemas.microsoft.com/office/powerpoint/2010/main" val="366445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2FCE8888-3559-49A1-8E24-4AB7C08865A9}"/>
              </a:ext>
            </a:extLst>
          </p:cNvPr>
          <p:cNvSpPr>
            <a:spLocks noGrp="1"/>
          </p:cNvSpPr>
          <p:nvPr>
            <p:ph type="dt" sz="half" idx="10"/>
          </p:nvPr>
        </p:nvSpPr>
        <p:spPr/>
        <p:txBody>
          <a:bodyPr/>
          <a:lstStyle>
            <a:lvl1pPr>
              <a:defRPr/>
            </a:lvl1pPr>
          </a:lstStyle>
          <a:p>
            <a:pPr>
              <a:defRPr/>
            </a:pPr>
            <a:fld id="{7A991B36-91A3-7E4F-9150-D29418AB0C67}" type="datetime1">
              <a:rPr lang="en-CA" smtClean="0"/>
              <a:t>2022-01-20</a:t>
            </a:fld>
            <a:endParaRPr lang="en-US"/>
          </a:p>
        </p:txBody>
      </p:sp>
      <p:sp>
        <p:nvSpPr>
          <p:cNvPr id="6" name="Footer Placeholder 4">
            <a:extLst>
              <a:ext uri="{FF2B5EF4-FFF2-40B4-BE49-F238E27FC236}">
                <a16:creationId xmlns:a16="http://schemas.microsoft.com/office/drawing/2014/main" id="{EDA38FCC-4145-41CE-93D6-F509B2FE984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C348533-34BC-46B8-AA3D-C9AB803EB6B1}"/>
              </a:ext>
            </a:extLst>
          </p:cNvPr>
          <p:cNvSpPr>
            <a:spLocks noGrp="1"/>
          </p:cNvSpPr>
          <p:nvPr>
            <p:ph type="sldNum" sz="quarter" idx="12"/>
          </p:nvPr>
        </p:nvSpPr>
        <p:spPr/>
        <p:txBody>
          <a:bodyPr/>
          <a:lstStyle>
            <a:lvl1pPr>
              <a:defRPr/>
            </a:lvl1pPr>
          </a:lstStyle>
          <a:p>
            <a:pPr>
              <a:defRPr/>
            </a:pPr>
            <a:fld id="{C48135EB-F82A-439C-AF0A-7A62A3BBAD1E}" type="slidenum">
              <a:rPr lang="en-US"/>
              <a:pPr>
                <a:defRPr/>
              </a:pPr>
              <a:t>‹#›</a:t>
            </a:fld>
            <a:endParaRPr lang="en-US"/>
          </a:p>
        </p:txBody>
      </p:sp>
    </p:spTree>
    <p:extLst>
      <p:ext uri="{BB962C8B-B14F-4D97-AF65-F5344CB8AC3E}">
        <p14:creationId xmlns:p14="http://schemas.microsoft.com/office/powerpoint/2010/main" val="38186218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881F9-2CB8-4896-B991-82ED95E03BE3}"/>
              </a:ext>
            </a:extLst>
          </p:cNvPr>
          <p:cNvSpPr>
            <a:spLocks noGrp="1"/>
          </p:cNvSpPr>
          <p:nvPr>
            <p:ph type="dt" sz="half" idx="10"/>
          </p:nvPr>
        </p:nvSpPr>
        <p:spPr/>
        <p:txBody>
          <a:bodyPr/>
          <a:lstStyle>
            <a:lvl1pPr>
              <a:defRPr/>
            </a:lvl1pPr>
          </a:lstStyle>
          <a:p>
            <a:pPr>
              <a:defRPr/>
            </a:pPr>
            <a:fld id="{216E5150-8003-5D4C-A01B-D04EF882B1CA}" type="datetime1">
              <a:rPr lang="en-CA" smtClean="0"/>
              <a:t>2022-01-20</a:t>
            </a:fld>
            <a:endParaRPr lang="en-US"/>
          </a:p>
        </p:txBody>
      </p:sp>
      <p:sp>
        <p:nvSpPr>
          <p:cNvPr id="5" name="Footer Placeholder 4">
            <a:extLst>
              <a:ext uri="{FF2B5EF4-FFF2-40B4-BE49-F238E27FC236}">
                <a16:creationId xmlns:a16="http://schemas.microsoft.com/office/drawing/2014/main" id="{DECED92E-8C79-4E40-B12B-34A106924B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F134BE-7CA9-4B8A-AD2D-047E19C9DFE7}"/>
              </a:ext>
            </a:extLst>
          </p:cNvPr>
          <p:cNvSpPr>
            <a:spLocks noGrp="1"/>
          </p:cNvSpPr>
          <p:nvPr>
            <p:ph type="sldNum" sz="quarter" idx="12"/>
          </p:nvPr>
        </p:nvSpPr>
        <p:spPr/>
        <p:txBody>
          <a:bodyPr/>
          <a:lstStyle>
            <a:lvl1pPr>
              <a:defRPr/>
            </a:lvl1pPr>
          </a:lstStyle>
          <a:p>
            <a:pPr>
              <a:defRPr/>
            </a:pPr>
            <a:fld id="{0EE22100-82BD-4EBA-995F-7BF12F15C225}" type="slidenum">
              <a:rPr lang="en-US"/>
              <a:pPr>
                <a:defRPr/>
              </a:pPr>
              <a:t>‹#›</a:t>
            </a:fld>
            <a:endParaRPr lang="en-US"/>
          </a:p>
        </p:txBody>
      </p:sp>
    </p:spTree>
    <p:extLst>
      <p:ext uri="{BB962C8B-B14F-4D97-AF65-F5344CB8AC3E}">
        <p14:creationId xmlns:p14="http://schemas.microsoft.com/office/powerpoint/2010/main" val="28693573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9B97F5-237C-47BF-A67F-09B504F93259}"/>
              </a:ext>
            </a:extLst>
          </p:cNvPr>
          <p:cNvSpPr>
            <a:spLocks noGrp="1"/>
          </p:cNvSpPr>
          <p:nvPr>
            <p:ph type="dt" sz="half" idx="10"/>
          </p:nvPr>
        </p:nvSpPr>
        <p:spPr/>
        <p:txBody>
          <a:bodyPr/>
          <a:lstStyle>
            <a:lvl1pPr>
              <a:defRPr/>
            </a:lvl1pPr>
          </a:lstStyle>
          <a:p>
            <a:pPr>
              <a:defRPr/>
            </a:pPr>
            <a:fld id="{A9FBA8BC-E328-6E47-BFBD-4632A097203B}" type="datetime1">
              <a:rPr lang="en-CA" smtClean="0"/>
              <a:t>2022-01-20</a:t>
            </a:fld>
            <a:endParaRPr lang="en-US"/>
          </a:p>
        </p:txBody>
      </p:sp>
      <p:sp>
        <p:nvSpPr>
          <p:cNvPr id="5" name="Footer Placeholder 4">
            <a:extLst>
              <a:ext uri="{FF2B5EF4-FFF2-40B4-BE49-F238E27FC236}">
                <a16:creationId xmlns:a16="http://schemas.microsoft.com/office/drawing/2014/main" id="{26B845FE-E781-41FC-AA69-620D9FB0A1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804D8C-D35A-4C06-8513-97A9B624CEC4}"/>
              </a:ext>
            </a:extLst>
          </p:cNvPr>
          <p:cNvSpPr>
            <a:spLocks noGrp="1"/>
          </p:cNvSpPr>
          <p:nvPr>
            <p:ph type="sldNum" sz="quarter" idx="12"/>
          </p:nvPr>
        </p:nvSpPr>
        <p:spPr/>
        <p:txBody>
          <a:bodyPr/>
          <a:lstStyle>
            <a:lvl1pPr>
              <a:defRPr/>
            </a:lvl1pPr>
          </a:lstStyle>
          <a:p>
            <a:pPr>
              <a:defRPr/>
            </a:pPr>
            <a:fld id="{AAB61BAB-8E46-44C5-924B-7F0A2AD610F6}" type="slidenum">
              <a:rPr lang="en-US"/>
              <a:pPr>
                <a:defRPr/>
              </a:pPr>
              <a:t>‹#›</a:t>
            </a:fld>
            <a:endParaRPr lang="en-US"/>
          </a:p>
        </p:txBody>
      </p:sp>
    </p:spTree>
    <p:extLst>
      <p:ext uri="{BB962C8B-B14F-4D97-AF65-F5344CB8AC3E}">
        <p14:creationId xmlns:p14="http://schemas.microsoft.com/office/powerpoint/2010/main" val="2435663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8DFF3F-A478-473C-9C79-FD6B04AED8FC}"/>
              </a:ext>
            </a:extLst>
          </p:cNvPr>
          <p:cNvSpPr>
            <a:spLocks noGrp="1"/>
          </p:cNvSpPr>
          <p:nvPr>
            <p:ph type="dt" sz="half" idx="10"/>
          </p:nvPr>
        </p:nvSpPr>
        <p:spPr/>
        <p:txBody>
          <a:bodyPr/>
          <a:lstStyle>
            <a:lvl1pPr>
              <a:defRPr/>
            </a:lvl1pPr>
          </a:lstStyle>
          <a:p>
            <a:pPr>
              <a:defRPr/>
            </a:pPr>
            <a:fld id="{4BA011DD-C74E-A54A-A810-80ED5E1E542A}" type="datetime1">
              <a:rPr lang="en-CA" altLang="en-US" smtClean="0"/>
              <a:t>2022-01-20</a:t>
            </a:fld>
            <a:endParaRPr lang="en-US" altLang="en-US"/>
          </a:p>
        </p:txBody>
      </p:sp>
      <p:sp>
        <p:nvSpPr>
          <p:cNvPr id="3" name="Footer Placeholder 2">
            <a:extLst>
              <a:ext uri="{FF2B5EF4-FFF2-40B4-BE49-F238E27FC236}">
                <a16:creationId xmlns:a16="http://schemas.microsoft.com/office/drawing/2014/main" id="{5E89F57E-C225-491E-8B6F-869DFC08EBA9}"/>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91488189-CB5C-4E07-BD5C-A78A9F7A5B89}"/>
              </a:ext>
            </a:extLst>
          </p:cNvPr>
          <p:cNvSpPr>
            <a:spLocks noGrp="1"/>
          </p:cNvSpPr>
          <p:nvPr>
            <p:ph type="sldNum" sz="quarter" idx="12"/>
          </p:nvPr>
        </p:nvSpPr>
        <p:spPr/>
        <p:txBody>
          <a:bodyPr/>
          <a:lstStyle>
            <a:lvl1pPr>
              <a:defRPr/>
            </a:lvl1pPr>
          </a:lstStyle>
          <a:p>
            <a:pPr>
              <a:defRPr/>
            </a:pPr>
            <a:fld id="{4E831978-E4F0-4B49-9CA0-16325638532B}" type="slidenum">
              <a:rPr lang="en-US" altLang="en-US"/>
              <a:pPr>
                <a:defRPr/>
              </a:pPr>
              <a:t>‹#›</a:t>
            </a:fld>
            <a:endParaRPr lang="en-US" altLang="en-US"/>
          </a:p>
        </p:txBody>
      </p:sp>
    </p:spTree>
    <p:extLst>
      <p:ext uri="{BB962C8B-B14F-4D97-AF65-F5344CB8AC3E}">
        <p14:creationId xmlns:p14="http://schemas.microsoft.com/office/powerpoint/2010/main" val="1128560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D1202B"/>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A75FFB-8316-4CE2-848B-7E359E9501DE}"/>
              </a:ext>
            </a:extLst>
          </p:cNvPr>
          <p:cNvSpPr/>
          <p:nvPr userDrawn="1"/>
        </p:nvSpPr>
        <p:spPr>
          <a:xfrm rot="20075005">
            <a:off x="-11113" y="-2897188"/>
            <a:ext cx="12533313" cy="8858251"/>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7868D2AF-0C87-434E-B9FD-0BBC7CB142FC}"/>
              </a:ext>
            </a:extLst>
          </p:cNvPr>
          <p:cNvSpPr/>
          <p:nvPr userDrawn="1"/>
        </p:nvSpPr>
        <p:spPr>
          <a:xfrm>
            <a:off x="-41275" y="3573463"/>
            <a:ext cx="1021238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1363546" y="1494868"/>
            <a:ext cx="8807567" cy="1934131"/>
          </a:xfrm>
        </p:spPr>
        <p:txBody>
          <a:bodyPr anchor="b"/>
          <a:lstStyle>
            <a:lvl1pPr algn="ctr">
              <a:defRPr sz="4800">
                <a:solidFill>
                  <a:schemeClr val="tx1"/>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1BCF751D-993A-46F0-B056-9632773E016D}"/>
              </a:ext>
            </a:extLst>
          </p:cNvPr>
          <p:cNvSpPr>
            <a:spLocks noGrp="1"/>
          </p:cNvSpPr>
          <p:nvPr>
            <p:ph type="dt" sz="half" idx="10"/>
          </p:nvPr>
        </p:nvSpPr>
        <p:spPr>
          <a:xfrm>
            <a:off x="9296400" y="6356350"/>
            <a:ext cx="2743200" cy="365125"/>
          </a:xfrm>
        </p:spPr>
        <p:txBody>
          <a:bodyPr/>
          <a:lstStyle>
            <a:lvl1pPr>
              <a:defRPr/>
            </a:lvl1pPr>
          </a:lstStyle>
          <a:p>
            <a:pPr>
              <a:defRPr/>
            </a:pPr>
            <a:fld id="{67543079-A91E-E645-B06B-56E2983635DF}" type="datetime1">
              <a:rPr lang="en-CA" smtClean="0"/>
              <a:t>2022-01-20</a:t>
            </a:fld>
            <a:endParaRPr lang="en-US"/>
          </a:p>
        </p:txBody>
      </p:sp>
    </p:spTree>
    <p:extLst>
      <p:ext uri="{BB962C8B-B14F-4D97-AF65-F5344CB8AC3E}">
        <p14:creationId xmlns:p14="http://schemas.microsoft.com/office/powerpoint/2010/main" val="3529568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D1202B"/>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E6E31B36-54A4-45F4-AF06-96065A11DC0B}"/>
              </a:ext>
            </a:extLst>
          </p:cNvPr>
          <p:cNvSpPr/>
          <p:nvPr userDrawn="1"/>
        </p:nvSpPr>
        <p:spPr>
          <a:xfrm rot="20075005">
            <a:off x="-11113" y="-2897188"/>
            <a:ext cx="12533313" cy="8858251"/>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1363546" y="1494868"/>
            <a:ext cx="8807567" cy="1934131"/>
          </a:xfrm>
        </p:spPr>
        <p:txBody>
          <a:bodyPr anchor="b"/>
          <a:lstStyle>
            <a:lvl1pPr algn="ctr">
              <a:defRPr sz="4800">
                <a:solidFill>
                  <a:schemeClr val="tx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BA777C2D-39F2-4993-BD8B-F2331872019F}"/>
              </a:ext>
            </a:extLst>
          </p:cNvPr>
          <p:cNvSpPr>
            <a:spLocks noGrp="1"/>
          </p:cNvSpPr>
          <p:nvPr>
            <p:ph type="dt" sz="half" idx="10"/>
          </p:nvPr>
        </p:nvSpPr>
        <p:spPr>
          <a:xfrm>
            <a:off x="9296400" y="6356350"/>
            <a:ext cx="2743200" cy="365125"/>
          </a:xfrm>
        </p:spPr>
        <p:txBody>
          <a:bodyPr/>
          <a:lstStyle>
            <a:lvl1pPr>
              <a:defRPr/>
            </a:lvl1pPr>
          </a:lstStyle>
          <a:p>
            <a:pPr>
              <a:defRPr/>
            </a:pPr>
            <a:fld id="{B699CAD3-D252-0140-9174-FF886ABA068E}" type="datetime1">
              <a:rPr lang="en-CA" smtClean="0"/>
              <a:t>2022-01-20</a:t>
            </a:fld>
            <a:endParaRPr lang="en-US"/>
          </a:p>
        </p:txBody>
      </p:sp>
    </p:spTree>
    <p:extLst>
      <p:ext uri="{BB962C8B-B14F-4D97-AF65-F5344CB8AC3E}">
        <p14:creationId xmlns:p14="http://schemas.microsoft.com/office/powerpoint/2010/main" val="2183985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1E3C71"/>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FA324D2-E986-4164-9A3C-CA9AF1F90B84}"/>
              </a:ext>
            </a:extLst>
          </p:cNvPr>
          <p:cNvSpPr/>
          <p:nvPr userDrawn="1"/>
        </p:nvSpPr>
        <p:spPr>
          <a:xfrm rot="20075005">
            <a:off x="-11113" y="-2897188"/>
            <a:ext cx="12533313" cy="8858251"/>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94D576CD-D1B4-434D-AAC9-43211D69E4D5}"/>
              </a:ext>
            </a:extLst>
          </p:cNvPr>
          <p:cNvSpPr/>
          <p:nvPr userDrawn="1"/>
        </p:nvSpPr>
        <p:spPr>
          <a:xfrm>
            <a:off x="-41275" y="3573463"/>
            <a:ext cx="10212388" cy="2159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1363546" y="1494868"/>
            <a:ext cx="8807567" cy="1934131"/>
          </a:xfrm>
        </p:spPr>
        <p:txBody>
          <a:bodyPr anchor="b"/>
          <a:lstStyle>
            <a:lvl1pPr algn="ctr">
              <a:defRPr sz="4800">
                <a:solidFill>
                  <a:schemeClr val="tx1"/>
                </a:solidFill>
              </a:defRPr>
            </a:lvl1pPr>
          </a:lstStyle>
          <a:p>
            <a:r>
              <a:rPr lang="en-US" dirty="0"/>
              <a:t>Click to edit Master title style</a:t>
            </a:r>
          </a:p>
        </p:txBody>
      </p:sp>
      <p:sp>
        <p:nvSpPr>
          <p:cNvPr id="5" name="Date Placeholder 3">
            <a:extLst>
              <a:ext uri="{FF2B5EF4-FFF2-40B4-BE49-F238E27FC236}">
                <a16:creationId xmlns:a16="http://schemas.microsoft.com/office/drawing/2014/main" id="{2D87FDCE-8D7F-45DD-89E0-E3F8600D1165}"/>
              </a:ext>
            </a:extLst>
          </p:cNvPr>
          <p:cNvSpPr>
            <a:spLocks noGrp="1"/>
          </p:cNvSpPr>
          <p:nvPr>
            <p:ph type="dt" sz="half" idx="10"/>
          </p:nvPr>
        </p:nvSpPr>
        <p:spPr>
          <a:xfrm>
            <a:off x="9296400" y="6356350"/>
            <a:ext cx="2743200" cy="365125"/>
          </a:xfrm>
        </p:spPr>
        <p:txBody>
          <a:bodyPr/>
          <a:lstStyle>
            <a:lvl1pPr>
              <a:defRPr/>
            </a:lvl1pPr>
          </a:lstStyle>
          <a:p>
            <a:pPr>
              <a:defRPr/>
            </a:pPr>
            <a:fld id="{61E0D0B2-7829-FC48-8F8E-4E44EFBBB3A2}" type="datetime1">
              <a:rPr lang="en-CA" smtClean="0"/>
              <a:t>2022-01-20</a:t>
            </a:fld>
            <a:endParaRPr lang="en-US"/>
          </a:p>
        </p:txBody>
      </p:sp>
    </p:spTree>
    <p:extLst>
      <p:ext uri="{BB962C8B-B14F-4D97-AF65-F5344CB8AC3E}">
        <p14:creationId xmlns:p14="http://schemas.microsoft.com/office/powerpoint/2010/main" val="2777652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1E3C71"/>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C050BA51-EB47-4A7F-8D44-1368F4D9B1F3}"/>
              </a:ext>
            </a:extLst>
          </p:cNvPr>
          <p:cNvSpPr/>
          <p:nvPr userDrawn="1"/>
        </p:nvSpPr>
        <p:spPr>
          <a:xfrm rot="20075005">
            <a:off x="-11113" y="-2897188"/>
            <a:ext cx="12533313" cy="8858251"/>
          </a:xfrm>
          <a:prstGeom prst="ellipse">
            <a:avLst/>
          </a:prstGeom>
          <a:solidFill>
            <a:srgbClr val="FFF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DA702DFF-7DC0-4A3A-A766-B683F27C4E1C}"/>
              </a:ext>
            </a:extLst>
          </p:cNvPr>
          <p:cNvSpPr/>
          <p:nvPr userDrawn="1"/>
        </p:nvSpPr>
        <p:spPr>
          <a:xfrm>
            <a:off x="-41275" y="2055813"/>
            <a:ext cx="1227613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DC9AFBD9-5FB1-4743-9420-76D5494B0F4E}"/>
              </a:ext>
            </a:extLst>
          </p:cNvPr>
          <p:cNvSpPr/>
          <p:nvPr userDrawn="1"/>
        </p:nvSpPr>
        <p:spPr>
          <a:xfrm>
            <a:off x="1979613" y="0"/>
            <a:ext cx="10795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ctrTitle"/>
          </p:nvPr>
        </p:nvSpPr>
        <p:spPr>
          <a:xfrm>
            <a:off x="2639686" y="439792"/>
            <a:ext cx="9074988" cy="930973"/>
          </a:xfrm>
        </p:spPr>
        <p:txBody>
          <a:bodyPr anchor="b"/>
          <a:lstStyle>
            <a:lvl1pPr algn="l">
              <a:defRPr sz="4800">
                <a:solidFill>
                  <a:schemeClr val="tx1"/>
                </a:solidFill>
              </a:defRPr>
            </a:lvl1pPr>
          </a:lstStyle>
          <a:p>
            <a:r>
              <a:rPr lang="en-US" dirty="0"/>
              <a:t>Click to edit Master title style</a:t>
            </a:r>
          </a:p>
        </p:txBody>
      </p:sp>
      <p:sp>
        <p:nvSpPr>
          <p:cNvPr id="14" name="Content Placeholder 2"/>
          <p:cNvSpPr>
            <a:spLocks noGrp="1"/>
          </p:cNvSpPr>
          <p:nvPr>
            <p:ph idx="1"/>
          </p:nvPr>
        </p:nvSpPr>
        <p:spPr>
          <a:xfrm>
            <a:off x="2932386" y="2806261"/>
            <a:ext cx="8421414" cy="3370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a:extLst>
              <a:ext uri="{FF2B5EF4-FFF2-40B4-BE49-F238E27FC236}">
                <a16:creationId xmlns:a16="http://schemas.microsoft.com/office/drawing/2014/main" id="{EB899C39-C904-461A-BDB1-0B9B27F8D7B5}"/>
              </a:ext>
            </a:extLst>
          </p:cNvPr>
          <p:cNvSpPr>
            <a:spLocks noGrp="1"/>
          </p:cNvSpPr>
          <p:nvPr>
            <p:ph type="dt" sz="half" idx="10"/>
          </p:nvPr>
        </p:nvSpPr>
        <p:spPr>
          <a:xfrm>
            <a:off x="9296400" y="6356350"/>
            <a:ext cx="2743200" cy="365125"/>
          </a:xfrm>
        </p:spPr>
        <p:txBody>
          <a:bodyPr/>
          <a:lstStyle>
            <a:lvl1pPr>
              <a:defRPr/>
            </a:lvl1pPr>
          </a:lstStyle>
          <a:p>
            <a:pPr>
              <a:defRPr/>
            </a:pPr>
            <a:fld id="{A1C1D711-214B-DF46-933A-5E5E79F7BDAA}" type="datetime1">
              <a:rPr lang="en-CA" smtClean="0"/>
              <a:t>2022-01-20</a:t>
            </a:fld>
            <a:endParaRPr lang="en-US"/>
          </a:p>
        </p:txBody>
      </p:sp>
    </p:spTree>
    <p:extLst>
      <p:ext uri="{BB962C8B-B14F-4D97-AF65-F5344CB8AC3E}">
        <p14:creationId xmlns:p14="http://schemas.microsoft.com/office/powerpoint/2010/main" val="2185299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EB1FB4EE-E362-4AA8-9D24-96A261CD2C4A}"/>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59375" y="569913"/>
            <a:ext cx="1873250"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438911"/>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87635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9001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601DDC-0C0D-4F75-A630-82832350AB55}"/>
              </a:ext>
            </a:extLst>
          </p:cNvPr>
          <p:cNvSpPr/>
          <p:nvPr userDrawn="1"/>
        </p:nvSpPr>
        <p:spPr>
          <a:xfrm>
            <a:off x="-41275" y="2055813"/>
            <a:ext cx="1227613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AC889286-7948-4474-9AFA-32649B0D078A}"/>
              </a:ext>
            </a:extLst>
          </p:cNvPr>
          <p:cNvSpPr/>
          <p:nvPr userDrawn="1"/>
        </p:nvSpPr>
        <p:spPr>
          <a:xfrm>
            <a:off x="1979613" y="0"/>
            <a:ext cx="107950" cy="6858000"/>
          </a:xfrm>
          <a:prstGeom prst="rect">
            <a:avLst/>
          </a:prstGeom>
          <a:solidFill>
            <a:srgbClr val="D120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a:extLst>
              <a:ext uri="{FF2B5EF4-FFF2-40B4-BE49-F238E27FC236}">
                <a16:creationId xmlns:a16="http://schemas.microsoft.com/office/drawing/2014/main" id="{D5CBA465-0C7D-4341-BB53-8B44EF18ABAE}"/>
              </a:ext>
            </a:extLst>
          </p:cNvPr>
          <p:cNvSpPr>
            <a:spLocks noGrp="1"/>
          </p:cNvSpPr>
          <p:nvPr>
            <p:ph type="dt" sz="half" idx="10"/>
          </p:nvPr>
        </p:nvSpPr>
        <p:spPr/>
        <p:txBody>
          <a:bodyPr/>
          <a:lstStyle>
            <a:lvl1pPr>
              <a:defRPr/>
            </a:lvl1pPr>
          </a:lstStyle>
          <a:p>
            <a:pPr>
              <a:defRPr/>
            </a:pPr>
            <a:fld id="{C68B1D75-6171-794E-B363-BACE99F72E67}" type="datetime1">
              <a:rPr lang="en-CA" smtClean="0"/>
              <a:t>2022-01-20</a:t>
            </a:fld>
            <a:endParaRPr lang="en-US"/>
          </a:p>
        </p:txBody>
      </p:sp>
      <p:sp>
        <p:nvSpPr>
          <p:cNvPr id="7" name="Footer Placeholder 4">
            <a:extLst>
              <a:ext uri="{FF2B5EF4-FFF2-40B4-BE49-F238E27FC236}">
                <a16:creationId xmlns:a16="http://schemas.microsoft.com/office/drawing/2014/main" id="{F2676334-15ED-4333-9C6A-D5CA87ADEB73}"/>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85CAC2CE-5C8F-43C5-A633-255B586B0E77}"/>
              </a:ext>
            </a:extLst>
          </p:cNvPr>
          <p:cNvSpPr>
            <a:spLocks noGrp="1"/>
          </p:cNvSpPr>
          <p:nvPr>
            <p:ph type="sldNum" sz="quarter" idx="12"/>
          </p:nvPr>
        </p:nvSpPr>
        <p:spPr/>
        <p:txBody>
          <a:bodyPr/>
          <a:lstStyle>
            <a:lvl1pPr>
              <a:defRPr/>
            </a:lvl1pPr>
          </a:lstStyle>
          <a:p>
            <a:pPr>
              <a:defRPr/>
            </a:pPr>
            <a:fld id="{AE76555A-DBEC-49DE-AB50-BC0EA6AF73D8}" type="slidenum">
              <a:rPr lang="en-US"/>
              <a:pPr>
                <a:defRPr/>
              </a:pPr>
              <a:t>‹#›</a:t>
            </a:fld>
            <a:endParaRPr lang="en-US"/>
          </a:p>
        </p:txBody>
      </p:sp>
    </p:spTree>
    <p:extLst>
      <p:ext uri="{BB962C8B-B14F-4D97-AF65-F5344CB8AC3E}">
        <p14:creationId xmlns:p14="http://schemas.microsoft.com/office/powerpoint/2010/main" val="3915175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8EA"/>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D58AF8C-F069-4E2C-936F-C0246E308BA1}"/>
              </a:ext>
            </a:extLst>
          </p:cNvPr>
          <p:cNvSpPr>
            <a:spLocks noGrp="1" noChangeArrowheads="1"/>
          </p:cNvSpPr>
          <p:nvPr>
            <p:ph type="title"/>
          </p:nvPr>
        </p:nvSpPr>
        <p:spPr bwMode="auto">
          <a:xfrm>
            <a:off x="2932113" y="365125"/>
            <a:ext cx="8421687"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61A0FB4-1AFB-4C8F-97C8-E4A0F6807864}"/>
              </a:ext>
            </a:extLst>
          </p:cNvPr>
          <p:cNvSpPr>
            <a:spLocks noGrp="1" noChangeArrowheads="1"/>
          </p:cNvSpPr>
          <p:nvPr>
            <p:ph type="body" idx="1"/>
          </p:nvPr>
        </p:nvSpPr>
        <p:spPr bwMode="auto">
          <a:xfrm>
            <a:off x="2932113" y="2806700"/>
            <a:ext cx="8421687" cy="337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9E64F98-1AD3-4EE6-952F-12A0F3EEFF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Roboto Light" panose="02000000000000000000" pitchFamily="2" charset="0"/>
                <a:ea typeface="Roboto Light" panose="02000000000000000000" pitchFamily="2" charset="0"/>
              </a:defRPr>
            </a:lvl1pPr>
          </a:lstStyle>
          <a:p>
            <a:pPr>
              <a:defRPr/>
            </a:pPr>
            <a:fld id="{FF16C59A-51F1-DE43-A292-F101C2E72260}" type="datetime1">
              <a:rPr lang="en-CA" smtClean="0"/>
              <a:t>2022-01-20</a:t>
            </a:fld>
            <a:endParaRPr lang="en-US"/>
          </a:p>
        </p:txBody>
      </p:sp>
      <p:sp>
        <p:nvSpPr>
          <p:cNvPr id="5" name="Footer Placeholder 4">
            <a:extLst>
              <a:ext uri="{FF2B5EF4-FFF2-40B4-BE49-F238E27FC236}">
                <a16:creationId xmlns:a16="http://schemas.microsoft.com/office/drawing/2014/main" id="{F934C683-439B-46B9-94D0-165FEDC143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Roboto Light" panose="02000000000000000000" pitchFamily="2" charset="0"/>
                <a:ea typeface="Roboto Light" panose="02000000000000000000" pitchFamily="2" charset="0"/>
              </a:defRPr>
            </a:lvl1pPr>
          </a:lstStyle>
          <a:p>
            <a:pPr>
              <a:defRPr/>
            </a:pPr>
            <a:endParaRPr lang="en-US"/>
          </a:p>
        </p:txBody>
      </p:sp>
      <p:sp>
        <p:nvSpPr>
          <p:cNvPr id="6" name="Slide Number Placeholder 5">
            <a:extLst>
              <a:ext uri="{FF2B5EF4-FFF2-40B4-BE49-F238E27FC236}">
                <a16:creationId xmlns:a16="http://schemas.microsoft.com/office/drawing/2014/main" id="{0A22ADB3-B998-49F3-99AA-F72E819941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Roboto Light" panose="02000000000000000000" pitchFamily="2" charset="0"/>
                <a:ea typeface="Roboto Light" panose="02000000000000000000" pitchFamily="2" charset="0"/>
              </a:defRPr>
            </a:lvl1pPr>
          </a:lstStyle>
          <a:p>
            <a:pPr>
              <a:defRPr/>
            </a:pPr>
            <a:fld id="{C6071CDF-143D-4F4B-B6E8-11D4355F31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27" r:id="rId21"/>
    <p:sldLayoutId id="2147483828" r:id="rId22"/>
    <p:sldLayoutId id="2147483856" r:id="rId23"/>
    <p:sldLayoutId id="2147483829" r:id="rId24"/>
    <p:sldLayoutId id="2147483857" r:id="rId25"/>
    <p:sldLayoutId id="2147483858" r:id="rId26"/>
    <p:sldLayoutId id="2147483830" r:id="rId27"/>
    <p:sldLayoutId id="2147483859" r:id="rId28"/>
    <p:sldLayoutId id="2147483831" r:id="rId29"/>
    <p:sldLayoutId id="2147483832" r:id="rId30"/>
    <p:sldLayoutId id="2147483833" r:id="rId31"/>
    <p:sldLayoutId id="2147483834" r:id="rId32"/>
    <p:sldLayoutId id="2147483835" r:id="rId33"/>
    <p:sldLayoutId id="2147483860" r:id="rId34"/>
  </p:sldLayoutIdLst>
  <p:hf hdr="0" ftr="0" dt="0"/>
  <p:txStyles>
    <p:titleStyle>
      <a:lvl1pPr algn="l" rtl="0" eaLnBrk="0" fontAlgn="base" hangingPunct="0">
        <a:lnSpc>
          <a:spcPct val="90000"/>
        </a:lnSpc>
        <a:spcBef>
          <a:spcPct val="0"/>
        </a:spcBef>
        <a:spcAft>
          <a:spcPct val="0"/>
        </a:spcAft>
        <a:defRPr sz="6000" b="0" i="0" u="none" kern="1200">
          <a:solidFill>
            <a:schemeClr val="tx1"/>
          </a:solidFill>
          <a:latin typeface="Roboto Slab Medium" pitchFamily="2" charset="0"/>
          <a:ea typeface="Roboto Slab Medium" pitchFamily="2" charset="0"/>
          <a:cs typeface="Roboto Slab Medium"/>
        </a:defRPr>
      </a:lvl1pPr>
      <a:lvl2pPr algn="l" rtl="0" eaLnBrk="0" fontAlgn="base" hangingPunct="0">
        <a:lnSpc>
          <a:spcPct val="90000"/>
        </a:lnSpc>
        <a:spcBef>
          <a:spcPct val="0"/>
        </a:spcBef>
        <a:spcAft>
          <a:spcPct val="0"/>
        </a:spcAft>
        <a:defRPr sz="6000">
          <a:solidFill>
            <a:schemeClr val="tx1"/>
          </a:solidFill>
          <a:latin typeface="Roboto Slab Medium"/>
          <a:ea typeface="Roboto Slab Medium"/>
          <a:cs typeface="Roboto Slab Medium"/>
        </a:defRPr>
      </a:lvl2pPr>
      <a:lvl3pPr algn="l" rtl="0" eaLnBrk="0" fontAlgn="base" hangingPunct="0">
        <a:lnSpc>
          <a:spcPct val="90000"/>
        </a:lnSpc>
        <a:spcBef>
          <a:spcPct val="0"/>
        </a:spcBef>
        <a:spcAft>
          <a:spcPct val="0"/>
        </a:spcAft>
        <a:defRPr sz="6000">
          <a:solidFill>
            <a:schemeClr val="tx1"/>
          </a:solidFill>
          <a:latin typeface="Roboto Slab Medium"/>
          <a:ea typeface="Roboto Slab Medium"/>
          <a:cs typeface="Roboto Slab Medium"/>
        </a:defRPr>
      </a:lvl3pPr>
      <a:lvl4pPr algn="l" rtl="0" eaLnBrk="0" fontAlgn="base" hangingPunct="0">
        <a:lnSpc>
          <a:spcPct val="90000"/>
        </a:lnSpc>
        <a:spcBef>
          <a:spcPct val="0"/>
        </a:spcBef>
        <a:spcAft>
          <a:spcPct val="0"/>
        </a:spcAft>
        <a:defRPr sz="6000">
          <a:solidFill>
            <a:schemeClr val="tx1"/>
          </a:solidFill>
          <a:latin typeface="Roboto Slab Medium"/>
          <a:ea typeface="Roboto Slab Medium"/>
          <a:cs typeface="Roboto Slab Medium"/>
        </a:defRPr>
      </a:lvl4pPr>
      <a:lvl5pPr algn="l" rtl="0" eaLnBrk="0" fontAlgn="base" hangingPunct="0">
        <a:lnSpc>
          <a:spcPct val="90000"/>
        </a:lnSpc>
        <a:spcBef>
          <a:spcPct val="0"/>
        </a:spcBef>
        <a:spcAft>
          <a:spcPct val="0"/>
        </a:spcAft>
        <a:defRPr sz="6000">
          <a:solidFill>
            <a:schemeClr val="tx1"/>
          </a:solidFill>
          <a:latin typeface="Roboto Slab Medium"/>
          <a:ea typeface="Roboto Slab Medium"/>
          <a:cs typeface="Roboto Slab Medium"/>
        </a:defRPr>
      </a:lvl5pPr>
      <a:lvl6pPr marL="457200" algn="l" rtl="0" fontAlgn="base">
        <a:lnSpc>
          <a:spcPct val="90000"/>
        </a:lnSpc>
        <a:spcBef>
          <a:spcPct val="0"/>
        </a:spcBef>
        <a:spcAft>
          <a:spcPct val="0"/>
        </a:spcAft>
        <a:defRPr sz="6000">
          <a:solidFill>
            <a:schemeClr val="tx1"/>
          </a:solidFill>
          <a:latin typeface="Roboto Slab Medium"/>
          <a:ea typeface="Roboto Slab Medium"/>
          <a:cs typeface="Roboto Slab Medium"/>
        </a:defRPr>
      </a:lvl6pPr>
      <a:lvl7pPr marL="914400" algn="l" rtl="0" fontAlgn="base">
        <a:lnSpc>
          <a:spcPct val="90000"/>
        </a:lnSpc>
        <a:spcBef>
          <a:spcPct val="0"/>
        </a:spcBef>
        <a:spcAft>
          <a:spcPct val="0"/>
        </a:spcAft>
        <a:defRPr sz="6000">
          <a:solidFill>
            <a:schemeClr val="tx1"/>
          </a:solidFill>
          <a:latin typeface="Roboto Slab Medium"/>
          <a:ea typeface="Roboto Slab Medium"/>
          <a:cs typeface="Roboto Slab Medium"/>
        </a:defRPr>
      </a:lvl7pPr>
      <a:lvl8pPr marL="1371600" algn="l" rtl="0" fontAlgn="base">
        <a:lnSpc>
          <a:spcPct val="90000"/>
        </a:lnSpc>
        <a:spcBef>
          <a:spcPct val="0"/>
        </a:spcBef>
        <a:spcAft>
          <a:spcPct val="0"/>
        </a:spcAft>
        <a:defRPr sz="6000">
          <a:solidFill>
            <a:schemeClr val="tx1"/>
          </a:solidFill>
          <a:latin typeface="Roboto Slab Medium"/>
          <a:ea typeface="Roboto Slab Medium"/>
          <a:cs typeface="Roboto Slab Medium"/>
        </a:defRPr>
      </a:lvl8pPr>
      <a:lvl9pPr marL="1828800" algn="l" rtl="0" fontAlgn="base">
        <a:lnSpc>
          <a:spcPct val="90000"/>
        </a:lnSpc>
        <a:spcBef>
          <a:spcPct val="0"/>
        </a:spcBef>
        <a:spcAft>
          <a:spcPct val="0"/>
        </a:spcAft>
        <a:defRPr sz="6000">
          <a:solidFill>
            <a:schemeClr val="tx1"/>
          </a:solidFill>
          <a:latin typeface="Roboto Slab Medium"/>
          <a:ea typeface="Roboto Slab Medium"/>
          <a:cs typeface="Roboto Slab Medium"/>
        </a:defRPr>
      </a:lvl9pPr>
    </p:titleStyle>
    <p:bodyStyle>
      <a:lvl1pPr marL="228600" indent="-228600" algn="l" rtl="0" eaLnBrk="0" fontAlgn="base" hangingPunct="0">
        <a:spcBef>
          <a:spcPts val="1000"/>
        </a:spcBef>
        <a:spcAft>
          <a:spcPct val="0"/>
        </a:spcAft>
        <a:buFont typeface="Arial" panose="020B0604020202020204" pitchFamily="34" charset="0"/>
        <a:buChar char="•"/>
        <a:defRPr sz="400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685800" indent="-228600" algn="l" rtl="0" eaLnBrk="0" fontAlgn="base" hangingPunct="0">
        <a:spcBef>
          <a:spcPts val="500"/>
        </a:spcBef>
        <a:spcAft>
          <a:spcPct val="0"/>
        </a:spcAft>
        <a:buFont typeface="Arial" panose="020B0604020202020204" pitchFamily="34" charset="0"/>
        <a:buChar char="•"/>
        <a:defRPr sz="3600" b="0" i="0" u="none"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lgn="l" rtl="0" eaLnBrk="0" fontAlgn="base" hangingPunct="0">
        <a:spcBef>
          <a:spcPts val="500"/>
        </a:spcBef>
        <a:spcAft>
          <a:spcPct val="0"/>
        </a:spcAft>
        <a:buFont typeface="Arial" panose="020B0604020202020204" pitchFamily="34" charset="0"/>
        <a:buChar char="•"/>
        <a:defRPr sz="320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lgn="l" rtl="0" eaLnBrk="0" fontAlgn="base" hangingPunct="0">
        <a:spcBef>
          <a:spcPts val="500"/>
        </a:spcBef>
        <a:spcAft>
          <a:spcPct val="0"/>
        </a:spcAft>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lgn="l" rtl="0" eaLnBrk="0" fontAlgn="base" hangingPunct="0">
        <a:spcBef>
          <a:spcPts val="500"/>
        </a:spcBef>
        <a:spcAft>
          <a:spcPct val="0"/>
        </a:spcAft>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slide" Target="slide25.xml"/><Relationship Id="rId1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slide" Target="slide12.xml"/><Relationship Id="rId12" Type="http://schemas.openxmlformats.org/officeDocument/2006/relationships/image" Target="../media/image14.png"/><Relationship Id="rId17" Type="http://schemas.openxmlformats.org/officeDocument/2006/relationships/image" Target="../media/image150.png"/><Relationship Id="rId2" Type="http://schemas.openxmlformats.org/officeDocument/2006/relationships/notesSlide" Target="../notesSlides/notesSlide2.xml"/><Relationship Id="rId16" Type="http://schemas.openxmlformats.org/officeDocument/2006/relationships/slide" Target="slide31.xml"/><Relationship Id="rId20" Type="http://schemas.openxmlformats.org/officeDocument/2006/relationships/image" Target="../media/image160.png"/><Relationship Id="rId1" Type="http://schemas.openxmlformats.org/officeDocument/2006/relationships/slideLayout" Target="../slideLayouts/slideLayout28.xml"/><Relationship Id="rId6" Type="http://schemas.openxmlformats.org/officeDocument/2006/relationships/image" Target="../media/image12.png"/><Relationship Id="rId11" Type="http://schemas.openxmlformats.org/officeDocument/2006/relationships/image" Target="../media/image130.png"/><Relationship Id="rId5" Type="http://schemas.openxmlformats.org/officeDocument/2006/relationships/image" Target="../media/image110.png"/><Relationship Id="rId15" Type="http://schemas.openxmlformats.org/officeDocument/2006/relationships/image" Target="../media/image15.png"/><Relationship Id="rId10" Type="http://schemas.openxmlformats.org/officeDocument/2006/relationships/slide" Target="slide16.xml"/><Relationship Id="rId19" Type="http://schemas.openxmlformats.org/officeDocument/2006/relationships/slide" Target="slide51.xml"/><Relationship Id="rId4" Type="http://schemas.openxmlformats.org/officeDocument/2006/relationships/slide" Target="slide9.xml"/><Relationship Id="rId9" Type="http://schemas.openxmlformats.org/officeDocument/2006/relationships/image" Target="../media/image13.png"/><Relationship Id="rId14" Type="http://schemas.openxmlformats.org/officeDocument/2006/relationships/image" Target="../media/image14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2.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www.cra-arc.gc.ca/" TargetMode="External"/><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8.xml"/><Relationship Id="rId4" Type="http://schemas.openxmlformats.org/officeDocument/2006/relationships/image" Target="../media/image32.pn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40.png"/></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6.xml"/><Relationship Id="rId1" Type="http://schemas.openxmlformats.org/officeDocument/2006/relationships/slideLayout" Target="../slideLayouts/slideLayout28.xml"/><Relationship Id="rId5" Type="http://schemas.openxmlformats.org/officeDocument/2006/relationships/image" Target="../media/image42.png"/><Relationship Id="rId4" Type="http://schemas.openxmlformats.org/officeDocument/2006/relationships/image" Target="../media/image38.jpeg"/></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7.xml"/><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6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8.xml"/><Relationship Id="rId1" Type="http://schemas.openxmlformats.org/officeDocument/2006/relationships/slideLayout" Target="../slideLayouts/slideLayout2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9.xml"/><Relationship Id="rId1" Type="http://schemas.openxmlformats.org/officeDocument/2006/relationships/slideLayout" Target="../slideLayouts/slideLayout22.xml"/><Relationship Id="rId5" Type="http://schemas.openxmlformats.org/officeDocument/2006/relationships/image" Target="../media/image47.jpeg"/><Relationship Id="rId4" Type="http://schemas.openxmlformats.org/officeDocument/2006/relationships/image" Target="../media/image4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0.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9.xml"/><Relationship Id="rId1" Type="http://schemas.openxmlformats.org/officeDocument/2006/relationships/vmlDrawing" Target="../drawings/vmlDrawing1.vml"/><Relationship Id="rId5" Type="http://schemas.openxmlformats.org/officeDocument/2006/relationships/image" Target="../media/image49.emf"/><Relationship Id="rId4" Type="http://schemas.openxmlformats.org/officeDocument/2006/relationships/oleObject" Target="../embeddings/oleObject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9.xml"/><Relationship Id="rId1" Type="http://schemas.openxmlformats.org/officeDocument/2006/relationships/vmlDrawing" Target="../drawings/vmlDrawing2.vml"/><Relationship Id="rId5" Type="http://schemas.openxmlformats.org/officeDocument/2006/relationships/image" Target="../media/image50.emf"/><Relationship Id="rId4" Type="http://schemas.openxmlformats.org/officeDocument/2006/relationships/oleObject" Target="../embeddings/oleObject2.bin"/></Relationships>
</file>

<file path=ppt/slides/_rels/slide74.xml.rels><?xml version="1.0" encoding="UTF-8" standalone="yes"?>
<Relationships xmlns="http://schemas.openxmlformats.org/package/2006/relationships"><Relationship Id="rId8" Type="http://schemas.openxmlformats.org/officeDocument/2006/relationships/hyperlink" Target="mailto:mleung@presbyterian.ca" TargetMode="External"/><Relationship Id="rId3" Type="http://schemas.openxmlformats.org/officeDocument/2006/relationships/hyperlink" Target="http://www.presbyterian.ca/" TargetMode="External"/><Relationship Id="rId7" Type="http://schemas.openxmlformats.org/officeDocument/2006/relationships/hyperlink" Target="mailto:jczegledi@presbyterian.ca" TargetMode="External"/><Relationship Id="rId2" Type="http://schemas.openxmlformats.org/officeDocument/2006/relationships/notesSlide" Target="../notesSlides/notesSlide74.xml"/><Relationship Id="rId1" Type="http://schemas.openxmlformats.org/officeDocument/2006/relationships/slideLayout" Target="../slideLayouts/slideLayout26.xml"/><Relationship Id="rId6" Type="http://schemas.openxmlformats.org/officeDocument/2006/relationships/hyperlink" Target="mailto:kplater@presbyterian.ca" TargetMode="External"/><Relationship Id="rId5" Type="http://schemas.openxmlformats.org/officeDocument/2006/relationships/hyperlink" Target="mailto:dkellington@presbyterian.ca" TargetMode="External"/><Relationship Id="rId4" Type="http://schemas.openxmlformats.org/officeDocument/2006/relationships/hyperlink" Target="mailto:ong@presbyterian.ca" TargetMode="External"/><Relationship Id="rId9"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0.xml"/></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26.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3">
            <a:extLst>
              <a:ext uri="{FF2B5EF4-FFF2-40B4-BE49-F238E27FC236}">
                <a16:creationId xmlns:a16="http://schemas.microsoft.com/office/drawing/2014/main" id="{C214ED57-FFF2-40C2-9093-F7BDF7F7E8EB}"/>
              </a:ext>
            </a:extLst>
          </p:cNvPr>
          <p:cNvSpPr>
            <a:spLocks noGrp="1" noChangeArrowheads="1"/>
          </p:cNvSpPr>
          <p:nvPr>
            <p:ph type="ctrTitle"/>
          </p:nvPr>
        </p:nvSpPr>
        <p:spPr>
          <a:xfrm>
            <a:off x="3424238" y="1644650"/>
            <a:ext cx="8767762" cy="3113088"/>
          </a:xfrm>
        </p:spPr>
        <p:txBody>
          <a:bodyPr/>
          <a:lstStyle/>
          <a:p>
            <a:pPr algn="l" eaLnBrk="1" hangingPunct="1"/>
            <a:r>
              <a:rPr lang="en-US" altLang="en-US" sz="4800">
                <a:cs typeface="Roboto Slab Medium" pitchFamily="2" charset="0"/>
              </a:rPr>
              <a:t>The Ministry of </a:t>
            </a:r>
            <a:br>
              <a:rPr lang="en-US" altLang="en-US">
                <a:cs typeface="Roboto Slab Medium" pitchFamily="2" charset="0"/>
              </a:rPr>
            </a:br>
            <a:r>
              <a:rPr lang="en-US" altLang="en-US">
                <a:cs typeface="Roboto Slab Medium" pitchFamily="2" charset="0"/>
              </a:rPr>
              <a:t>Managing Money</a:t>
            </a:r>
          </a:p>
        </p:txBody>
      </p:sp>
      <p:sp>
        <p:nvSpPr>
          <p:cNvPr id="37890" name="Subtitle 4">
            <a:extLst>
              <a:ext uri="{FF2B5EF4-FFF2-40B4-BE49-F238E27FC236}">
                <a16:creationId xmlns:a16="http://schemas.microsoft.com/office/drawing/2014/main" id="{AB4CED96-BD6B-4EB9-A3D0-B85198A467E6}"/>
              </a:ext>
            </a:extLst>
          </p:cNvPr>
          <p:cNvSpPr>
            <a:spLocks noGrp="1" noChangeArrowheads="1"/>
          </p:cNvSpPr>
          <p:nvPr>
            <p:ph type="subTitle" idx="1"/>
          </p:nvPr>
        </p:nvSpPr>
        <p:spPr>
          <a:xfrm>
            <a:off x="3505200" y="5260975"/>
            <a:ext cx="8199438" cy="814388"/>
          </a:xfrm>
        </p:spPr>
        <p:txBody>
          <a:bodyPr/>
          <a:lstStyle/>
          <a:p>
            <a:pPr algn="l" eaLnBrk="1" hangingPunct="1"/>
            <a:r>
              <a:rPr lang="en-US" altLang="en-US"/>
              <a:t>Congregational Finances and Stewardship for Treasurers</a:t>
            </a:r>
          </a:p>
        </p:txBody>
      </p:sp>
      <p:sp>
        <p:nvSpPr>
          <p:cNvPr id="6" name="Rectangle 5">
            <a:extLst>
              <a:ext uri="{FF2B5EF4-FFF2-40B4-BE49-F238E27FC236}">
                <a16:creationId xmlns:a16="http://schemas.microsoft.com/office/drawing/2014/main" id="{3D1D5E91-8FF4-403D-93F9-D977C177D695}"/>
              </a:ext>
            </a:extLst>
          </p:cNvPr>
          <p:cNvSpPr/>
          <p:nvPr/>
        </p:nvSpPr>
        <p:spPr>
          <a:xfrm>
            <a:off x="-41275" y="4835525"/>
            <a:ext cx="10212388" cy="215900"/>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6D7203A1-2881-4AFD-BD53-0DBA0E49199B}"/>
              </a:ext>
            </a:extLst>
          </p:cNvPr>
          <p:cNvSpPr/>
          <p:nvPr/>
        </p:nvSpPr>
        <p:spPr>
          <a:xfrm>
            <a:off x="-41275" y="4835525"/>
            <a:ext cx="10007600" cy="36513"/>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37893" name="Graphic 7">
            <a:extLst>
              <a:ext uri="{FF2B5EF4-FFF2-40B4-BE49-F238E27FC236}">
                <a16:creationId xmlns:a16="http://schemas.microsoft.com/office/drawing/2014/main" id="{A2AD5B78-3849-4177-ACBF-C5B3258814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782638"/>
            <a:ext cx="406558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36C64E-C6E7-D243-9627-7260F41CC33E}"/>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1C6666-FD84-4070-A665-445241CA59D9}"/>
              </a:ext>
            </a:extLst>
          </p:cNvPr>
          <p:cNvSpPr>
            <a:spLocks noGrp="1"/>
          </p:cNvSpPr>
          <p:nvPr>
            <p:ph idx="1"/>
          </p:nvPr>
        </p:nvSpPr>
        <p:spPr>
          <a:xfrm>
            <a:off x="2451100" y="2505075"/>
            <a:ext cx="9455150" cy="3987800"/>
          </a:xfrm>
        </p:spPr>
        <p:txBody>
          <a:bodyPr rtlCol="0">
            <a:normAutofit fontScale="85000" lnSpcReduction="20000"/>
          </a:bodyPr>
          <a:lstStyle/>
          <a:p>
            <a:pPr eaLnBrk="1" fontAlgn="auto" hangingPunct="1">
              <a:spcAft>
                <a:spcPts val="0"/>
              </a:spcAft>
              <a:defRPr/>
            </a:pPr>
            <a:r>
              <a:rPr lang="en-US" dirty="0">
                <a:latin typeface="Roboto" panose="02000000000000000000" pitchFamily="2" charset="0"/>
                <a:ea typeface="Roboto" panose="02000000000000000000" pitchFamily="2" charset="0"/>
                <a:cs typeface="+mn-cs"/>
              </a:rPr>
              <a:t>The Session</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The Congregation </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Donors</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Presbytery, Synod &amp; National Office (Statistical Report)</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Canada Revenue Agency</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Banks, Insurance, Foundations &amp; Grant makers</a:t>
            </a:r>
          </a:p>
        </p:txBody>
      </p:sp>
      <p:sp>
        <p:nvSpPr>
          <p:cNvPr id="54274" name="Title 5">
            <a:extLst>
              <a:ext uri="{FF2B5EF4-FFF2-40B4-BE49-F238E27FC236}">
                <a16:creationId xmlns:a16="http://schemas.microsoft.com/office/drawing/2014/main" id="{A2A382DD-A2D6-4866-9E64-69F9EBB3730F}"/>
              </a:ext>
            </a:extLst>
          </p:cNvPr>
          <p:cNvSpPr>
            <a:spLocks noGrp="1" noChangeArrowheads="1"/>
          </p:cNvSpPr>
          <p:nvPr>
            <p:ph type="title"/>
          </p:nvPr>
        </p:nvSpPr>
        <p:spPr>
          <a:xfrm>
            <a:off x="2451100" y="365125"/>
            <a:ext cx="8902700" cy="1325563"/>
          </a:xfrm>
        </p:spPr>
        <p:txBody>
          <a:bodyPr/>
          <a:lstStyle/>
          <a:p>
            <a:pPr eaLnBrk="1" hangingPunct="1"/>
            <a:r>
              <a:rPr lang="en-US" altLang="en-US" sz="4800">
                <a:cs typeface="Roboto Slab Medium" pitchFamily="2" charset="0"/>
              </a:rPr>
              <a:t>Produce Reports</a:t>
            </a:r>
          </a:p>
        </p:txBody>
      </p:sp>
      <p:sp>
        <p:nvSpPr>
          <p:cNvPr id="54275" name="TextBox 3">
            <a:extLst>
              <a:ext uri="{FF2B5EF4-FFF2-40B4-BE49-F238E27FC236}">
                <a16:creationId xmlns:a16="http://schemas.microsoft.com/office/drawing/2014/main" id="{E41403F5-AEAA-419D-A297-BD78D116563D}"/>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4" name="Slide Number Placeholder 3">
            <a:extLst>
              <a:ext uri="{FF2B5EF4-FFF2-40B4-BE49-F238E27FC236}">
                <a16:creationId xmlns:a16="http://schemas.microsoft.com/office/drawing/2014/main" id="{9D84C374-60E5-BC47-B0DA-64CDD1783F86}"/>
              </a:ext>
            </a:extLst>
          </p:cNvPr>
          <p:cNvSpPr>
            <a:spLocks noGrp="1"/>
          </p:cNvSpPr>
          <p:nvPr>
            <p:ph type="sldNum" sz="quarter" idx="12"/>
          </p:nvPr>
        </p:nvSpPr>
        <p:spPr/>
        <p:txBody>
          <a:bodyPr/>
          <a:lstStyle/>
          <a:p>
            <a:pPr>
              <a:defRPr/>
            </a:pPr>
            <a:fld id="{AE76555A-DBEC-49DE-AB50-BC0EA6AF73D8}" type="slidenum">
              <a:rPr lang="en-US" smtClean="0"/>
              <a:pPr>
                <a:defRPr/>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a:extLst>
              <a:ext uri="{FF2B5EF4-FFF2-40B4-BE49-F238E27FC236}">
                <a16:creationId xmlns:a16="http://schemas.microsoft.com/office/drawing/2014/main" id="{7ED7D330-8B88-4CD0-B6AF-A0CB5F691304}"/>
              </a:ext>
            </a:extLst>
          </p:cNvPr>
          <p:cNvSpPr>
            <a:spLocks noGrp="1" noChangeArrowheads="1"/>
          </p:cNvSpPr>
          <p:nvPr>
            <p:ph type="title"/>
          </p:nvPr>
        </p:nvSpPr>
        <p:spPr>
          <a:xfrm>
            <a:off x="2584450" y="365125"/>
            <a:ext cx="9607550" cy="1649413"/>
          </a:xfrm>
        </p:spPr>
        <p:txBody>
          <a:bodyPr/>
          <a:lstStyle/>
          <a:p>
            <a:pPr eaLnBrk="1" hangingPunct="1"/>
            <a:r>
              <a:rPr lang="en-US" altLang="en-US" sz="4800">
                <a:cs typeface="Roboto Slab Medium" pitchFamily="2" charset="0"/>
              </a:rPr>
              <a:t>Report Characteristics</a:t>
            </a:r>
          </a:p>
        </p:txBody>
      </p:sp>
      <p:sp>
        <p:nvSpPr>
          <p:cNvPr id="6" name="Content Placeholder 5">
            <a:extLst>
              <a:ext uri="{FF2B5EF4-FFF2-40B4-BE49-F238E27FC236}">
                <a16:creationId xmlns:a16="http://schemas.microsoft.com/office/drawing/2014/main" id="{E9D64CCB-F037-4ECA-B6E5-4A61FF9CF699}"/>
              </a:ext>
            </a:extLst>
          </p:cNvPr>
          <p:cNvSpPr>
            <a:spLocks noGrp="1"/>
          </p:cNvSpPr>
          <p:nvPr>
            <p:ph idx="1"/>
          </p:nvPr>
        </p:nvSpPr>
        <p:spPr>
          <a:xfrm>
            <a:off x="2584450" y="2673350"/>
            <a:ext cx="9419128" cy="3708400"/>
          </a:xfrm>
        </p:spPr>
        <p:txBody>
          <a:bodyPr rtlCol="0">
            <a:normAutofit fontScale="77500" lnSpcReduction="20000"/>
          </a:bodyPr>
          <a:lstStyle/>
          <a:p>
            <a:pPr marL="0" indent="0" eaLnBrk="1" fontAlgn="auto" hangingPunct="1">
              <a:spcAft>
                <a:spcPts val="0"/>
              </a:spcAft>
              <a:buNone/>
              <a:defRPr/>
            </a:pPr>
            <a:r>
              <a:rPr lang="en-US" dirty="0">
                <a:latin typeface="Roboto Slab Medium" pitchFamily="2" charset="0"/>
                <a:ea typeface="Roboto Slab Medium" pitchFamily="2" charset="0"/>
                <a:cs typeface="+mj-cs"/>
              </a:rPr>
              <a:t>Financial Statements &amp; Budgets should be </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Understandable</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Relevant </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Reliable </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Consistent</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Comparable</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Accurate/Reconciled</a:t>
            </a:r>
          </a:p>
        </p:txBody>
      </p:sp>
      <p:sp>
        <p:nvSpPr>
          <p:cNvPr id="5" name="Rectangle 1">
            <a:extLst>
              <a:ext uri="{FF2B5EF4-FFF2-40B4-BE49-F238E27FC236}">
                <a16:creationId xmlns:a16="http://schemas.microsoft.com/office/drawing/2014/main" id="{44ECFDD8-40B8-5241-9C76-681573F98511}"/>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6BB09B52-EB53-504E-BDAE-40B5CB1E01C5}"/>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9470F876-0DFF-A84E-9073-C9349A943B0E}"/>
              </a:ext>
            </a:extLst>
          </p:cNvPr>
          <p:cNvSpPr>
            <a:spLocks noGrp="1"/>
          </p:cNvSpPr>
          <p:nvPr>
            <p:ph type="sldNum" sz="quarter" idx="12"/>
          </p:nvPr>
        </p:nvSpPr>
        <p:spPr/>
        <p:txBody>
          <a:bodyPr/>
          <a:lstStyle/>
          <a:p>
            <a:pPr>
              <a:defRPr/>
            </a:pPr>
            <a:fld id="{A959BC91-F2B9-42C6-9466-FDBECED903BB}" type="slidenum">
              <a:rPr lang="en-US" smtClean="0"/>
              <a:pPr>
                <a:defRPr/>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3">
            <a:extLst>
              <a:ext uri="{FF2B5EF4-FFF2-40B4-BE49-F238E27FC236}">
                <a16:creationId xmlns:a16="http://schemas.microsoft.com/office/drawing/2014/main" id="{0C5F7C94-F1A4-4203-AA37-F4BBFF58E25D}"/>
              </a:ext>
            </a:extLst>
          </p:cNvPr>
          <p:cNvSpPr>
            <a:spLocks noGrp="1" noChangeArrowheads="1"/>
          </p:cNvSpPr>
          <p:nvPr>
            <p:ph type="ctrTitle"/>
          </p:nvPr>
        </p:nvSpPr>
        <p:spPr>
          <a:xfrm>
            <a:off x="1363663" y="1495425"/>
            <a:ext cx="8807450" cy="1933575"/>
          </a:xfrm>
        </p:spPr>
        <p:txBody>
          <a:bodyPr/>
          <a:lstStyle/>
          <a:p>
            <a:pPr eaLnBrk="1" hangingPunct="1"/>
            <a:r>
              <a:rPr lang="en-US" altLang="en-US">
                <a:cs typeface="Roboto Slab Medium" pitchFamily="2" charset="0"/>
              </a:rPr>
              <a:t>Session, Congregation </a:t>
            </a:r>
            <a:br>
              <a:rPr lang="en-US" altLang="en-US">
                <a:cs typeface="Roboto Slab Medium" pitchFamily="2" charset="0"/>
              </a:rPr>
            </a:br>
            <a:r>
              <a:rPr lang="en-US" altLang="en-US">
                <a:cs typeface="Roboto Slab Medium" pitchFamily="2" charset="0"/>
              </a:rPr>
              <a:t>&amp; Donors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A967F51F-1232-4971-BAF3-969E05E56712}"/>
              </a:ext>
            </a:extLst>
          </p:cNvPr>
          <p:cNvSpPr>
            <a:spLocks noGrp="1" noChangeArrowheads="1"/>
          </p:cNvSpPr>
          <p:nvPr>
            <p:ph type="title"/>
          </p:nvPr>
        </p:nvSpPr>
        <p:spPr/>
        <p:txBody>
          <a:bodyPr/>
          <a:lstStyle/>
          <a:p>
            <a:pPr eaLnBrk="1" hangingPunct="1"/>
            <a:r>
              <a:rPr lang="en-US" altLang="en-US" sz="5400">
                <a:cs typeface="Roboto Slab Medium" pitchFamily="2" charset="0"/>
              </a:rPr>
              <a:t>Session </a:t>
            </a:r>
            <a:endParaRPr lang="en-US" altLang="en-US" sz="2800">
              <a:latin typeface="Roboto" panose="02000000000000000000" pitchFamily="2" charset="0"/>
              <a:cs typeface="Roboto Slab Medium" pitchFamily="2" charset="0"/>
            </a:endParaRPr>
          </a:p>
        </p:txBody>
      </p:sp>
      <p:sp>
        <p:nvSpPr>
          <p:cNvPr id="3" name="Content Placeholder 2">
            <a:extLst>
              <a:ext uri="{FF2B5EF4-FFF2-40B4-BE49-F238E27FC236}">
                <a16:creationId xmlns:a16="http://schemas.microsoft.com/office/drawing/2014/main" id="{0B10A6E4-97E9-4C5B-8E59-18258E795461}"/>
              </a:ext>
            </a:extLst>
          </p:cNvPr>
          <p:cNvSpPr>
            <a:spLocks noGrp="1"/>
          </p:cNvSpPr>
          <p:nvPr>
            <p:ph idx="1"/>
          </p:nvPr>
        </p:nvSpPr>
        <p:spPr/>
        <p:txBody>
          <a:bodyPr rtlCol="0">
            <a:normAutofit/>
          </a:bodyPr>
          <a:lstStyle/>
          <a:p>
            <a:pPr eaLnBrk="1" fontAlgn="auto" hangingPunct="1">
              <a:spcAft>
                <a:spcPts val="0"/>
              </a:spcAft>
              <a:defRPr/>
            </a:pPr>
            <a:r>
              <a:rPr lang="en-US" dirty="0">
                <a:cs typeface="+mn-cs"/>
              </a:rPr>
              <a:t>Details for operating budget &amp; special funds</a:t>
            </a:r>
          </a:p>
          <a:p>
            <a:pPr eaLnBrk="1" fontAlgn="auto" hangingPunct="1">
              <a:spcAft>
                <a:spcPts val="0"/>
              </a:spcAft>
              <a:defRPr/>
            </a:pPr>
            <a:r>
              <a:rPr lang="en-US" dirty="0">
                <a:cs typeface="+mn-cs"/>
              </a:rPr>
              <a:t>See the big picture</a:t>
            </a:r>
          </a:p>
          <a:p>
            <a:pPr eaLnBrk="1" fontAlgn="auto" hangingPunct="1">
              <a:spcAft>
                <a:spcPts val="0"/>
              </a:spcAft>
              <a:defRPr/>
            </a:pPr>
            <a:r>
              <a:rPr lang="en-US" dirty="0">
                <a:cs typeface="+mn-cs"/>
              </a:rPr>
              <a:t>Monthly updates</a:t>
            </a:r>
          </a:p>
          <a:p>
            <a:pPr marL="0" indent="0" eaLnBrk="1" fontAlgn="auto" hangingPunct="1">
              <a:spcAft>
                <a:spcPts val="0"/>
              </a:spcAft>
              <a:buFont typeface="Arial" panose="020B0604020202020204" pitchFamily="34" charset="0"/>
              <a:buNone/>
              <a:defRPr/>
            </a:pPr>
            <a:endParaRPr lang="en-US" dirty="0">
              <a:cs typeface="+mn-cs"/>
            </a:endParaRPr>
          </a:p>
        </p:txBody>
      </p:sp>
      <p:sp>
        <p:nvSpPr>
          <p:cNvPr id="5" name="Rectangle 1">
            <a:extLst>
              <a:ext uri="{FF2B5EF4-FFF2-40B4-BE49-F238E27FC236}">
                <a16:creationId xmlns:a16="http://schemas.microsoft.com/office/drawing/2014/main" id="{5FDA4E23-6246-FB4C-8D80-EEB69CCEFCC9}"/>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B37A37D6-EC13-324B-9B08-543C281608A6}"/>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678F3115-BC5B-764F-82AC-CF66DECE5EB6}"/>
              </a:ext>
            </a:extLst>
          </p:cNvPr>
          <p:cNvSpPr>
            <a:spLocks noGrp="1"/>
          </p:cNvSpPr>
          <p:nvPr>
            <p:ph type="sldNum" sz="quarter" idx="12"/>
          </p:nvPr>
        </p:nvSpPr>
        <p:spPr/>
        <p:txBody>
          <a:bodyPr/>
          <a:lstStyle/>
          <a:p>
            <a:pPr>
              <a:defRPr/>
            </a:pPr>
            <a:fld id="{A959BC91-F2B9-42C6-9466-FDBECED903BB}" type="slidenum">
              <a:rPr lang="en-US" smtClean="0"/>
              <a:pPr>
                <a:defRPr/>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E8F8F76E-C14C-4F6E-8A26-65DBA025D1A1}"/>
              </a:ext>
            </a:extLst>
          </p:cNvPr>
          <p:cNvSpPr>
            <a:spLocks noGrp="1" noChangeArrowheads="1"/>
          </p:cNvSpPr>
          <p:nvPr>
            <p:ph type="title"/>
          </p:nvPr>
        </p:nvSpPr>
        <p:spPr/>
        <p:txBody>
          <a:bodyPr/>
          <a:lstStyle/>
          <a:p>
            <a:pPr eaLnBrk="1" hangingPunct="1"/>
            <a:r>
              <a:rPr lang="en-US" altLang="en-US" sz="5400">
                <a:cs typeface="Roboto Slab Medium" pitchFamily="2" charset="0"/>
              </a:rPr>
              <a:t>Congregation </a:t>
            </a:r>
            <a:endParaRPr lang="en-US" altLang="en-US" sz="2800">
              <a:latin typeface="Roboto" panose="02000000000000000000" pitchFamily="2" charset="0"/>
              <a:cs typeface="Roboto Slab Medium" pitchFamily="2" charset="0"/>
            </a:endParaRPr>
          </a:p>
        </p:txBody>
      </p:sp>
      <p:sp>
        <p:nvSpPr>
          <p:cNvPr id="3" name="Content Placeholder 2">
            <a:extLst>
              <a:ext uri="{FF2B5EF4-FFF2-40B4-BE49-F238E27FC236}">
                <a16:creationId xmlns:a16="http://schemas.microsoft.com/office/drawing/2014/main" id="{4A075832-07E1-41C9-A333-254E6909F0FC}"/>
              </a:ext>
            </a:extLst>
          </p:cNvPr>
          <p:cNvSpPr>
            <a:spLocks noGrp="1"/>
          </p:cNvSpPr>
          <p:nvPr>
            <p:ph idx="1"/>
          </p:nvPr>
        </p:nvSpPr>
        <p:spPr>
          <a:xfrm>
            <a:off x="2932113" y="2560638"/>
            <a:ext cx="8421687" cy="3616325"/>
          </a:xfrm>
        </p:spPr>
        <p:txBody>
          <a:bodyPr rtlCol="0">
            <a:normAutofit fontScale="92500" lnSpcReduction="10000"/>
          </a:bodyPr>
          <a:lstStyle/>
          <a:p>
            <a:pPr eaLnBrk="1" fontAlgn="auto" hangingPunct="1">
              <a:spcAft>
                <a:spcPts val="0"/>
              </a:spcAft>
              <a:defRPr/>
            </a:pPr>
            <a:r>
              <a:rPr lang="en-US" dirty="0">
                <a:cs typeface="+mn-cs"/>
              </a:rPr>
              <a:t>Present operating budget &amp; special funds</a:t>
            </a:r>
          </a:p>
          <a:p>
            <a:pPr eaLnBrk="1" fontAlgn="auto" hangingPunct="1">
              <a:spcAft>
                <a:spcPts val="0"/>
              </a:spcAft>
              <a:defRPr/>
            </a:pPr>
            <a:r>
              <a:rPr lang="en-US" dirty="0">
                <a:cs typeface="+mn-cs"/>
              </a:rPr>
              <a:t>More big picture, but want to be transparent and accountable</a:t>
            </a:r>
          </a:p>
          <a:p>
            <a:pPr eaLnBrk="1" fontAlgn="auto" hangingPunct="1">
              <a:spcAft>
                <a:spcPts val="0"/>
              </a:spcAft>
              <a:defRPr/>
            </a:pPr>
            <a:r>
              <a:rPr lang="en-US" dirty="0">
                <a:cs typeface="+mn-cs"/>
              </a:rPr>
              <a:t>Updated at AGM</a:t>
            </a:r>
          </a:p>
          <a:p>
            <a:pPr eaLnBrk="1" fontAlgn="auto" hangingPunct="1">
              <a:spcAft>
                <a:spcPts val="0"/>
              </a:spcAft>
              <a:defRPr/>
            </a:pPr>
            <a:r>
              <a:rPr lang="en-US" dirty="0">
                <a:cs typeface="+mn-cs"/>
              </a:rPr>
              <a:t>Periodic updates on budget income</a:t>
            </a:r>
          </a:p>
          <a:p>
            <a:pPr marL="0" indent="0" eaLnBrk="1" fontAlgn="auto" hangingPunct="1">
              <a:spcAft>
                <a:spcPts val="0"/>
              </a:spcAft>
              <a:buFont typeface="Arial" panose="020B0604020202020204" pitchFamily="34" charset="0"/>
              <a:buNone/>
              <a:defRPr/>
            </a:pPr>
            <a:endParaRPr lang="en-US" dirty="0">
              <a:cs typeface="+mn-cs"/>
            </a:endParaRPr>
          </a:p>
        </p:txBody>
      </p:sp>
      <p:sp>
        <p:nvSpPr>
          <p:cNvPr id="5" name="Rectangle 1">
            <a:extLst>
              <a:ext uri="{FF2B5EF4-FFF2-40B4-BE49-F238E27FC236}">
                <a16:creationId xmlns:a16="http://schemas.microsoft.com/office/drawing/2014/main" id="{4B89EFAF-EFFB-3943-B150-77068DD72E18}"/>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42B8AAD2-C023-5E4D-93F3-4F8EB8927B24}"/>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32DE8E20-9CC6-6F41-B565-E6561CA05EF5}"/>
              </a:ext>
            </a:extLst>
          </p:cNvPr>
          <p:cNvSpPr>
            <a:spLocks noGrp="1"/>
          </p:cNvSpPr>
          <p:nvPr>
            <p:ph type="sldNum" sz="quarter" idx="12"/>
          </p:nvPr>
        </p:nvSpPr>
        <p:spPr/>
        <p:txBody>
          <a:bodyPr/>
          <a:lstStyle/>
          <a:p>
            <a:pPr>
              <a:defRPr/>
            </a:pPr>
            <a:fld id="{A959BC91-F2B9-42C6-9466-FDBECED903BB}" type="slidenum">
              <a:rPr lang="en-US" smtClean="0"/>
              <a:pPr>
                <a:defRPr/>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B5D5D0CA-95B5-41EA-AA5A-79C9BFD42F30}"/>
              </a:ext>
            </a:extLst>
          </p:cNvPr>
          <p:cNvSpPr>
            <a:spLocks noGrp="1" noChangeArrowheads="1"/>
          </p:cNvSpPr>
          <p:nvPr>
            <p:ph type="title"/>
          </p:nvPr>
        </p:nvSpPr>
        <p:spPr/>
        <p:txBody>
          <a:bodyPr/>
          <a:lstStyle/>
          <a:p>
            <a:pPr eaLnBrk="1" hangingPunct="1"/>
            <a:r>
              <a:rPr lang="en-US" altLang="en-US" sz="5400">
                <a:cs typeface="Roboto Slab Medium" pitchFamily="2" charset="0"/>
              </a:rPr>
              <a:t>Donors</a:t>
            </a:r>
            <a:endParaRPr lang="en-US" altLang="en-US" sz="2800">
              <a:latin typeface="Roboto" panose="02000000000000000000" pitchFamily="2" charset="0"/>
              <a:cs typeface="Roboto Slab Medium" pitchFamily="2" charset="0"/>
            </a:endParaRPr>
          </a:p>
        </p:txBody>
      </p:sp>
      <p:sp>
        <p:nvSpPr>
          <p:cNvPr id="64514" name="Content Placeholder 2">
            <a:extLst>
              <a:ext uri="{FF2B5EF4-FFF2-40B4-BE49-F238E27FC236}">
                <a16:creationId xmlns:a16="http://schemas.microsoft.com/office/drawing/2014/main" id="{5740CF8B-A2AE-4A4C-A68F-C56496663F40}"/>
              </a:ext>
            </a:extLst>
          </p:cNvPr>
          <p:cNvSpPr>
            <a:spLocks noGrp="1" noChangeArrowheads="1"/>
          </p:cNvSpPr>
          <p:nvPr>
            <p:ph idx="1"/>
          </p:nvPr>
        </p:nvSpPr>
        <p:spPr/>
        <p:txBody>
          <a:bodyPr/>
          <a:lstStyle/>
          <a:p>
            <a:pPr eaLnBrk="1" hangingPunct="1"/>
            <a:r>
              <a:rPr lang="en-US" altLang="en-US"/>
              <a:t>Impact of Donations</a:t>
            </a:r>
          </a:p>
          <a:p>
            <a:pPr eaLnBrk="1" hangingPunct="1"/>
            <a:r>
              <a:rPr lang="en-US" altLang="en-US"/>
              <a:t>Stories of Lives Changed</a:t>
            </a:r>
          </a:p>
        </p:txBody>
      </p:sp>
      <p:sp>
        <p:nvSpPr>
          <p:cNvPr id="5" name="Rectangle 1">
            <a:extLst>
              <a:ext uri="{FF2B5EF4-FFF2-40B4-BE49-F238E27FC236}">
                <a16:creationId xmlns:a16="http://schemas.microsoft.com/office/drawing/2014/main" id="{6731FC44-C15B-7D40-A78A-F5BE6332FCC3}"/>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904D9540-3781-7E47-9F3D-05A3E46AEE19}"/>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4EB40DC3-EA9C-7E4C-A6EE-FEBD4A784D79}"/>
              </a:ext>
            </a:extLst>
          </p:cNvPr>
          <p:cNvSpPr>
            <a:spLocks noGrp="1"/>
          </p:cNvSpPr>
          <p:nvPr>
            <p:ph type="sldNum" sz="quarter" idx="12"/>
          </p:nvPr>
        </p:nvSpPr>
        <p:spPr/>
        <p:txBody>
          <a:bodyPr/>
          <a:lstStyle/>
          <a:p>
            <a:pPr>
              <a:defRPr/>
            </a:pPr>
            <a:fld id="{A959BC91-F2B9-42C6-9466-FDBECED903BB}" type="slidenum">
              <a:rPr lang="en-US" smtClean="0"/>
              <a:pPr>
                <a:defRPr/>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3">
            <a:extLst>
              <a:ext uri="{FF2B5EF4-FFF2-40B4-BE49-F238E27FC236}">
                <a16:creationId xmlns:a16="http://schemas.microsoft.com/office/drawing/2014/main" id="{3A515F7B-EDD2-4829-940E-A2502CCC0F10}"/>
              </a:ext>
            </a:extLst>
          </p:cNvPr>
          <p:cNvSpPr>
            <a:spLocks noGrp="1" noChangeArrowheads="1"/>
          </p:cNvSpPr>
          <p:nvPr>
            <p:ph type="ctrTitle"/>
          </p:nvPr>
        </p:nvSpPr>
        <p:spPr>
          <a:xfrm>
            <a:off x="1363663" y="1870075"/>
            <a:ext cx="8807450" cy="1933575"/>
          </a:xfrm>
        </p:spPr>
        <p:txBody>
          <a:bodyPr/>
          <a:lstStyle/>
          <a:p>
            <a:pPr eaLnBrk="1" hangingPunct="1"/>
            <a:r>
              <a:rPr lang="en-US" altLang="en-US" sz="6600" dirty="0">
                <a:cs typeface="Roboto Slab" pitchFamily="2" charset="0"/>
              </a:rPr>
              <a:t>Periodic Updates</a:t>
            </a:r>
          </a:p>
        </p:txBody>
      </p:sp>
      <p:sp>
        <p:nvSpPr>
          <p:cNvPr id="66562" name="TextBox 2">
            <a:extLst>
              <a:ext uri="{FF2B5EF4-FFF2-40B4-BE49-F238E27FC236}">
                <a16:creationId xmlns:a16="http://schemas.microsoft.com/office/drawing/2014/main" id="{F968AB88-5CBD-464A-835B-9BEBA488CB7A}"/>
              </a:ext>
            </a:extLst>
          </p:cNvPr>
          <p:cNvSpPr txBox="1">
            <a:spLocks noChangeArrowheads="1"/>
          </p:cNvSpPr>
          <p:nvPr/>
        </p:nvSpPr>
        <p:spPr bwMode="auto">
          <a:xfrm>
            <a:off x="282575" y="315913"/>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1F3622C1-5717-41BE-ABCC-7DA76F9AAFBF}"/>
              </a:ext>
            </a:extLst>
          </p:cNvPr>
          <p:cNvSpPr>
            <a:spLocks noGrp="1" noChangeArrowheads="1"/>
          </p:cNvSpPr>
          <p:nvPr>
            <p:ph type="title"/>
          </p:nvPr>
        </p:nvSpPr>
        <p:spPr>
          <a:xfrm>
            <a:off x="2674938" y="627063"/>
            <a:ext cx="7993062" cy="896937"/>
          </a:xfrm>
        </p:spPr>
        <p:txBody>
          <a:bodyPr/>
          <a:lstStyle/>
          <a:p>
            <a:pPr eaLnBrk="1" hangingPunct="1"/>
            <a:r>
              <a:rPr lang="en-US" altLang="en-US" b="1">
                <a:latin typeface="Calibri" panose="020F0502020204030204" pitchFamily="34" charset="0"/>
                <a:cs typeface="Roboto Slab Medium" pitchFamily="2" charset="0"/>
              </a:rPr>
              <a:t>people give </a:t>
            </a:r>
            <a:br>
              <a:rPr lang="en-US" altLang="en-US" b="1">
                <a:latin typeface="Calibri" panose="020F0502020204030204" pitchFamily="34" charset="0"/>
                <a:cs typeface="Roboto Slab Medium" pitchFamily="2" charset="0"/>
              </a:rPr>
            </a:br>
            <a:r>
              <a:rPr lang="en-US" altLang="en-US" b="1">
                <a:latin typeface="Calibri" panose="020F0502020204030204" pitchFamily="34" charset="0"/>
                <a:cs typeface="Roboto Slab Medium" pitchFamily="2" charset="0"/>
              </a:rPr>
              <a:t>the way they receive</a:t>
            </a:r>
          </a:p>
        </p:txBody>
      </p:sp>
      <p:sp>
        <p:nvSpPr>
          <p:cNvPr id="1571843" name="Rectangle 3">
            <a:extLst>
              <a:ext uri="{FF2B5EF4-FFF2-40B4-BE49-F238E27FC236}">
                <a16:creationId xmlns:a16="http://schemas.microsoft.com/office/drawing/2014/main" id="{2DDF4C8B-79DA-41CE-998A-1A02328141C9}"/>
              </a:ext>
            </a:extLst>
          </p:cNvPr>
          <p:cNvSpPr>
            <a:spLocks noGrp="1" noChangeArrowheads="1"/>
          </p:cNvSpPr>
          <p:nvPr>
            <p:ph type="body" idx="1"/>
          </p:nvPr>
        </p:nvSpPr>
        <p:spPr>
          <a:xfrm>
            <a:off x="2506663" y="2590800"/>
            <a:ext cx="9685337" cy="4114800"/>
          </a:xfrm>
        </p:spPr>
        <p:txBody>
          <a:bodyPr/>
          <a:lstStyle/>
          <a:p>
            <a:pPr eaLnBrk="1" hangingPunct="1">
              <a:buFont typeface="Monotype Sorts"/>
              <a:buNone/>
            </a:pPr>
            <a:r>
              <a:rPr lang="en-US" altLang="en-US" sz="4400" b="1">
                <a:latin typeface="Calibri" panose="020F0502020204030204" pitchFamily="34" charset="0"/>
              </a:rPr>
              <a:t>agriculture			harvest</a:t>
            </a:r>
          </a:p>
          <a:p>
            <a:pPr eaLnBrk="1" hangingPunct="1">
              <a:buFont typeface="Monotype Sorts"/>
              <a:buNone/>
            </a:pPr>
            <a:r>
              <a:rPr lang="en-US" altLang="en-US" sz="4400" b="1">
                <a:latin typeface="Calibri" panose="020F0502020204030204" pitchFamily="34" charset="0"/>
              </a:rPr>
              <a:t>salary				weekly, bi-weekly, 						monthly</a:t>
            </a:r>
          </a:p>
          <a:p>
            <a:pPr eaLnBrk="1" hangingPunct="1">
              <a:buFont typeface="Monotype Sorts"/>
              <a:buNone/>
            </a:pPr>
            <a:r>
              <a:rPr lang="en-US" altLang="en-US" sz="4400" b="1">
                <a:latin typeface="Calibri" panose="020F0502020204030204" pitchFamily="34" charset="0"/>
              </a:rPr>
              <a:t>self-employed 		seasonal</a:t>
            </a:r>
            <a:endParaRPr lang="en-US" altLang="en-US" sz="3600" b="1">
              <a:latin typeface="Calibri" panose="020F0502020204030204" pitchFamily="34" charset="0"/>
            </a:endParaRPr>
          </a:p>
        </p:txBody>
      </p:sp>
      <p:sp>
        <p:nvSpPr>
          <p:cNvPr id="68611" name="TextBox 1">
            <a:extLst>
              <a:ext uri="{FF2B5EF4-FFF2-40B4-BE49-F238E27FC236}">
                <a16:creationId xmlns:a16="http://schemas.microsoft.com/office/drawing/2014/main" id="{3CFB7BEE-CAA6-4BAE-8C97-D9D984CB6B22}"/>
              </a:ext>
            </a:extLst>
          </p:cNvPr>
          <p:cNvSpPr txBox="1">
            <a:spLocks noChangeArrowheads="1"/>
          </p:cNvSpPr>
          <p:nvPr/>
        </p:nvSpPr>
        <p:spPr bwMode="auto">
          <a:xfrm>
            <a:off x="170788" y="2862263"/>
            <a:ext cx="19637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800" dirty="0">
                <a:latin typeface="Calibri" panose="020F0502020204030204" pitchFamily="34" charset="0"/>
              </a:rPr>
              <a:t>Copyright 2017 © Stewardship Possibilities</a:t>
            </a:r>
          </a:p>
          <a:p>
            <a:pPr eaLnBrk="1" hangingPunct="1">
              <a:spcBef>
                <a:spcPct val="0"/>
              </a:spcBef>
              <a:buFontTx/>
              <a:buNone/>
            </a:pPr>
            <a:r>
              <a:rPr lang="en-US" altLang="en-US" sz="1800" dirty="0">
                <a:latin typeface="Calibri" panose="020F0502020204030204" pitchFamily="34" charset="0"/>
              </a:rPr>
              <a:t>Dr. Kennon L. Callahan, Ph. D.  </a:t>
            </a:r>
          </a:p>
          <a:p>
            <a:pPr eaLnBrk="1" hangingPunct="1">
              <a:spcBef>
                <a:spcPct val="0"/>
              </a:spcBef>
              <a:buFontTx/>
              <a:buNone/>
            </a:pPr>
            <a:r>
              <a:rPr lang="en-US" altLang="en-US" sz="1800" dirty="0">
                <a:latin typeface="Calibri" panose="020F0502020204030204" pitchFamily="34" charset="0"/>
              </a:rPr>
              <a:t>All Rights Reserved. Used with permission </a:t>
            </a:r>
            <a:r>
              <a:rPr lang="en-US" altLang="en-US" sz="300" dirty="0">
                <a:latin typeface="Calibri" panose="020F0502020204030204" pitchFamily="34" charset="0"/>
              </a:rPr>
              <a:t>Use</a:t>
            </a:r>
            <a:endParaRPr lang="en-US" altLang="en-US" sz="1800" dirty="0">
              <a:latin typeface="Calibri" panose="020F0502020204030204" pitchFamily="34" charset="0"/>
            </a:endParaRPr>
          </a:p>
        </p:txBody>
      </p:sp>
      <p:sp>
        <p:nvSpPr>
          <p:cNvPr id="6" name="Rectangle 1">
            <a:extLst>
              <a:ext uri="{FF2B5EF4-FFF2-40B4-BE49-F238E27FC236}">
                <a16:creationId xmlns:a16="http://schemas.microsoft.com/office/drawing/2014/main" id="{94DADC4F-D3ED-204A-8FDB-6B7A3390E431}"/>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FB04DA4C-EBB7-1647-AE23-8A74B0DC47A5}"/>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28B6F81B-1889-784D-B063-B2C21E6B7706}"/>
              </a:ext>
            </a:extLst>
          </p:cNvPr>
          <p:cNvSpPr>
            <a:spLocks noGrp="1"/>
          </p:cNvSpPr>
          <p:nvPr>
            <p:ph type="sldNum" sz="quarter" idx="12"/>
          </p:nvPr>
        </p:nvSpPr>
        <p:spPr/>
        <p:txBody>
          <a:bodyPr/>
          <a:lstStyle/>
          <a:p>
            <a:pPr>
              <a:defRPr/>
            </a:pPr>
            <a:fld id="{AE76555A-DBEC-49DE-AB50-BC0EA6AF73D8}" type="slidenum">
              <a:rPr lang="en-US" smtClean="0"/>
              <a:pPr>
                <a:defRPr/>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71843">
                                            <p:txEl>
                                              <p:pRg st="0" end="0"/>
                                            </p:txEl>
                                          </p:spTgt>
                                        </p:tgtEl>
                                        <p:attrNameLst>
                                          <p:attrName>style.visibility</p:attrName>
                                        </p:attrNameLst>
                                      </p:cBhvr>
                                      <p:to>
                                        <p:strVal val="visible"/>
                                      </p:to>
                                    </p:set>
                                    <p:animEffect transition="in" filter="dissolve">
                                      <p:cBhvr>
                                        <p:cTn id="7" dur="500"/>
                                        <p:tgtEl>
                                          <p:spTgt spid="15718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71843">
                                            <p:txEl>
                                              <p:pRg st="1" end="1"/>
                                            </p:txEl>
                                          </p:spTgt>
                                        </p:tgtEl>
                                        <p:attrNameLst>
                                          <p:attrName>style.visibility</p:attrName>
                                        </p:attrNameLst>
                                      </p:cBhvr>
                                      <p:to>
                                        <p:strVal val="visible"/>
                                      </p:to>
                                    </p:set>
                                    <p:animEffect transition="in" filter="dissolve">
                                      <p:cBhvr>
                                        <p:cTn id="12" dur="500"/>
                                        <p:tgtEl>
                                          <p:spTgt spid="15718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71843">
                                            <p:txEl>
                                              <p:pRg st="2" end="2"/>
                                            </p:txEl>
                                          </p:spTgt>
                                        </p:tgtEl>
                                        <p:attrNameLst>
                                          <p:attrName>style.visibility</p:attrName>
                                        </p:attrNameLst>
                                      </p:cBhvr>
                                      <p:to>
                                        <p:strVal val="visible"/>
                                      </p:to>
                                    </p:set>
                                    <p:animEffect transition="in" filter="dissolve">
                                      <p:cBhvr>
                                        <p:cTn id="17" dur="500"/>
                                        <p:tgtEl>
                                          <p:spTgt spid="15718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 Box 2">
            <a:extLst>
              <a:ext uri="{FF2B5EF4-FFF2-40B4-BE49-F238E27FC236}">
                <a16:creationId xmlns:a16="http://schemas.microsoft.com/office/drawing/2014/main" id="{7D2B4010-3F34-42DE-8E65-9D6EDC28AECB}"/>
              </a:ext>
            </a:extLst>
          </p:cNvPr>
          <p:cNvSpPr txBox="1">
            <a:spLocks noChangeArrowheads="1"/>
          </p:cNvSpPr>
          <p:nvPr/>
        </p:nvSpPr>
        <p:spPr bwMode="auto">
          <a:xfrm>
            <a:off x="3276600" y="3810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a:latin typeface="Calibri" panose="020F0502020204030204" pitchFamily="34" charset="0"/>
              </a:rPr>
              <a:t>J  F  M  A  M  J  J  A  S O  N  D</a:t>
            </a:r>
            <a:endParaRPr lang="en-US" altLang="en-US" sz="2400">
              <a:latin typeface="Calibri" panose="020F0502020204030204" pitchFamily="34" charset="0"/>
            </a:endParaRPr>
          </a:p>
        </p:txBody>
      </p:sp>
      <p:sp>
        <p:nvSpPr>
          <p:cNvPr id="751619" name="Line 3">
            <a:extLst>
              <a:ext uri="{FF2B5EF4-FFF2-40B4-BE49-F238E27FC236}">
                <a16:creationId xmlns:a16="http://schemas.microsoft.com/office/drawing/2014/main" id="{D6639A18-DFAC-49D2-9A36-BEB0B24014EF}"/>
              </a:ext>
            </a:extLst>
          </p:cNvPr>
          <p:cNvSpPr>
            <a:spLocks noChangeShapeType="1"/>
          </p:cNvSpPr>
          <p:nvPr/>
        </p:nvSpPr>
        <p:spPr bwMode="auto">
          <a:xfrm>
            <a:off x="3390900" y="2886075"/>
            <a:ext cx="5624513" cy="22225"/>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59" name="Text Box 5">
            <a:extLst>
              <a:ext uri="{FF2B5EF4-FFF2-40B4-BE49-F238E27FC236}">
                <a16:creationId xmlns:a16="http://schemas.microsoft.com/office/drawing/2014/main" id="{049DBF42-490A-4BEA-8FB9-0E194E1E2385}"/>
              </a:ext>
            </a:extLst>
          </p:cNvPr>
          <p:cNvSpPr txBox="1">
            <a:spLocks noChangeArrowheads="1"/>
          </p:cNvSpPr>
          <p:nvPr/>
        </p:nvSpPr>
        <p:spPr bwMode="auto">
          <a:xfrm>
            <a:off x="1608138" y="4691063"/>
            <a:ext cx="62404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dirty="0">
                <a:latin typeface="Calibri" panose="020F0502020204030204" pitchFamily="34" charset="0"/>
              </a:rPr>
              <a:t>Giving Pattern in Budget</a:t>
            </a:r>
          </a:p>
        </p:txBody>
      </p:sp>
      <p:sp>
        <p:nvSpPr>
          <p:cNvPr id="70660" name="TextBox 5">
            <a:extLst>
              <a:ext uri="{FF2B5EF4-FFF2-40B4-BE49-F238E27FC236}">
                <a16:creationId xmlns:a16="http://schemas.microsoft.com/office/drawing/2014/main" id="{F4BFB6A5-6193-4873-8AAE-A2D6159033D1}"/>
              </a:ext>
            </a:extLst>
          </p:cNvPr>
          <p:cNvSpPr txBox="1">
            <a:spLocks noChangeArrowheads="1"/>
          </p:cNvSpPr>
          <p:nvPr/>
        </p:nvSpPr>
        <p:spPr bwMode="auto">
          <a:xfrm>
            <a:off x="9837738" y="2092325"/>
            <a:ext cx="19653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800">
                <a:latin typeface="Calibri" panose="020F0502020204030204" pitchFamily="34" charset="0"/>
              </a:rPr>
              <a:t>Copyright 2017 © Stewardship Possibilities</a:t>
            </a:r>
          </a:p>
          <a:p>
            <a:pPr eaLnBrk="1" hangingPunct="1">
              <a:spcBef>
                <a:spcPct val="0"/>
              </a:spcBef>
              <a:buFontTx/>
              <a:buNone/>
            </a:pPr>
            <a:r>
              <a:rPr lang="en-US" altLang="en-US" sz="1800">
                <a:latin typeface="Calibri" panose="020F0502020204030204" pitchFamily="34" charset="0"/>
              </a:rPr>
              <a:t>Dr. Kennon L. Callahan, Ph. D.  </a:t>
            </a:r>
          </a:p>
          <a:p>
            <a:pPr eaLnBrk="1" hangingPunct="1">
              <a:spcBef>
                <a:spcPct val="0"/>
              </a:spcBef>
              <a:buFontTx/>
              <a:buNone/>
            </a:pPr>
            <a:r>
              <a:rPr lang="en-US" altLang="en-US" sz="1800">
                <a:latin typeface="Calibri" panose="020F0502020204030204" pitchFamily="34" charset="0"/>
              </a:rPr>
              <a:t>All Rights Reserved. Used with permission </a:t>
            </a:r>
            <a:r>
              <a:rPr lang="en-US" altLang="en-US" sz="300">
                <a:latin typeface="Calibri" panose="020F0502020204030204" pitchFamily="34" charset="0"/>
              </a:rPr>
              <a:t>Use</a:t>
            </a:r>
            <a:endParaRPr lang="en-US" altLang="en-US" sz="1800">
              <a:latin typeface="Calibri" panose="020F0502020204030204" pitchFamily="34" charset="0"/>
            </a:endParaRPr>
          </a:p>
        </p:txBody>
      </p:sp>
      <p:sp>
        <p:nvSpPr>
          <p:cNvPr id="7" name="Rectangle 1">
            <a:extLst>
              <a:ext uri="{FF2B5EF4-FFF2-40B4-BE49-F238E27FC236}">
                <a16:creationId xmlns:a16="http://schemas.microsoft.com/office/drawing/2014/main" id="{5F801CA5-7642-264B-B3CA-2075E014C91B}"/>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a:extLst>
              <a:ext uri="{FF2B5EF4-FFF2-40B4-BE49-F238E27FC236}">
                <a16:creationId xmlns:a16="http://schemas.microsoft.com/office/drawing/2014/main" id="{E632B91E-B8B7-6941-8217-CFF88D13BBEE}"/>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EC099508-FB92-724E-8E0B-60B27EA9D945}"/>
              </a:ext>
            </a:extLst>
          </p:cNvPr>
          <p:cNvSpPr>
            <a:spLocks noGrp="1"/>
          </p:cNvSpPr>
          <p:nvPr>
            <p:ph type="sldNum" sz="quarter" idx="12"/>
          </p:nvPr>
        </p:nvSpPr>
        <p:spPr/>
        <p:txBody>
          <a:bodyPr/>
          <a:lstStyle/>
          <a:p>
            <a:pPr>
              <a:defRPr/>
            </a:pPr>
            <a:fld id="{4E831978-E4F0-4B49-9CA0-16325638532B}" type="slidenum">
              <a:rPr lang="en-US" altLang="en-US" smtClean="0"/>
              <a:pPr>
                <a:defRPr/>
              </a:pPr>
              <a:t>18</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51619"/>
                                        </p:tgtEl>
                                        <p:attrNameLst>
                                          <p:attrName>style.visibility</p:attrName>
                                        </p:attrNameLst>
                                      </p:cBhvr>
                                      <p:to>
                                        <p:strVal val="visible"/>
                                      </p:to>
                                    </p:set>
                                    <p:animEffect transition="in" filter="wipe(left)">
                                      <p:cBhvr>
                                        <p:cTn id="7" dur="500"/>
                                        <p:tgtEl>
                                          <p:spTgt spid="75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ext Box 2">
            <a:extLst>
              <a:ext uri="{FF2B5EF4-FFF2-40B4-BE49-F238E27FC236}">
                <a16:creationId xmlns:a16="http://schemas.microsoft.com/office/drawing/2014/main" id="{50EDD5AE-A8A7-43C2-A72E-E8049FAB24F9}"/>
              </a:ext>
            </a:extLst>
          </p:cNvPr>
          <p:cNvSpPr txBox="1">
            <a:spLocks noChangeArrowheads="1"/>
          </p:cNvSpPr>
          <p:nvPr/>
        </p:nvSpPr>
        <p:spPr bwMode="auto">
          <a:xfrm>
            <a:off x="3241964" y="457200"/>
            <a:ext cx="7303799"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ct val="50000"/>
              </a:spcBef>
            </a:pPr>
            <a:r>
              <a:rPr lang="en-US" altLang="en-US" sz="4000" dirty="0">
                <a:latin typeface="Roboto" panose="02000000000000000000" pitchFamily="2" charset="0"/>
                <a:ea typeface="Roboto" panose="02000000000000000000" pitchFamily="2" charset="0"/>
                <a:cs typeface="Roboto" panose="02000000000000000000" pitchFamily="2" charset="0"/>
              </a:rPr>
              <a:t>J F M A M J J A S O N D </a:t>
            </a:r>
            <a:r>
              <a:rPr lang="en-US" altLang="en-US" sz="4000" dirty="0">
                <a:solidFill>
                  <a:srgbClr val="FFF8EA"/>
                </a:solidFill>
                <a:latin typeface="Roboto" panose="02000000000000000000" pitchFamily="2" charset="0"/>
                <a:ea typeface="Roboto" panose="02000000000000000000" pitchFamily="2" charset="0"/>
                <a:cs typeface="Roboto" panose="02000000000000000000" pitchFamily="2" charset="0"/>
              </a:rPr>
              <a:t>calendar</a:t>
            </a:r>
            <a:endParaRPr lang="en-US" altLang="en-US" sz="2400" dirty="0">
              <a:solidFill>
                <a:srgbClr val="FFF8EA"/>
              </a:solidFill>
              <a:latin typeface="Roboto" panose="02000000000000000000" pitchFamily="2" charset="0"/>
              <a:ea typeface="Roboto" panose="02000000000000000000" pitchFamily="2" charset="0"/>
              <a:cs typeface="Roboto" panose="02000000000000000000" pitchFamily="2" charset="0"/>
            </a:endParaRPr>
          </a:p>
        </p:txBody>
      </p:sp>
      <p:sp>
        <p:nvSpPr>
          <p:cNvPr id="752643" name="Line 3">
            <a:extLst>
              <a:ext uri="{FF2B5EF4-FFF2-40B4-BE49-F238E27FC236}">
                <a16:creationId xmlns:a16="http://schemas.microsoft.com/office/drawing/2014/main" id="{3308112B-CAD7-4ECF-9C9B-AEB497889887}"/>
              </a:ext>
            </a:extLst>
          </p:cNvPr>
          <p:cNvSpPr>
            <a:spLocks noChangeShapeType="1"/>
          </p:cNvSpPr>
          <p:nvPr/>
        </p:nvSpPr>
        <p:spPr bwMode="auto">
          <a:xfrm flipV="1">
            <a:off x="3429000" y="2590800"/>
            <a:ext cx="2286000" cy="990600"/>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4" name="Line 4">
            <a:extLst>
              <a:ext uri="{FF2B5EF4-FFF2-40B4-BE49-F238E27FC236}">
                <a16:creationId xmlns:a16="http://schemas.microsoft.com/office/drawing/2014/main" id="{4833D572-C705-4E85-BE1E-67DA3364C875}"/>
              </a:ext>
            </a:extLst>
          </p:cNvPr>
          <p:cNvSpPr>
            <a:spLocks noChangeShapeType="1"/>
          </p:cNvSpPr>
          <p:nvPr/>
        </p:nvSpPr>
        <p:spPr bwMode="auto">
          <a:xfrm>
            <a:off x="5791200" y="2590800"/>
            <a:ext cx="762000" cy="533400"/>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5" name="Line 5">
            <a:extLst>
              <a:ext uri="{FF2B5EF4-FFF2-40B4-BE49-F238E27FC236}">
                <a16:creationId xmlns:a16="http://schemas.microsoft.com/office/drawing/2014/main" id="{6F280CA2-DF0F-479F-AC73-39501F5EE4D2}"/>
              </a:ext>
            </a:extLst>
          </p:cNvPr>
          <p:cNvSpPr>
            <a:spLocks noChangeShapeType="1"/>
          </p:cNvSpPr>
          <p:nvPr/>
        </p:nvSpPr>
        <p:spPr bwMode="auto">
          <a:xfrm>
            <a:off x="6553200" y="3124200"/>
            <a:ext cx="609600" cy="1905000"/>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6" name="Line 6">
            <a:extLst>
              <a:ext uri="{FF2B5EF4-FFF2-40B4-BE49-F238E27FC236}">
                <a16:creationId xmlns:a16="http://schemas.microsoft.com/office/drawing/2014/main" id="{46E1AE41-45DE-45DC-A3F7-61DE1D43541D}"/>
              </a:ext>
            </a:extLst>
          </p:cNvPr>
          <p:cNvSpPr>
            <a:spLocks noChangeShapeType="1"/>
          </p:cNvSpPr>
          <p:nvPr/>
        </p:nvSpPr>
        <p:spPr bwMode="auto">
          <a:xfrm flipV="1">
            <a:off x="7162800" y="2667000"/>
            <a:ext cx="1371600" cy="2362200"/>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7" name="Line 7">
            <a:extLst>
              <a:ext uri="{FF2B5EF4-FFF2-40B4-BE49-F238E27FC236}">
                <a16:creationId xmlns:a16="http://schemas.microsoft.com/office/drawing/2014/main" id="{088DB130-6813-4AFB-9A83-6CAFD9D65792}"/>
              </a:ext>
            </a:extLst>
          </p:cNvPr>
          <p:cNvSpPr>
            <a:spLocks noChangeShapeType="1"/>
          </p:cNvSpPr>
          <p:nvPr/>
        </p:nvSpPr>
        <p:spPr bwMode="auto">
          <a:xfrm>
            <a:off x="8534400" y="2667000"/>
            <a:ext cx="533400" cy="914400"/>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48" name="Line 8">
            <a:extLst>
              <a:ext uri="{FF2B5EF4-FFF2-40B4-BE49-F238E27FC236}">
                <a16:creationId xmlns:a16="http://schemas.microsoft.com/office/drawing/2014/main" id="{9ECCA3DB-DBAA-42EF-8CD6-5EC25D4FB50E}"/>
              </a:ext>
            </a:extLst>
          </p:cNvPr>
          <p:cNvSpPr>
            <a:spLocks noChangeShapeType="1"/>
          </p:cNvSpPr>
          <p:nvPr/>
        </p:nvSpPr>
        <p:spPr bwMode="auto">
          <a:xfrm flipV="1">
            <a:off x="9067800" y="2286000"/>
            <a:ext cx="762000" cy="1295400"/>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2651" name="Line 11">
            <a:extLst>
              <a:ext uri="{FF2B5EF4-FFF2-40B4-BE49-F238E27FC236}">
                <a16:creationId xmlns:a16="http://schemas.microsoft.com/office/drawing/2014/main" id="{732DEF57-85AA-478B-828F-7AABC0E93FF0}"/>
              </a:ext>
            </a:extLst>
          </p:cNvPr>
          <p:cNvSpPr>
            <a:spLocks noChangeShapeType="1"/>
          </p:cNvSpPr>
          <p:nvPr/>
        </p:nvSpPr>
        <p:spPr bwMode="auto">
          <a:xfrm flipV="1">
            <a:off x="9829800" y="1143000"/>
            <a:ext cx="457200" cy="1143000"/>
          </a:xfrm>
          <a:prstGeom prst="line">
            <a:avLst/>
          </a:prstGeom>
          <a:noFill/>
          <a:ln w="76200" cap="sq">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33" name="Rectangle 12">
            <a:extLst>
              <a:ext uri="{FF2B5EF4-FFF2-40B4-BE49-F238E27FC236}">
                <a16:creationId xmlns:a16="http://schemas.microsoft.com/office/drawing/2014/main" id="{5A836973-0DB1-453C-983C-27BC70AADAB4}"/>
              </a:ext>
            </a:extLst>
          </p:cNvPr>
          <p:cNvSpPr>
            <a:spLocks noChangeArrowheads="1"/>
          </p:cNvSpPr>
          <p:nvPr/>
        </p:nvSpPr>
        <p:spPr bwMode="auto">
          <a:xfrm>
            <a:off x="1524000" y="4800600"/>
            <a:ext cx="3429000"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4400"/>
              <a:t>Giving Pattern</a:t>
            </a:r>
          </a:p>
        </p:txBody>
      </p:sp>
      <p:sp>
        <p:nvSpPr>
          <p:cNvPr id="205834" name="TextBox 10">
            <a:extLst>
              <a:ext uri="{FF2B5EF4-FFF2-40B4-BE49-F238E27FC236}">
                <a16:creationId xmlns:a16="http://schemas.microsoft.com/office/drawing/2014/main" id="{E5429D5E-F3CD-452A-9168-C27F22F00D2E}"/>
              </a:ext>
            </a:extLst>
          </p:cNvPr>
          <p:cNvSpPr txBox="1">
            <a:spLocks noChangeArrowheads="1"/>
          </p:cNvSpPr>
          <p:nvPr/>
        </p:nvSpPr>
        <p:spPr bwMode="auto">
          <a:xfrm>
            <a:off x="627063" y="1825625"/>
            <a:ext cx="19637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t>Copyright 2017 © Stewardship Possibilities</a:t>
            </a:r>
          </a:p>
          <a:p>
            <a:r>
              <a:rPr lang="en-US" altLang="en-US"/>
              <a:t>Dr. Kennon L. Callahan, Ph. D.  </a:t>
            </a:r>
          </a:p>
          <a:p>
            <a:r>
              <a:rPr lang="en-US" altLang="en-US"/>
              <a:t>All Rights Reserved. Used with permission </a:t>
            </a:r>
            <a:r>
              <a:rPr lang="en-US" altLang="en-US" sz="300"/>
              <a:t>Use</a:t>
            </a:r>
            <a:endParaRPr lang="en-US" altLang="en-US"/>
          </a:p>
        </p:txBody>
      </p:sp>
      <p:sp>
        <p:nvSpPr>
          <p:cNvPr id="13" name="Rectangle 1">
            <a:extLst>
              <a:ext uri="{FF2B5EF4-FFF2-40B4-BE49-F238E27FC236}">
                <a16:creationId xmlns:a16="http://schemas.microsoft.com/office/drawing/2014/main" id="{0D9DD05D-F978-DF40-9DC6-9A271BD4F4B7}"/>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3">
            <a:extLst>
              <a:ext uri="{FF2B5EF4-FFF2-40B4-BE49-F238E27FC236}">
                <a16:creationId xmlns:a16="http://schemas.microsoft.com/office/drawing/2014/main" id="{2BF7CB07-6CD8-7948-8559-5BC653C7337B}"/>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DC3A445A-4D68-AD4F-8A7F-99EBC9E90303}"/>
              </a:ext>
            </a:extLst>
          </p:cNvPr>
          <p:cNvSpPr>
            <a:spLocks noGrp="1"/>
          </p:cNvSpPr>
          <p:nvPr>
            <p:ph type="sldNum" sz="quarter" idx="12"/>
          </p:nvPr>
        </p:nvSpPr>
        <p:spPr/>
        <p:txBody>
          <a:bodyPr/>
          <a:lstStyle/>
          <a:p>
            <a:pPr>
              <a:defRPr/>
            </a:pPr>
            <a:fld id="{4E831978-E4F0-4B49-9CA0-16325638532B}" type="slidenum">
              <a:rPr lang="en-US" altLang="en-US" smtClean="0"/>
              <a:pPr>
                <a:defRPr/>
              </a:pPr>
              <a:t>19</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752643"/>
                                        </p:tgtEl>
                                        <p:attrNameLst>
                                          <p:attrName>style.visibility</p:attrName>
                                        </p:attrNameLst>
                                      </p:cBhvr>
                                      <p:to>
                                        <p:strVal val="visible"/>
                                      </p:to>
                                    </p:set>
                                    <p:animEffect transition="in" filter="wipe(left)">
                                      <p:cBhvr>
                                        <p:cTn id="7" dur="500"/>
                                        <p:tgtEl>
                                          <p:spTgt spid="7526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752644"/>
                                        </p:tgtEl>
                                        <p:attrNameLst>
                                          <p:attrName>style.visibility</p:attrName>
                                        </p:attrNameLst>
                                      </p:cBhvr>
                                      <p:to>
                                        <p:strVal val="visible"/>
                                      </p:to>
                                    </p:set>
                                    <p:animEffect transition="in" filter="wipe(up)">
                                      <p:cBhvr>
                                        <p:cTn id="12" dur="500"/>
                                        <p:tgtEl>
                                          <p:spTgt spid="7526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52645"/>
                                        </p:tgtEl>
                                        <p:attrNameLst>
                                          <p:attrName>style.visibility</p:attrName>
                                        </p:attrNameLst>
                                      </p:cBhvr>
                                      <p:to>
                                        <p:strVal val="visible"/>
                                      </p:to>
                                    </p:set>
                                    <p:animEffect transition="in" filter="wipe(up)">
                                      <p:cBhvr>
                                        <p:cTn id="17" dur="500"/>
                                        <p:tgtEl>
                                          <p:spTgt spid="7526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52646"/>
                                        </p:tgtEl>
                                        <p:attrNameLst>
                                          <p:attrName>style.visibility</p:attrName>
                                        </p:attrNameLst>
                                      </p:cBhvr>
                                      <p:to>
                                        <p:strVal val="visible"/>
                                      </p:to>
                                    </p:set>
                                    <p:animEffect transition="in" filter="wipe(down)">
                                      <p:cBhvr>
                                        <p:cTn id="22" dur="500"/>
                                        <p:tgtEl>
                                          <p:spTgt spid="7526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752647"/>
                                        </p:tgtEl>
                                        <p:attrNameLst>
                                          <p:attrName>style.visibility</p:attrName>
                                        </p:attrNameLst>
                                      </p:cBhvr>
                                      <p:to>
                                        <p:strVal val="visible"/>
                                      </p:to>
                                    </p:set>
                                    <p:animEffect transition="in" filter="wipe(up)">
                                      <p:cBhvr>
                                        <p:cTn id="27" dur="500"/>
                                        <p:tgtEl>
                                          <p:spTgt spid="75264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52648"/>
                                        </p:tgtEl>
                                        <p:attrNameLst>
                                          <p:attrName>style.visibility</p:attrName>
                                        </p:attrNameLst>
                                      </p:cBhvr>
                                      <p:to>
                                        <p:strVal val="visible"/>
                                      </p:to>
                                    </p:set>
                                    <p:animEffect transition="in" filter="wipe(down)">
                                      <p:cBhvr>
                                        <p:cTn id="32" dur="500"/>
                                        <p:tgtEl>
                                          <p:spTgt spid="7526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52651"/>
                                        </p:tgtEl>
                                        <p:attrNameLst>
                                          <p:attrName>style.visibility</p:attrName>
                                        </p:attrNameLst>
                                      </p:cBhvr>
                                      <p:to>
                                        <p:strVal val="visible"/>
                                      </p:to>
                                    </p:set>
                                    <p:animEffect transition="in" filter="wipe(down)">
                                      <p:cBhvr>
                                        <p:cTn id="37" dur="500"/>
                                        <p:tgtEl>
                                          <p:spTgt spid="752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9EB">
            <a:alpha val="32157"/>
          </a:srgb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4BF719-EB0D-DB4D-B547-ADE4E627186E}"/>
              </a:ext>
            </a:extLst>
          </p:cNvPr>
          <p:cNvSpPr>
            <a:spLocks noGrp="1"/>
          </p:cNvSpPr>
          <p:nvPr>
            <p:ph type="title"/>
          </p:nvPr>
        </p:nvSpPr>
        <p:spPr>
          <a:xfrm>
            <a:off x="1181101" y="497826"/>
            <a:ext cx="10172700" cy="1325563"/>
          </a:xfrm>
        </p:spPr>
        <p:txBody>
          <a:bodyPr/>
          <a:lstStyle/>
          <a:p>
            <a:r>
              <a:rPr lang="en-US" dirty="0">
                <a:latin typeface="Roboto Slab" pitchFamily="2" charset="0"/>
                <a:ea typeface="Roboto Slab" pitchFamily="2" charset="0"/>
              </a:rPr>
              <a:t>Table of Contents</a:t>
            </a:r>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E50AF3AA-89CC-5B49-9E4F-35624DECBE24}"/>
                  </a:ext>
                </a:extLst>
              </p:cNvPr>
              <p:cNvGraphicFramePr>
                <a:graphicFrameLocks noChangeAspect="1"/>
              </p:cNvGraphicFramePr>
              <p:nvPr>
                <p:extLst>
                  <p:ext uri="{D42A27DB-BD31-4B8C-83A1-F6EECF244321}">
                    <p14:modId xmlns:p14="http://schemas.microsoft.com/office/powerpoint/2010/main" val="1341920792"/>
                  </p:ext>
                </p:extLst>
              </p:nvPr>
            </p:nvGraphicFramePr>
            <p:xfrm>
              <a:off x="1181100" y="2084416"/>
              <a:ext cx="3048000" cy="1714500"/>
            </p:xfrm>
            <a:graphic>
              <a:graphicData uri="http://schemas.microsoft.com/office/powerpoint/2016/slidezoom">
                <pslz:sldZm>
                  <pslz:sldZmObj sldId="513" cId="0">
                    <pslz:zmPr id="{47224D1A-8C33-E146-BC96-EE7352BAA5D2}" returnToParent="0" transitionDur="1000">
                      <p166:blipFill xmlns:p166="http://schemas.microsoft.com/office/powerpoint/2016/6/main">
                        <a:blip r:embed="rId3"/>
                        <a:stretch>
                          <a:fillRect/>
                        </a:stretch>
                      </p166:blipFill>
                      <p166:spPr xmlns:p166="http://schemas.microsoft.com/office/powerpoint/2016/6/main">
                        <a:xfrm>
                          <a:off x="0" y="0"/>
                          <a:ext cx="3048000" cy="1714500"/>
                        </a:xfrm>
                        <a:prstGeom prst="rect">
                          <a:avLst/>
                        </a:prstGeom>
                        <a:ln w="3175">
                          <a:solidFill>
                            <a:srgbClr val="1E3C70"/>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6" name="Slide Zoom 5">
                <a:hlinkClick r:id="rId4" action="ppaction://hlinksldjump"/>
                <a:extLst>
                  <a:ext uri="{FF2B5EF4-FFF2-40B4-BE49-F238E27FC236}">
                    <a16:creationId xmlns:a16="http://schemas.microsoft.com/office/drawing/2014/main" id="{E50AF3AA-89CC-5B49-9E4F-35624DECBE24}"/>
                  </a:ext>
                </a:extLst>
              </p:cNvPr>
              <p:cNvPicPr>
                <a:picLocks noGrp="1" noRot="1" noChangeAspect="1" noMove="1" noResize="1" noEditPoints="1" noAdjustHandles="1" noChangeArrowheads="1" noChangeShapeType="1"/>
              </p:cNvPicPr>
              <p:nvPr/>
            </p:nvPicPr>
            <p:blipFill>
              <a:blip r:embed="rId5"/>
              <a:stretch>
                <a:fillRect/>
              </a:stretch>
            </p:blipFill>
            <p:spPr>
              <a:xfrm>
                <a:off x="1181100" y="2084416"/>
                <a:ext cx="3048000" cy="1714500"/>
              </a:xfrm>
              <a:prstGeom prst="rect">
                <a:avLst/>
              </a:prstGeom>
              <a:ln w="3175">
                <a:solidFill>
                  <a:srgbClr val="1E3C70"/>
                </a:solid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8" name="Slide Zoom 7">
                <a:extLst>
                  <a:ext uri="{FF2B5EF4-FFF2-40B4-BE49-F238E27FC236}">
                    <a16:creationId xmlns:a16="http://schemas.microsoft.com/office/drawing/2014/main" id="{4E0227DA-1567-DE41-ADA1-81EDA5154D0D}"/>
                  </a:ext>
                </a:extLst>
              </p:cNvPr>
              <p:cNvGraphicFramePr>
                <a:graphicFrameLocks noChangeAspect="1"/>
              </p:cNvGraphicFramePr>
              <p:nvPr>
                <p:extLst>
                  <p:ext uri="{D42A27DB-BD31-4B8C-83A1-F6EECF244321}">
                    <p14:modId xmlns:p14="http://schemas.microsoft.com/office/powerpoint/2010/main" val="1543861435"/>
                  </p:ext>
                </p:extLst>
              </p:nvPr>
            </p:nvGraphicFramePr>
            <p:xfrm>
              <a:off x="4668635" y="2080780"/>
              <a:ext cx="3048000" cy="1714500"/>
            </p:xfrm>
            <a:graphic>
              <a:graphicData uri="http://schemas.microsoft.com/office/powerpoint/2016/slidezoom">
                <pslz:sldZm>
                  <pslz:sldZmObj sldId="734" cId="0">
                    <pslz:zmPr id="{D40EF6F7-5D36-A74D-B12E-8063CD676F77}"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srgbClr val="1E3C70"/>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8" name="Slide Zoom 7">
                <a:hlinkClick r:id="rId7" action="ppaction://hlinksldjump"/>
                <a:extLst>
                  <a:ext uri="{FF2B5EF4-FFF2-40B4-BE49-F238E27FC236}">
                    <a16:creationId xmlns:a16="http://schemas.microsoft.com/office/drawing/2014/main" id="{4E0227DA-1567-DE41-ADA1-81EDA5154D0D}"/>
                  </a:ext>
                </a:extLst>
              </p:cNvPr>
              <p:cNvPicPr>
                <a:picLocks noGrp="1" noRot="1" noChangeAspect="1" noMove="1" noResize="1" noEditPoints="1" noAdjustHandles="1" noChangeArrowheads="1" noChangeShapeType="1"/>
              </p:cNvPicPr>
              <p:nvPr/>
            </p:nvPicPr>
            <p:blipFill>
              <a:blip r:embed="rId8"/>
              <a:stretch>
                <a:fillRect/>
              </a:stretch>
            </p:blipFill>
            <p:spPr>
              <a:xfrm>
                <a:off x="4668635" y="2080780"/>
                <a:ext cx="3048000" cy="1714500"/>
              </a:xfrm>
              <a:prstGeom prst="rect">
                <a:avLst/>
              </a:prstGeom>
              <a:ln w="3175">
                <a:solidFill>
                  <a:srgbClr val="1E3C70"/>
                </a:solid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5B734FD5-1ECC-7C42-B0E2-60D8CC9CC149}"/>
                  </a:ext>
                </a:extLst>
              </p:cNvPr>
              <p:cNvGraphicFramePr>
                <a:graphicFrameLocks noChangeAspect="1"/>
              </p:cNvGraphicFramePr>
              <p:nvPr>
                <p:extLst>
                  <p:ext uri="{D42A27DB-BD31-4B8C-83A1-F6EECF244321}">
                    <p14:modId xmlns:p14="http://schemas.microsoft.com/office/powerpoint/2010/main" val="1158271316"/>
                  </p:ext>
                </p:extLst>
              </p:nvPr>
            </p:nvGraphicFramePr>
            <p:xfrm>
              <a:off x="8156171" y="2080780"/>
              <a:ext cx="3048000" cy="1714500"/>
            </p:xfrm>
            <a:graphic>
              <a:graphicData uri="http://schemas.microsoft.com/office/powerpoint/2016/slidezoom">
                <pslz:sldZm>
                  <pslz:sldZmObj sldId="731" cId="0">
                    <pslz:zmPr id="{07DE8ED0-D803-744C-9732-1CC5CAD41270}" returnToParent="0" transitionDur="1000">
                      <p166:blipFill xmlns:p166="http://schemas.microsoft.com/office/powerpoint/2016/6/main">
                        <a:blip r:embed="rId9"/>
                        <a:stretch>
                          <a:fillRect/>
                        </a:stretch>
                      </p166:blipFill>
                      <p166:spPr xmlns:p166="http://schemas.microsoft.com/office/powerpoint/2016/6/main">
                        <a:xfrm>
                          <a:off x="0" y="0"/>
                          <a:ext cx="3048000" cy="1714500"/>
                        </a:xfrm>
                        <a:prstGeom prst="rect">
                          <a:avLst/>
                        </a:prstGeom>
                        <a:ln w="3175">
                          <a:solidFill>
                            <a:srgbClr val="1E3C70"/>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10" name="Slide Zoom 9">
                <a:hlinkClick r:id="rId10" action="ppaction://hlinksldjump"/>
                <a:extLst>
                  <a:ext uri="{FF2B5EF4-FFF2-40B4-BE49-F238E27FC236}">
                    <a16:creationId xmlns:a16="http://schemas.microsoft.com/office/drawing/2014/main" id="{5B734FD5-1ECC-7C42-B0E2-60D8CC9CC149}"/>
                  </a:ext>
                </a:extLst>
              </p:cNvPr>
              <p:cNvPicPr>
                <a:picLocks noGrp="1" noRot="1" noChangeAspect="1" noMove="1" noResize="1" noEditPoints="1" noAdjustHandles="1" noChangeArrowheads="1" noChangeShapeType="1"/>
              </p:cNvPicPr>
              <p:nvPr/>
            </p:nvPicPr>
            <p:blipFill>
              <a:blip r:embed="rId11"/>
              <a:stretch>
                <a:fillRect/>
              </a:stretch>
            </p:blipFill>
            <p:spPr>
              <a:xfrm>
                <a:off x="8156171" y="2080780"/>
                <a:ext cx="3048000" cy="1714500"/>
              </a:xfrm>
              <a:prstGeom prst="rect">
                <a:avLst/>
              </a:prstGeom>
              <a:ln w="3175">
                <a:solidFill>
                  <a:srgbClr val="1E3C70"/>
                </a:solid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2" name="Slide Zoom 11">
                <a:extLst>
                  <a:ext uri="{FF2B5EF4-FFF2-40B4-BE49-F238E27FC236}">
                    <a16:creationId xmlns:a16="http://schemas.microsoft.com/office/drawing/2014/main" id="{6E6AF7A1-39B9-A34D-8610-5074C28A2D31}"/>
                  </a:ext>
                </a:extLst>
              </p:cNvPr>
              <p:cNvGraphicFramePr>
                <a:graphicFrameLocks noChangeAspect="1"/>
              </p:cNvGraphicFramePr>
              <p:nvPr>
                <p:extLst>
                  <p:ext uri="{D42A27DB-BD31-4B8C-83A1-F6EECF244321}">
                    <p14:modId xmlns:p14="http://schemas.microsoft.com/office/powerpoint/2010/main" val="1074707110"/>
                  </p:ext>
                </p:extLst>
              </p:nvPr>
            </p:nvGraphicFramePr>
            <p:xfrm>
              <a:off x="1181100" y="4310062"/>
              <a:ext cx="3048000" cy="1714500"/>
            </p:xfrm>
            <a:graphic>
              <a:graphicData uri="http://schemas.microsoft.com/office/powerpoint/2016/slidezoom">
                <pslz:sldZm>
                  <pslz:sldZmObj sldId="732" cId="0">
                    <pslz:zmPr id="{4F22DDC7-9F07-1049-843A-619114B1B888}" returnToParent="0" transitionDur="1000">
                      <p166:blipFill xmlns:p166="http://schemas.microsoft.com/office/powerpoint/2016/6/main">
                        <a:blip r:embed="rId12"/>
                        <a:stretch>
                          <a:fillRect/>
                        </a:stretch>
                      </p166:blipFill>
                      <p166:spPr xmlns:p166="http://schemas.microsoft.com/office/powerpoint/2016/6/main">
                        <a:xfrm>
                          <a:off x="0" y="0"/>
                          <a:ext cx="3048000" cy="1714500"/>
                        </a:xfrm>
                        <a:prstGeom prst="rect">
                          <a:avLst/>
                        </a:prstGeom>
                        <a:ln w="3175">
                          <a:solidFill>
                            <a:srgbClr val="1E3C70"/>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12" name="Slide Zoom 11">
                <a:hlinkClick r:id="rId13" action="ppaction://hlinksldjump"/>
                <a:extLst>
                  <a:ext uri="{FF2B5EF4-FFF2-40B4-BE49-F238E27FC236}">
                    <a16:creationId xmlns:a16="http://schemas.microsoft.com/office/drawing/2014/main" id="{6E6AF7A1-39B9-A34D-8610-5074C28A2D31}"/>
                  </a:ext>
                </a:extLst>
              </p:cNvPr>
              <p:cNvPicPr>
                <a:picLocks noGrp="1" noRot="1" noChangeAspect="1" noMove="1" noResize="1" noEditPoints="1" noAdjustHandles="1" noChangeArrowheads="1" noChangeShapeType="1"/>
              </p:cNvPicPr>
              <p:nvPr/>
            </p:nvPicPr>
            <p:blipFill>
              <a:blip r:embed="rId14"/>
              <a:stretch>
                <a:fillRect/>
              </a:stretch>
            </p:blipFill>
            <p:spPr>
              <a:xfrm>
                <a:off x="1181100" y="4310062"/>
                <a:ext cx="3048000" cy="1714500"/>
              </a:xfrm>
              <a:prstGeom prst="rect">
                <a:avLst/>
              </a:prstGeom>
              <a:ln w="3175">
                <a:solidFill>
                  <a:srgbClr val="1E3C70"/>
                </a:solid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A0F95752-9735-F540-B7A9-832F925C382D}"/>
                  </a:ext>
                </a:extLst>
              </p:cNvPr>
              <p:cNvGraphicFramePr>
                <a:graphicFrameLocks noChangeAspect="1"/>
              </p:cNvGraphicFramePr>
              <p:nvPr>
                <p:extLst>
                  <p:ext uri="{D42A27DB-BD31-4B8C-83A1-F6EECF244321}">
                    <p14:modId xmlns:p14="http://schemas.microsoft.com/office/powerpoint/2010/main" val="501081216"/>
                  </p:ext>
                </p:extLst>
              </p:nvPr>
            </p:nvGraphicFramePr>
            <p:xfrm>
              <a:off x="4668635" y="4310062"/>
              <a:ext cx="3048000" cy="1714500"/>
            </p:xfrm>
            <a:graphic>
              <a:graphicData uri="http://schemas.microsoft.com/office/powerpoint/2016/slidezoom">
                <pslz:sldZm>
                  <pslz:sldZmObj sldId="613" cId="0">
                    <pslz:zmPr id="{4E423DA9-C269-F743-B13B-84C98ABE7434}" returnToParent="0" transitionDur="1000">
                      <p166:blipFill xmlns:p166="http://schemas.microsoft.com/office/powerpoint/2016/6/main">
                        <a:blip r:embed="rId15"/>
                        <a:stretch>
                          <a:fillRect/>
                        </a:stretch>
                      </p166:blipFill>
                      <p166:spPr xmlns:p166="http://schemas.microsoft.com/office/powerpoint/2016/6/main">
                        <a:xfrm>
                          <a:off x="0" y="0"/>
                          <a:ext cx="3048000" cy="1714500"/>
                        </a:xfrm>
                        <a:prstGeom prst="rect">
                          <a:avLst/>
                        </a:prstGeom>
                        <a:ln w="3175">
                          <a:solidFill>
                            <a:srgbClr val="1E3C70"/>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14" name="Slide Zoom 13">
                <a:hlinkClick r:id="rId16" action="ppaction://hlinksldjump"/>
                <a:extLst>
                  <a:ext uri="{FF2B5EF4-FFF2-40B4-BE49-F238E27FC236}">
                    <a16:creationId xmlns:a16="http://schemas.microsoft.com/office/drawing/2014/main" id="{A0F95752-9735-F540-B7A9-832F925C382D}"/>
                  </a:ext>
                </a:extLst>
              </p:cNvPr>
              <p:cNvPicPr>
                <a:picLocks noGrp="1" noRot="1" noChangeAspect="1" noMove="1" noResize="1" noEditPoints="1" noAdjustHandles="1" noChangeArrowheads="1" noChangeShapeType="1"/>
              </p:cNvPicPr>
              <p:nvPr/>
            </p:nvPicPr>
            <p:blipFill>
              <a:blip r:embed="rId17"/>
              <a:stretch>
                <a:fillRect/>
              </a:stretch>
            </p:blipFill>
            <p:spPr>
              <a:xfrm>
                <a:off x="4668635" y="4310062"/>
                <a:ext cx="3048000" cy="1714500"/>
              </a:xfrm>
              <a:prstGeom prst="rect">
                <a:avLst/>
              </a:prstGeom>
              <a:ln w="3175">
                <a:solidFill>
                  <a:srgbClr val="1E3C70"/>
                </a:solidFill>
              </a:ln>
              <a:effectLst>
                <a:outerShdw blurRad="50800" dist="38100" dir="2700000" algn="tl" rotWithShape="0">
                  <a:prstClr val="black">
                    <a:alpha val="40000"/>
                  </a:prstClr>
                </a:outerShdw>
              </a:effectLst>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CF648CF6-E5B9-3442-AE03-ABF913C9130D}"/>
                  </a:ext>
                </a:extLst>
              </p:cNvPr>
              <p:cNvGraphicFramePr>
                <a:graphicFrameLocks noChangeAspect="1"/>
              </p:cNvGraphicFramePr>
              <p:nvPr>
                <p:extLst>
                  <p:ext uri="{D42A27DB-BD31-4B8C-83A1-F6EECF244321}">
                    <p14:modId xmlns:p14="http://schemas.microsoft.com/office/powerpoint/2010/main" val="1139196693"/>
                  </p:ext>
                </p:extLst>
              </p:nvPr>
            </p:nvGraphicFramePr>
            <p:xfrm>
              <a:off x="8156171" y="4310062"/>
              <a:ext cx="3048000" cy="1714500"/>
            </p:xfrm>
            <a:graphic>
              <a:graphicData uri="http://schemas.microsoft.com/office/powerpoint/2016/slidezoom">
                <pslz:sldZm>
                  <pslz:sldZmObj sldId="294" cId="0">
                    <pslz:zmPr id="{28AD3404-C0B6-5746-A5F7-1B5BB858B34C}" returnToParent="0" transitionDur="1000">
                      <p166:blipFill xmlns:p166="http://schemas.microsoft.com/office/powerpoint/2016/6/main">
                        <a:blip r:embed="rId18"/>
                        <a:stretch>
                          <a:fillRect/>
                        </a:stretch>
                      </p166:blipFill>
                      <p166:spPr xmlns:p166="http://schemas.microsoft.com/office/powerpoint/2016/6/main">
                        <a:xfrm>
                          <a:off x="0" y="0"/>
                          <a:ext cx="3048000" cy="1714500"/>
                        </a:xfrm>
                        <a:prstGeom prst="rect">
                          <a:avLst/>
                        </a:prstGeom>
                        <a:ln w="3175">
                          <a:solidFill>
                            <a:srgbClr val="1E3C70"/>
                          </a:solidFill>
                        </a:ln>
                        <a:effectLst>
                          <a:outerShdw blurRad="50800" dist="38100" dir="2700000" algn="tl" rotWithShape="0">
                            <a:prstClr val="black">
                              <a:alpha val="40000"/>
                            </a:prstClr>
                          </a:outerShdw>
                        </a:effectLst>
                      </p166:spPr>
                    </pslz:zmPr>
                  </pslz:sldZmObj>
                </pslz:sldZm>
              </a:graphicData>
            </a:graphic>
          </p:graphicFrame>
        </mc:Choice>
        <mc:Fallback xmlns="">
          <p:pic>
            <p:nvPicPr>
              <p:cNvPr id="16" name="Slide Zoom 15">
                <a:hlinkClick r:id="rId19" action="ppaction://hlinksldjump"/>
                <a:extLst>
                  <a:ext uri="{FF2B5EF4-FFF2-40B4-BE49-F238E27FC236}">
                    <a16:creationId xmlns:a16="http://schemas.microsoft.com/office/drawing/2014/main" id="{CF648CF6-E5B9-3442-AE03-ABF913C9130D}"/>
                  </a:ext>
                </a:extLst>
              </p:cNvPr>
              <p:cNvPicPr>
                <a:picLocks noGrp="1" noRot="1" noChangeAspect="1" noMove="1" noResize="1" noEditPoints="1" noAdjustHandles="1" noChangeArrowheads="1" noChangeShapeType="1"/>
              </p:cNvPicPr>
              <p:nvPr/>
            </p:nvPicPr>
            <p:blipFill>
              <a:blip r:embed="rId20"/>
              <a:stretch>
                <a:fillRect/>
              </a:stretch>
            </p:blipFill>
            <p:spPr>
              <a:xfrm>
                <a:off x="8156171" y="4310062"/>
                <a:ext cx="3048000" cy="1714500"/>
              </a:xfrm>
              <a:prstGeom prst="rect">
                <a:avLst/>
              </a:prstGeom>
              <a:ln w="3175">
                <a:solidFill>
                  <a:srgbClr val="1E3C70"/>
                </a:solidFill>
              </a:ln>
              <a:effectLst>
                <a:outerShdw blurRad="50800" dist="38100" dir="2700000" algn="tl" rotWithShape="0">
                  <a:prstClr val="black">
                    <a:alpha val="40000"/>
                  </a:prstClr>
                </a:outerShdw>
              </a:effectLst>
            </p:spPr>
          </p:pic>
        </mc:Fallback>
      </mc:AlternateContent>
      <p:sp>
        <p:nvSpPr>
          <p:cNvPr id="2" name="Slide Number Placeholder 1">
            <a:extLst>
              <a:ext uri="{FF2B5EF4-FFF2-40B4-BE49-F238E27FC236}">
                <a16:creationId xmlns:a16="http://schemas.microsoft.com/office/drawing/2014/main" id="{90C4861F-128C-A243-9019-9C5890DA2AB5}"/>
              </a:ext>
            </a:extLst>
          </p:cNvPr>
          <p:cNvSpPr>
            <a:spLocks noGrp="1"/>
          </p:cNvSpPr>
          <p:nvPr>
            <p:ph type="sldNum" sz="quarter" idx="12"/>
          </p:nvPr>
        </p:nvSpPr>
        <p:spPr/>
        <p:txBody>
          <a:bodyPr/>
          <a:lstStyle/>
          <a:p>
            <a:pPr>
              <a:defRPr/>
            </a:pPr>
            <a:fld id="{32206F17-C4AC-4D6E-A049-E6E33DBD2479}" type="slidenum">
              <a:rPr lang="en-US" smtClean="0"/>
              <a:pPr>
                <a:defRPr/>
              </a:pPr>
              <a:t>2</a:t>
            </a:fld>
            <a:endParaRPr lang="en-US"/>
          </a:p>
        </p:txBody>
      </p:sp>
    </p:spTree>
    <p:extLst>
      <p:ext uri="{BB962C8B-B14F-4D97-AF65-F5344CB8AC3E}">
        <p14:creationId xmlns:p14="http://schemas.microsoft.com/office/powerpoint/2010/main" val="3352014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ext Box 2">
            <a:extLst>
              <a:ext uri="{FF2B5EF4-FFF2-40B4-BE49-F238E27FC236}">
                <a16:creationId xmlns:a16="http://schemas.microsoft.com/office/drawing/2014/main" id="{E3DDE998-472E-4F2E-A897-E1EFC89E6FC4}"/>
              </a:ext>
            </a:extLst>
          </p:cNvPr>
          <p:cNvSpPr txBox="1">
            <a:spLocks noChangeArrowheads="1"/>
          </p:cNvSpPr>
          <p:nvPr/>
        </p:nvSpPr>
        <p:spPr bwMode="auto">
          <a:xfrm>
            <a:off x="3276600" y="3048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a:latin typeface="Calibri" panose="020F0502020204030204" pitchFamily="34" charset="0"/>
              </a:rPr>
              <a:t>J  F  M  A  M  J  J  A  S O  N  D</a:t>
            </a:r>
            <a:endParaRPr lang="en-US" altLang="en-US" sz="2400">
              <a:latin typeface="Times New Roman" panose="02020603050405020304" pitchFamily="18" charset="0"/>
            </a:endParaRPr>
          </a:p>
        </p:txBody>
      </p:sp>
      <p:sp>
        <p:nvSpPr>
          <p:cNvPr id="1562629" name="Text Box 5">
            <a:extLst>
              <a:ext uri="{FF2B5EF4-FFF2-40B4-BE49-F238E27FC236}">
                <a16:creationId xmlns:a16="http://schemas.microsoft.com/office/drawing/2014/main" id="{0231791A-DEA5-4A08-8401-BA8AE21BED84}"/>
              </a:ext>
            </a:extLst>
          </p:cNvPr>
          <p:cNvSpPr txBox="1">
            <a:spLocks noChangeArrowheads="1"/>
          </p:cNvSpPr>
          <p:nvPr/>
        </p:nvSpPr>
        <p:spPr bwMode="auto">
          <a:xfrm>
            <a:off x="5715000" y="2692400"/>
            <a:ext cx="5816600" cy="381635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dirty="0">
                <a:latin typeface="Calibri" panose="020F0502020204030204" pitchFamily="34" charset="0"/>
              </a:rPr>
              <a:t>Budget 1/12    8.33%</a:t>
            </a:r>
          </a:p>
          <a:p>
            <a:pPr eaLnBrk="1" hangingPunct="1">
              <a:spcBef>
                <a:spcPct val="50000"/>
              </a:spcBef>
              <a:buFontTx/>
              <a:buNone/>
            </a:pPr>
            <a:r>
              <a:rPr lang="en-US" altLang="en-US" sz="4400" dirty="0">
                <a:latin typeface="Calibri" panose="020F0502020204030204" pitchFamily="34" charset="0"/>
              </a:rPr>
              <a:t>Needed          $8,333</a:t>
            </a:r>
          </a:p>
          <a:p>
            <a:pPr eaLnBrk="1" hangingPunct="1">
              <a:spcBef>
                <a:spcPct val="50000"/>
              </a:spcBef>
              <a:buFontTx/>
              <a:buNone/>
            </a:pPr>
            <a:r>
              <a:rPr lang="en-US" altLang="en-US" sz="4400" dirty="0">
                <a:latin typeface="Calibri" panose="020F0502020204030204" pitchFamily="34" charset="0"/>
              </a:rPr>
              <a:t>Received	   $6,110</a:t>
            </a:r>
          </a:p>
          <a:p>
            <a:pPr eaLnBrk="1" hangingPunct="1">
              <a:spcBef>
                <a:spcPct val="50000"/>
              </a:spcBef>
              <a:buFontTx/>
              <a:buNone/>
            </a:pPr>
            <a:r>
              <a:rPr lang="en-US" altLang="en-US" sz="4400" dirty="0">
                <a:latin typeface="Calibri" panose="020F0502020204030204" pitchFamily="34" charset="0"/>
              </a:rPr>
              <a:t>Short		   $2,223</a:t>
            </a:r>
            <a:endParaRPr lang="en-US" altLang="en-US" sz="2400" dirty="0">
              <a:latin typeface="Times New Roman" panose="02020603050405020304" pitchFamily="18" charset="0"/>
            </a:endParaRPr>
          </a:p>
        </p:txBody>
      </p:sp>
      <p:sp>
        <p:nvSpPr>
          <p:cNvPr id="72707" name="TextBox 5">
            <a:extLst>
              <a:ext uri="{FF2B5EF4-FFF2-40B4-BE49-F238E27FC236}">
                <a16:creationId xmlns:a16="http://schemas.microsoft.com/office/drawing/2014/main" id="{00F8F5B6-3A49-43E1-9CF1-EDFB59D2A6F3}"/>
              </a:ext>
            </a:extLst>
          </p:cNvPr>
          <p:cNvSpPr txBox="1">
            <a:spLocks noChangeArrowheads="1"/>
          </p:cNvSpPr>
          <p:nvPr/>
        </p:nvSpPr>
        <p:spPr bwMode="auto">
          <a:xfrm>
            <a:off x="931863" y="5765800"/>
            <a:ext cx="52324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800">
                <a:latin typeface="Calibri" panose="020F0502020204030204" pitchFamily="34" charset="0"/>
              </a:rPr>
              <a:t>Copyright 2017 © Stewardship Possibilities</a:t>
            </a:r>
          </a:p>
          <a:p>
            <a:pPr eaLnBrk="1" hangingPunct="1">
              <a:spcBef>
                <a:spcPct val="0"/>
              </a:spcBef>
              <a:buFontTx/>
              <a:buNone/>
            </a:pPr>
            <a:r>
              <a:rPr lang="en-US" altLang="en-US" sz="1800">
                <a:latin typeface="Calibri" panose="020F0502020204030204" pitchFamily="34" charset="0"/>
              </a:rPr>
              <a:t>Dr. Kennon L. Callahan, Ph. D.  </a:t>
            </a:r>
          </a:p>
          <a:p>
            <a:pPr eaLnBrk="1" hangingPunct="1">
              <a:spcBef>
                <a:spcPct val="0"/>
              </a:spcBef>
              <a:buFontTx/>
              <a:buNone/>
            </a:pPr>
            <a:r>
              <a:rPr lang="en-US" altLang="en-US" sz="1800">
                <a:latin typeface="Calibri" panose="020F0502020204030204" pitchFamily="34" charset="0"/>
              </a:rPr>
              <a:t>All Rights Reserved. Used with permission </a:t>
            </a:r>
            <a:r>
              <a:rPr lang="en-US" altLang="en-US" sz="300">
                <a:latin typeface="Calibri" panose="020F0502020204030204" pitchFamily="34" charset="0"/>
              </a:rPr>
              <a:t>Use</a:t>
            </a:r>
            <a:endParaRPr lang="en-US" altLang="en-US" sz="1800">
              <a:latin typeface="Calibri" panose="020F0502020204030204" pitchFamily="34" charset="0"/>
            </a:endParaRPr>
          </a:p>
        </p:txBody>
      </p:sp>
      <p:sp>
        <p:nvSpPr>
          <p:cNvPr id="72708" name="Text Box 3">
            <a:extLst>
              <a:ext uri="{FF2B5EF4-FFF2-40B4-BE49-F238E27FC236}">
                <a16:creationId xmlns:a16="http://schemas.microsoft.com/office/drawing/2014/main" id="{E0060A5B-0F31-4A42-B9AF-198A90AF61D5}"/>
              </a:ext>
            </a:extLst>
          </p:cNvPr>
          <p:cNvSpPr txBox="1">
            <a:spLocks noChangeArrowheads="1"/>
          </p:cNvSpPr>
          <p:nvPr/>
        </p:nvSpPr>
        <p:spPr bwMode="auto">
          <a:xfrm>
            <a:off x="1490663" y="1520825"/>
            <a:ext cx="357187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Jan 2019    6%</a:t>
            </a:r>
          </a:p>
          <a:p>
            <a:pPr eaLnBrk="1" hangingPunct="1">
              <a:spcBef>
                <a:spcPct val="50000"/>
              </a:spcBef>
              <a:buFontTx/>
              <a:buNone/>
            </a:pPr>
            <a:r>
              <a:rPr lang="en-US" altLang="en-US" sz="4400">
                <a:latin typeface="Calibri" panose="020F0502020204030204" pitchFamily="34" charset="0"/>
              </a:rPr>
              <a:t>Jan 2020    5%</a:t>
            </a:r>
          </a:p>
          <a:p>
            <a:pPr eaLnBrk="1" hangingPunct="1">
              <a:spcBef>
                <a:spcPct val="50000"/>
              </a:spcBef>
              <a:buFontTx/>
              <a:buNone/>
            </a:pPr>
            <a:r>
              <a:rPr lang="en-US" altLang="en-US" sz="4400">
                <a:latin typeface="Calibri" panose="020F0502020204030204" pitchFamily="34" charset="0"/>
              </a:rPr>
              <a:t>Jan 2021    7%</a:t>
            </a:r>
          </a:p>
          <a:p>
            <a:pPr eaLnBrk="1" hangingPunct="1">
              <a:spcBef>
                <a:spcPct val="50000"/>
              </a:spcBef>
              <a:buFontTx/>
              <a:buNone/>
            </a:pPr>
            <a:r>
              <a:rPr lang="en-US" altLang="en-US" sz="4400">
                <a:latin typeface="Calibri" panose="020F0502020204030204" pitchFamily="34" charset="0"/>
              </a:rPr>
              <a:t>3YA    6%</a:t>
            </a:r>
            <a:endParaRPr lang="en-US" altLang="en-US" sz="2400">
              <a:latin typeface="Calibri" panose="020F0502020204030204" pitchFamily="34" charset="0"/>
            </a:endParaRPr>
          </a:p>
        </p:txBody>
      </p:sp>
      <p:sp>
        <p:nvSpPr>
          <p:cNvPr id="8" name="Text Box 4">
            <a:extLst>
              <a:ext uri="{FF2B5EF4-FFF2-40B4-BE49-F238E27FC236}">
                <a16:creationId xmlns:a16="http://schemas.microsoft.com/office/drawing/2014/main" id="{992D6F4B-D97C-4016-9AB3-68EBA08F4D59}"/>
              </a:ext>
            </a:extLst>
          </p:cNvPr>
          <p:cNvSpPr txBox="1">
            <a:spLocks noChangeArrowheads="1"/>
          </p:cNvSpPr>
          <p:nvPr/>
        </p:nvSpPr>
        <p:spPr bwMode="auto">
          <a:xfrm>
            <a:off x="5715000" y="1528763"/>
            <a:ext cx="5468938"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2022 budget: 100,000</a:t>
            </a:r>
            <a:endParaRPr lang="en-US" altLang="en-US" sz="2400">
              <a:latin typeface="Calibri" panose="020F0502020204030204" pitchFamily="34" charset="0"/>
            </a:endParaRPr>
          </a:p>
        </p:txBody>
      </p:sp>
      <p:sp>
        <p:nvSpPr>
          <p:cNvPr id="9" name="Rectangle 1">
            <a:extLst>
              <a:ext uri="{FF2B5EF4-FFF2-40B4-BE49-F238E27FC236}">
                <a16:creationId xmlns:a16="http://schemas.microsoft.com/office/drawing/2014/main" id="{980A2F74-874A-8C40-A160-B2EDAF96A2F1}"/>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a:extLst>
              <a:ext uri="{FF2B5EF4-FFF2-40B4-BE49-F238E27FC236}">
                <a16:creationId xmlns:a16="http://schemas.microsoft.com/office/drawing/2014/main" id="{3696E44E-8541-434A-9546-1DF345E34FE5}"/>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6F7486E7-5291-9143-A080-347188FCC041}"/>
              </a:ext>
            </a:extLst>
          </p:cNvPr>
          <p:cNvSpPr>
            <a:spLocks noGrp="1"/>
          </p:cNvSpPr>
          <p:nvPr>
            <p:ph type="sldNum" sz="quarter" idx="12"/>
          </p:nvPr>
        </p:nvSpPr>
        <p:spPr/>
        <p:txBody>
          <a:bodyPr/>
          <a:lstStyle/>
          <a:p>
            <a:pPr>
              <a:defRPr/>
            </a:pPr>
            <a:fld id="{4E831978-E4F0-4B49-9CA0-16325638532B}" type="slidenum">
              <a:rPr lang="en-US" altLang="en-US" smtClean="0"/>
              <a:pPr>
                <a:defRPr/>
              </a:pPr>
              <a:t>20</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62629"/>
                                        </p:tgtEl>
                                        <p:attrNameLst>
                                          <p:attrName>style.visibility</p:attrName>
                                        </p:attrNameLst>
                                      </p:cBhvr>
                                      <p:to>
                                        <p:strVal val="visible"/>
                                      </p:to>
                                    </p:set>
                                    <p:animEffect transition="in" filter="dissolve">
                                      <p:cBhvr>
                                        <p:cTn id="7" dur="500"/>
                                        <p:tgtEl>
                                          <p:spTgt spid="1562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29" grpId="0" animBg="1" autoUpdateAnimBg="0"/>
      <p:bldP spid="8"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a:extLst>
              <a:ext uri="{FF2B5EF4-FFF2-40B4-BE49-F238E27FC236}">
                <a16:creationId xmlns:a16="http://schemas.microsoft.com/office/drawing/2014/main" id="{C8B8189B-3F98-4140-AAE1-B4467A89583B}"/>
              </a:ext>
            </a:extLst>
          </p:cNvPr>
          <p:cNvSpPr txBox="1">
            <a:spLocks noChangeArrowheads="1"/>
          </p:cNvSpPr>
          <p:nvPr/>
        </p:nvSpPr>
        <p:spPr bwMode="auto">
          <a:xfrm>
            <a:off x="3276600" y="3810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a:latin typeface="Calibri" panose="020F0502020204030204" pitchFamily="34" charset="0"/>
              </a:rPr>
              <a:t>J  F  M  A  M  J  J  A  S O  N  D</a:t>
            </a:r>
            <a:endParaRPr lang="en-US" altLang="en-US" sz="2400">
              <a:latin typeface="Times New Roman" panose="02020603050405020304" pitchFamily="18" charset="0"/>
            </a:endParaRPr>
          </a:p>
        </p:txBody>
      </p:sp>
      <p:sp>
        <p:nvSpPr>
          <p:cNvPr id="74754" name="Text Box 3">
            <a:extLst>
              <a:ext uri="{FF2B5EF4-FFF2-40B4-BE49-F238E27FC236}">
                <a16:creationId xmlns:a16="http://schemas.microsoft.com/office/drawing/2014/main" id="{6F0FAF09-E8D0-4CFF-834A-B20D5EF95F4F}"/>
              </a:ext>
            </a:extLst>
          </p:cNvPr>
          <p:cNvSpPr txBox="1">
            <a:spLocks noChangeArrowheads="1"/>
          </p:cNvSpPr>
          <p:nvPr/>
        </p:nvSpPr>
        <p:spPr bwMode="auto">
          <a:xfrm>
            <a:off x="1490663" y="1520825"/>
            <a:ext cx="357187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Jan 2019    6%</a:t>
            </a:r>
          </a:p>
          <a:p>
            <a:pPr eaLnBrk="1" hangingPunct="1">
              <a:spcBef>
                <a:spcPct val="50000"/>
              </a:spcBef>
              <a:buFontTx/>
              <a:buNone/>
            </a:pPr>
            <a:r>
              <a:rPr lang="en-US" altLang="en-US" sz="4400">
                <a:latin typeface="Calibri" panose="020F0502020204030204" pitchFamily="34" charset="0"/>
              </a:rPr>
              <a:t>Jan 2020    5%</a:t>
            </a:r>
          </a:p>
          <a:p>
            <a:pPr eaLnBrk="1" hangingPunct="1">
              <a:spcBef>
                <a:spcPct val="50000"/>
              </a:spcBef>
              <a:buFontTx/>
              <a:buNone/>
            </a:pPr>
            <a:r>
              <a:rPr lang="en-US" altLang="en-US" sz="4400">
                <a:latin typeface="Calibri" panose="020F0502020204030204" pitchFamily="34" charset="0"/>
              </a:rPr>
              <a:t>Jan 2021    7%</a:t>
            </a:r>
          </a:p>
          <a:p>
            <a:pPr eaLnBrk="1" hangingPunct="1">
              <a:spcBef>
                <a:spcPct val="50000"/>
              </a:spcBef>
              <a:buFontTx/>
              <a:buNone/>
            </a:pPr>
            <a:r>
              <a:rPr lang="en-US" altLang="en-US" sz="4400">
                <a:latin typeface="Calibri" panose="020F0502020204030204" pitchFamily="34" charset="0"/>
              </a:rPr>
              <a:t>3YA    6%</a:t>
            </a:r>
            <a:endParaRPr lang="en-US" altLang="en-US" sz="2400">
              <a:latin typeface="Calibri" panose="020F0502020204030204" pitchFamily="34" charset="0"/>
            </a:endParaRPr>
          </a:p>
        </p:txBody>
      </p:sp>
      <p:sp>
        <p:nvSpPr>
          <p:cNvPr id="1561604" name="Text Box 4">
            <a:extLst>
              <a:ext uri="{FF2B5EF4-FFF2-40B4-BE49-F238E27FC236}">
                <a16:creationId xmlns:a16="http://schemas.microsoft.com/office/drawing/2014/main" id="{5A43DE9C-9AFE-4E50-9AB1-A5D060CF9250}"/>
              </a:ext>
            </a:extLst>
          </p:cNvPr>
          <p:cNvSpPr txBox="1">
            <a:spLocks noChangeArrowheads="1"/>
          </p:cNvSpPr>
          <p:nvPr/>
        </p:nvSpPr>
        <p:spPr bwMode="auto">
          <a:xfrm>
            <a:off x="5715000" y="1528763"/>
            <a:ext cx="5468938"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2022 budget: 100,000</a:t>
            </a:r>
            <a:endParaRPr lang="en-US" altLang="en-US" sz="2400">
              <a:latin typeface="Calibri" panose="020F0502020204030204" pitchFamily="34" charset="0"/>
            </a:endParaRPr>
          </a:p>
        </p:txBody>
      </p:sp>
      <p:sp>
        <p:nvSpPr>
          <p:cNvPr id="1561605" name="Text Box 5">
            <a:extLst>
              <a:ext uri="{FF2B5EF4-FFF2-40B4-BE49-F238E27FC236}">
                <a16:creationId xmlns:a16="http://schemas.microsoft.com/office/drawing/2014/main" id="{D680F0BD-1296-47EF-BF9B-1CDFD74F4418}"/>
              </a:ext>
            </a:extLst>
          </p:cNvPr>
          <p:cNvSpPr txBox="1">
            <a:spLocks noChangeArrowheads="1"/>
          </p:cNvSpPr>
          <p:nvPr/>
        </p:nvSpPr>
        <p:spPr bwMode="auto">
          <a:xfrm>
            <a:off x="5715000" y="2743200"/>
            <a:ext cx="4953000" cy="37544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dirty="0">
                <a:latin typeface="Calibri" panose="020F0502020204030204" pitchFamily="34" charset="0"/>
              </a:rPr>
              <a:t>Giving Goal of 6%</a:t>
            </a:r>
            <a:endParaRPr lang="en-US" altLang="en-US" sz="4400" dirty="0">
              <a:latin typeface="Calibri" panose="020F0502020204030204" pitchFamily="34" charset="0"/>
            </a:endParaRPr>
          </a:p>
          <a:p>
            <a:pPr eaLnBrk="1" hangingPunct="1">
              <a:spcBef>
                <a:spcPct val="50000"/>
              </a:spcBef>
              <a:buFontTx/>
              <a:buNone/>
            </a:pPr>
            <a:r>
              <a:rPr lang="en-US" altLang="en-US" sz="4400" dirty="0">
                <a:latin typeface="Calibri" panose="020F0502020204030204" pitchFamily="34" charset="0"/>
              </a:rPr>
              <a:t>Jan 		  $6,000</a:t>
            </a:r>
          </a:p>
          <a:p>
            <a:pPr eaLnBrk="1" hangingPunct="1">
              <a:spcBef>
                <a:spcPct val="50000"/>
              </a:spcBef>
              <a:buFontTx/>
              <a:buNone/>
            </a:pPr>
            <a:r>
              <a:rPr lang="en-US" altLang="en-US" sz="4400" dirty="0">
                <a:latin typeface="Calibri" panose="020F0502020204030204" pitchFamily="34" charset="0"/>
              </a:rPr>
              <a:t>Given  	  $6,100</a:t>
            </a:r>
          </a:p>
          <a:p>
            <a:pPr eaLnBrk="1" hangingPunct="1">
              <a:spcBef>
                <a:spcPct val="50000"/>
              </a:spcBef>
              <a:buFontTx/>
              <a:buNone/>
            </a:pPr>
            <a:r>
              <a:rPr lang="en-US" altLang="en-US" sz="4400" dirty="0">
                <a:latin typeface="Calibri" panose="020F0502020204030204" pitchFamily="34" charset="0"/>
              </a:rPr>
              <a:t>Thank You!</a:t>
            </a:r>
            <a:endParaRPr lang="en-US" altLang="en-US" sz="2400" dirty="0">
              <a:latin typeface="Calibri" panose="020F0502020204030204" pitchFamily="34" charset="0"/>
            </a:endParaRPr>
          </a:p>
        </p:txBody>
      </p:sp>
      <p:sp>
        <p:nvSpPr>
          <p:cNvPr id="74757" name="TextBox 5">
            <a:extLst>
              <a:ext uri="{FF2B5EF4-FFF2-40B4-BE49-F238E27FC236}">
                <a16:creationId xmlns:a16="http://schemas.microsoft.com/office/drawing/2014/main" id="{0E978F02-43E0-401E-81C0-01DC8FFE3E03}"/>
              </a:ext>
            </a:extLst>
          </p:cNvPr>
          <p:cNvSpPr txBox="1">
            <a:spLocks noChangeArrowheads="1"/>
          </p:cNvSpPr>
          <p:nvPr/>
        </p:nvSpPr>
        <p:spPr bwMode="auto">
          <a:xfrm>
            <a:off x="846138" y="5575300"/>
            <a:ext cx="435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800">
                <a:latin typeface="Calibri" panose="020F0502020204030204" pitchFamily="34" charset="0"/>
              </a:rPr>
              <a:t>Copyright 2017 © Stewardship Possibilities</a:t>
            </a:r>
          </a:p>
          <a:p>
            <a:pPr eaLnBrk="1" hangingPunct="1">
              <a:spcBef>
                <a:spcPct val="0"/>
              </a:spcBef>
              <a:buFontTx/>
              <a:buNone/>
            </a:pPr>
            <a:r>
              <a:rPr lang="en-US" altLang="en-US" sz="1800">
                <a:latin typeface="Calibri" panose="020F0502020204030204" pitchFamily="34" charset="0"/>
              </a:rPr>
              <a:t>Dr. Kennon L. Callahan, Ph. D.  </a:t>
            </a:r>
          </a:p>
          <a:p>
            <a:pPr eaLnBrk="1" hangingPunct="1">
              <a:spcBef>
                <a:spcPct val="0"/>
              </a:spcBef>
              <a:buFontTx/>
              <a:buNone/>
            </a:pPr>
            <a:r>
              <a:rPr lang="en-US" altLang="en-US" sz="1800">
                <a:latin typeface="Calibri" panose="020F0502020204030204" pitchFamily="34" charset="0"/>
              </a:rPr>
              <a:t>All Rights Reserved. Used with permission </a:t>
            </a:r>
            <a:r>
              <a:rPr lang="en-US" altLang="en-US" sz="300">
                <a:latin typeface="Calibri" panose="020F0502020204030204" pitchFamily="34" charset="0"/>
              </a:rPr>
              <a:t>Use</a:t>
            </a:r>
            <a:endParaRPr lang="en-US" altLang="en-US" sz="1800">
              <a:latin typeface="Calibri" panose="020F0502020204030204" pitchFamily="34" charset="0"/>
            </a:endParaRPr>
          </a:p>
        </p:txBody>
      </p:sp>
      <p:sp>
        <p:nvSpPr>
          <p:cNvPr id="8" name="Rectangle 1">
            <a:extLst>
              <a:ext uri="{FF2B5EF4-FFF2-40B4-BE49-F238E27FC236}">
                <a16:creationId xmlns:a16="http://schemas.microsoft.com/office/drawing/2014/main" id="{80FE9980-F3C5-D64B-9C1B-9018694E586E}"/>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49A7AFDA-7A36-5842-84B0-3113E9F10A8F}"/>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90795CE8-8F4F-5042-85F6-4AC5D2EC770F}"/>
              </a:ext>
            </a:extLst>
          </p:cNvPr>
          <p:cNvSpPr>
            <a:spLocks noGrp="1"/>
          </p:cNvSpPr>
          <p:nvPr>
            <p:ph type="sldNum" sz="quarter" idx="12"/>
          </p:nvPr>
        </p:nvSpPr>
        <p:spPr/>
        <p:txBody>
          <a:bodyPr/>
          <a:lstStyle/>
          <a:p>
            <a:pPr>
              <a:defRPr/>
            </a:pPr>
            <a:fld id="{4E831978-E4F0-4B49-9CA0-16325638532B}" type="slidenum">
              <a:rPr lang="en-US" altLang="en-US" smtClean="0"/>
              <a:pPr>
                <a:defRPr/>
              </a:pPr>
              <a:t>21</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61604"/>
                                        </p:tgtEl>
                                        <p:attrNameLst>
                                          <p:attrName>style.visibility</p:attrName>
                                        </p:attrNameLst>
                                      </p:cBhvr>
                                      <p:to>
                                        <p:strVal val="visible"/>
                                      </p:to>
                                    </p:set>
                                    <p:animEffect transition="in" filter="wipe(right)">
                                      <p:cBhvr>
                                        <p:cTn id="7" dur="500"/>
                                        <p:tgtEl>
                                          <p:spTgt spid="1561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61605"/>
                                        </p:tgtEl>
                                        <p:attrNameLst>
                                          <p:attrName>style.visibility</p:attrName>
                                        </p:attrNameLst>
                                      </p:cBhvr>
                                      <p:to>
                                        <p:strVal val="visible"/>
                                      </p:to>
                                    </p:set>
                                    <p:animEffect transition="in" filter="wipe(up)">
                                      <p:cBhvr>
                                        <p:cTn id="12" dur="500"/>
                                        <p:tgtEl>
                                          <p:spTgt spid="156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4" grpId="0" autoUpdateAnimBg="0"/>
      <p:bldP spid="1561605"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 Box 2">
            <a:extLst>
              <a:ext uri="{FF2B5EF4-FFF2-40B4-BE49-F238E27FC236}">
                <a16:creationId xmlns:a16="http://schemas.microsoft.com/office/drawing/2014/main" id="{215304C3-6E57-444B-AC70-A687719A3832}"/>
              </a:ext>
            </a:extLst>
          </p:cNvPr>
          <p:cNvSpPr txBox="1">
            <a:spLocks noChangeArrowheads="1"/>
          </p:cNvSpPr>
          <p:nvPr/>
        </p:nvSpPr>
        <p:spPr bwMode="auto">
          <a:xfrm>
            <a:off x="3276600" y="3810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a:latin typeface="Calibri" panose="020F0502020204030204" pitchFamily="34" charset="0"/>
              </a:rPr>
              <a:t>J  F  M  A  M  J  J  A  S O  N  D</a:t>
            </a:r>
            <a:endParaRPr lang="en-US" altLang="en-US" sz="2400">
              <a:latin typeface="Times New Roman" panose="02020603050405020304" pitchFamily="18" charset="0"/>
            </a:endParaRPr>
          </a:p>
        </p:txBody>
      </p:sp>
      <p:sp>
        <p:nvSpPr>
          <p:cNvPr id="76802" name="Text Box 3">
            <a:extLst>
              <a:ext uri="{FF2B5EF4-FFF2-40B4-BE49-F238E27FC236}">
                <a16:creationId xmlns:a16="http://schemas.microsoft.com/office/drawing/2014/main" id="{9CD98FA7-84EA-4952-A08A-7396C303D01D}"/>
              </a:ext>
            </a:extLst>
          </p:cNvPr>
          <p:cNvSpPr txBox="1">
            <a:spLocks noChangeArrowheads="1"/>
          </p:cNvSpPr>
          <p:nvPr/>
        </p:nvSpPr>
        <p:spPr bwMode="auto">
          <a:xfrm>
            <a:off x="1490663" y="1520825"/>
            <a:ext cx="357187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Jan 2019    6%</a:t>
            </a:r>
          </a:p>
          <a:p>
            <a:pPr eaLnBrk="1" hangingPunct="1">
              <a:spcBef>
                <a:spcPct val="50000"/>
              </a:spcBef>
              <a:buFontTx/>
              <a:buNone/>
            </a:pPr>
            <a:r>
              <a:rPr lang="en-US" altLang="en-US" sz="4400">
                <a:latin typeface="Calibri" panose="020F0502020204030204" pitchFamily="34" charset="0"/>
              </a:rPr>
              <a:t>Jan 2020    5%</a:t>
            </a:r>
          </a:p>
          <a:p>
            <a:pPr eaLnBrk="1" hangingPunct="1">
              <a:spcBef>
                <a:spcPct val="50000"/>
              </a:spcBef>
              <a:buFontTx/>
              <a:buNone/>
            </a:pPr>
            <a:r>
              <a:rPr lang="en-US" altLang="en-US" sz="4400">
                <a:latin typeface="Calibri" panose="020F0502020204030204" pitchFamily="34" charset="0"/>
              </a:rPr>
              <a:t>Jan 2021    7%</a:t>
            </a:r>
          </a:p>
          <a:p>
            <a:pPr eaLnBrk="1" hangingPunct="1">
              <a:spcBef>
                <a:spcPct val="50000"/>
              </a:spcBef>
              <a:buFontTx/>
              <a:buNone/>
            </a:pPr>
            <a:r>
              <a:rPr lang="en-US" altLang="en-US" sz="4400">
                <a:latin typeface="Calibri" panose="020F0502020204030204" pitchFamily="34" charset="0"/>
              </a:rPr>
              <a:t>3YA    6%</a:t>
            </a:r>
            <a:endParaRPr lang="en-US" altLang="en-US" sz="2400">
              <a:latin typeface="Calibri" panose="020F0502020204030204" pitchFamily="34" charset="0"/>
            </a:endParaRPr>
          </a:p>
        </p:txBody>
      </p:sp>
      <p:sp>
        <p:nvSpPr>
          <p:cNvPr id="1561604" name="Text Box 4">
            <a:extLst>
              <a:ext uri="{FF2B5EF4-FFF2-40B4-BE49-F238E27FC236}">
                <a16:creationId xmlns:a16="http://schemas.microsoft.com/office/drawing/2014/main" id="{17BD7DF0-721D-46BB-8C8B-1B9AF7F2558B}"/>
              </a:ext>
            </a:extLst>
          </p:cNvPr>
          <p:cNvSpPr txBox="1">
            <a:spLocks noChangeArrowheads="1"/>
          </p:cNvSpPr>
          <p:nvPr/>
        </p:nvSpPr>
        <p:spPr bwMode="auto">
          <a:xfrm>
            <a:off x="5715000" y="1528763"/>
            <a:ext cx="5468938"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2022 budget: 100,000</a:t>
            </a:r>
            <a:endParaRPr lang="en-US" altLang="en-US" sz="2400">
              <a:latin typeface="Calibri" panose="020F0502020204030204" pitchFamily="34" charset="0"/>
            </a:endParaRPr>
          </a:p>
        </p:txBody>
      </p:sp>
      <p:sp>
        <p:nvSpPr>
          <p:cNvPr id="1561605" name="Text Box 5">
            <a:extLst>
              <a:ext uri="{FF2B5EF4-FFF2-40B4-BE49-F238E27FC236}">
                <a16:creationId xmlns:a16="http://schemas.microsoft.com/office/drawing/2014/main" id="{81CA4BB2-B5CC-4307-9F4D-47CE1841EE9D}"/>
              </a:ext>
            </a:extLst>
          </p:cNvPr>
          <p:cNvSpPr txBox="1">
            <a:spLocks noChangeArrowheads="1"/>
          </p:cNvSpPr>
          <p:nvPr/>
        </p:nvSpPr>
        <p:spPr bwMode="auto">
          <a:xfrm>
            <a:off x="5715000" y="2743200"/>
            <a:ext cx="4953000" cy="3754438"/>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a:latin typeface="Calibri" panose="020F0502020204030204" pitchFamily="34" charset="0"/>
              </a:rPr>
              <a:t>Giving Goal of 6%</a:t>
            </a:r>
            <a:endParaRPr lang="en-US" altLang="en-US" sz="4400">
              <a:latin typeface="Calibri" panose="020F0502020204030204" pitchFamily="34" charset="0"/>
            </a:endParaRPr>
          </a:p>
          <a:p>
            <a:pPr eaLnBrk="1" hangingPunct="1">
              <a:spcBef>
                <a:spcPct val="50000"/>
              </a:spcBef>
              <a:buFontTx/>
              <a:buNone/>
            </a:pPr>
            <a:r>
              <a:rPr lang="en-US" altLang="en-US" sz="4400">
                <a:latin typeface="Calibri" panose="020F0502020204030204" pitchFamily="34" charset="0"/>
              </a:rPr>
              <a:t>Jan 		  $6,000</a:t>
            </a:r>
          </a:p>
          <a:p>
            <a:pPr eaLnBrk="1" hangingPunct="1">
              <a:spcBef>
                <a:spcPct val="50000"/>
              </a:spcBef>
              <a:buFontTx/>
              <a:buNone/>
            </a:pPr>
            <a:r>
              <a:rPr lang="en-US" altLang="en-US" sz="4400">
                <a:latin typeface="Calibri" panose="020F0502020204030204" pitchFamily="34" charset="0"/>
              </a:rPr>
              <a:t>Given  	  $5,500</a:t>
            </a:r>
          </a:p>
          <a:p>
            <a:pPr eaLnBrk="1" hangingPunct="1">
              <a:spcBef>
                <a:spcPct val="50000"/>
              </a:spcBef>
              <a:buFontTx/>
              <a:buNone/>
            </a:pPr>
            <a:r>
              <a:rPr lang="en-US" altLang="en-US" sz="4400">
                <a:latin typeface="Calibri" panose="020F0502020204030204" pitchFamily="34" charset="0"/>
              </a:rPr>
              <a:t>Thank You!</a:t>
            </a:r>
            <a:endParaRPr lang="en-US" altLang="en-US" sz="2400">
              <a:latin typeface="Calibri" panose="020F0502020204030204" pitchFamily="34" charset="0"/>
            </a:endParaRPr>
          </a:p>
        </p:txBody>
      </p:sp>
      <p:sp>
        <p:nvSpPr>
          <p:cNvPr id="76805" name="TextBox 5">
            <a:extLst>
              <a:ext uri="{FF2B5EF4-FFF2-40B4-BE49-F238E27FC236}">
                <a16:creationId xmlns:a16="http://schemas.microsoft.com/office/drawing/2014/main" id="{8210067B-9B0E-4A51-8173-34DD0A439D32}"/>
              </a:ext>
            </a:extLst>
          </p:cNvPr>
          <p:cNvSpPr txBox="1">
            <a:spLocks noChangeArrowheads="1"/>
          </p:cNvSpPr>
          <p:nvPr/>
        </p:nvSpPr>
        <p:spPr bwMode="auto">
          <a:xfrm>
            <a:off x="846138" y="5575300"/>
            <a:ext cx="435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800">
                <a:latin typeface="Calibri" panose="020F0502020204030204" pitchFamily="34" charset="0"/>
              </a:rPr>
              <a:t>Copyright 2017 © Stewardship Possibilities</a:t>
            </a:r>
          </a:p>
          <a:p>
            <a:pPr eaLnBrk="1" hangingPunct="1">
              <a:spcBef>
                <a:spcPct val="0"/>
              </a:spcBef>
              <a:buFontTx/>
              <a:buNone/>
            </a:pPr>
            <a:r>
              <a:rPr lang="en-US" altLang="en-US" sz="1800">
                <a:latin typeface="Calibri" panose="020F0502020204030204" pitchFamily="34" charset="0"/>
              </a:rPr>
              <a:t>Dr. Kennon L. Callahan, Ph. D.  </a:t>
            </a:r>
          </a:p>
          <a:p>
            <a:pPr eaLnBrk="1" hangingPunct="1">
              <a:spcBef>
                <a:spcPct val="0"/>
              </a:spcBef>
              <a:buFontTx/>
              <a:buNone/>
            </a:pPr>
            <a:r>
              <a:rPr lang="en-US" altLang="en-US" sz="1800">
                <a:latin typeface="Calibri" panose="020F0502020204030204" pitchFamily="34" charset="0"/>
              </a:rPr>
              <a:t>All Rights Reserved. Used with permission </a:t>
            </a:r>
            <a:r>
              <a:rPr lang="en-US" altLang="en-US" sz="300">
                <a:latin typeface="Calibri" panose="020F0502020204030204" pitchFamily="34" charset="0"/>
              </a:rPr>
              <a:t>Use</a:t>
            </a:r>
            <a:endParaRPr lang="en-US" altLang="en-US" sz="1800">
              <a:latin typeface="Calibri" panose="020F0502020204030204" pitchFamily="34" charset="0"/>
            </a:endParaRPr>
          </a:p>
        </p:txBody>
      </p:sp>
      <p:sp>
        <p:nvSpPr>
          <p:cNvPr id="8" name="Rectangle 1">
            <a:extLst>
              <a:ext uri="{FF2B5EF4-FFF2-40B4-BE49-F238E27FC236}">
                <a16:creationId xmlns:a16="http://schemas.microsoft.com/office/drawing/2014/main" id="{21EA0567-65A0-1D4C-B492-D41F4C307952}"/>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E10A1D07-CAE9-CE4D-9F6D-65B9672FBFA1}"/>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F2231E51-E570-E14F-BB29-8969269120D3}"/>
              </a:ext>
            </a:extLst>
          </p:cNvPr>
          <p:cNvSpPr>
            <a:spLocks noGrp="1"/>
          </p:cNvSpPr>
          <p:nvPr>
            <p:ph type="sldNum" sz="quarter" idx="12"/>
          </p:nvPr>
        </p:nvSpPr>
        <p:spPr/>
        <p:txBody>
          <a:bodyPr/>
          <a:lstStyle/>
          <a:p>
            <a:pPr>
              <a:defRPr/>
            </a:pPr>
            <a:fld id="{4E831978-E4F0-4B49-9CA0-16325638532B}" type="slidenum">
              <a:rPr lang="en-US" altLang="en-US" smtClean="0"/>
              <a:pPr>
                <a:defRPr/>
              </a:pPr>
              <a:t>22</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61604"/>
                                        </p:tgtEl>
                                        <p:attrNameLst>
                                          <p:attrName>style.visibility</p:attrName>
                                        </p:attrNameLst>
                                      </p:cBhvr>
                                      <p:to>
                                        <p:strVal val="visible"/>
                                      </p:to>
                                    </p:set>
                                    <p:animEffect transition="in" filter="wipe(right)">
                                      <p:cBhvr>
                                        <p:cTn id="7" dur="500"/>
                                        <p:tgtEl>
                                          <p:spTgt spid="1561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61605"/>
                                        </p:tgtEl>
                                        <p:attrNameLst>
                                          <p:attrName>style.visibility</p:attrName>
                                        </p:attrNameLst>
                                      </p:cBhvr>
                                      <p:to>
                                        <p:strVal val="visible"/>
                                      </p:to>
                                    </p:set>
                                    <p:animEffect transition="in" filter="wipe(up)">
                                      <p:cBhvr>
                                        <p:cTn id="12" dur="500"/>
                                        <p:tgtEl>
                                          <p:spTgt spid="156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4" grpId="0" autoUpdateAnimBg="0"/>
      <p:bldP spid="1561605"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2">
            <a:extLst>
              <a:ext uri="{FF2B5EF4-FFF2-40B4-BE49-F238E27FC236}">
                <a16:creationId xmlns:a16="http://schemas.microsoft.com/office/drawing/2014/main" id="{F988F10F-6224-4479-B4A3-D15C8C9B2026}"/>
              </a:ext>
            </a:extLst>
          </p:cNvPr>
          <p:cNvSpPr txBox="1">
            <a:spLocks noChangeArrowheads="1"/>
          </p:cNvSpPr>
          <p:nvPr/>
        </p:nvSpPr>
        <p:spPr bwMode="auto">
          <a:xfrm>
            <a:off x="3276600" y="381000"/>
            <a:ext cx="7391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a:latin typeface="Calibri" panose="020F0502020204030204" pitchFamily="34" charset="0"/>
              </a:rPr>
              <a:t>J  F  M  A  M  J  J  A  S O  N  D</a:t>
            </a:r>
            <a:endParaRPr lang="en-US" altLang="en-US" sz="2400">
              <a:latin typeface="Times New Roman" panose="02020603050405020304" pitchFamily="18" charset="0"/>
            </a:endParaRPr>
          </a:p>
        </p:txBody>
      </p:sp>
      <p:sp>
        <p:nvSpPr>
          <p:cNvPr id="78850" name="Text Box 3">
            <a:extLst>
              <a:ext uri="{FF2B5EF4-FFF2-40B4-BE49-F238E27FC236}">
                <a16:creationId xmlns:a16="http://schemas.microsoft.com/office/drawing/2014/main" id="{28E56D3B-A30D-4C34-AE56-7E7A6BD6620C}"/>
              </a:ext>
            </a:extLst>
          </p:cNvPr>
          <p:cNvSpPr txBox="1">
            <a:spLocks noChangeArrowheads="1"/>
          </p:cNvSpPr>
          <p:nvPr/>
        </p:nvSpPr>
        <p:spPr bwMode="auto">
          <a:xfrm>
            <a:off x="1490663" y="1412875"/>
            <a:ext cx="3571875"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Jan 2019    6%</a:t>
            </a:r>
          </a:p>
          <a:p>
            <a:pPr eaLnBrk="1" hangingPunct="1">
              <a:spcBef>
                <a:spcPct val="50000"/>
              </a:spcBef>
              <a:buFontTx/>
              <a:buNone/>
            </a:pPr>
            <a:r>
              <a:rPr lang="en-US" altLang="en-US" sz="4400">
                <a:latin typeface="Calibri" panose="020F0502020204030204" pitchFamily="34" charset="0"/>
              </a:rPr>
              <a:t>Jan 2020    5%</a:t>
            </a:r>
          </a:p>
          <a:p>
            <a:pPr eaLnBrk="1" hangingPunct="1">
              <a:spcBef>
                <a:spcPct val="50000"/>
              </a:spcBef>
              <a:buFontTx/>
              <a:buNone/>
            </a:pPr>
            <a:r>
              <a:rPr lang="en-US" altLang="en-US" sz="4400">
                <a:latin typeface="Calibri" panose="020F0502020204030204" pitchFamily="34" charset="0"/>
              </a:rPr>
              <a:t>Jan 2021    7%</a:t>
            </a:r>
          </a:p>
          <a:p>
            <a:pPr eaLnBrk="1" hangingPunct="1">
              <a:spcBef>
                <a:spcPct val="50000"/>
              </a:spcBef>
              <a:buFontTx/>
              <a:buNone/>
            </a:pPr>
            <a:r>
              <a:rPr lang="en-US" altLang="en-US" sz="4400">
                <a:latin typeface="Calibri" panose="020F0502020204030204" pitchFamily="34" charset="0"/>
              </a:rPr>
              <a:t>3YA    6%</a:t>
            </a:r>
            <a:endParaRPr lang="en-US" altLang="en-US" sz="2400">
              <a:latin typeface="Calibri" panose="020F0502020204030204" pitchFamily="34" charset="0"/>
            </a:endParaRPr>
          </a:p>
        </p:txBody>
      </p:sp>
      <p:sp>
        <p:nvSpPr>
          <p:cNvPr id="1561604" name="Text Box 4">
            <a:extLst>
              <a:ext uri="{FF2B5EF4-FFF2-40B4-BE49-F238E27FC236}">
                <a16:creationId xmlns:a16="http://schemas.microsoft.com/office/drawing/2014/main" id="{CE9547F4-6B54-4017-A8DD-9968D2FE0A42}"/>
              </a:ext>
            </a:extLst>
          </p:cNvPr>
          <p:cNvSpPr txBox="1">
            <a:spLocks noChangeArrowheads="1"/>
          </p:cNvSpPr>
          <p:nvPr/>
        </p:nvSpPr>
        <p:spPr bwMode="auto">
          <a:xfrm>
            <a:off x="5715000" y="1370013"/>
            <a:ext cx="5468938"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sz="4400">
                <a:latin typeface="Calibri" panose="020F0502020204030204" pitchFamily="34" charset="0"/>
              </a:rPr>
              <a:t>2022 budget: 100,000</a:t>
            </a:r>
            <a:endParaRPr lang="en-US" altLang="en-US" sz="2400">
              <a:latin typeface="Calibri" panose="020F0502020204030204" pitchFamily="34" charset="0"/>
            </a:endParaRPr>
          </a:p>
        </p:txBody>
      </p:sp>
      <p:sp>
        <p:nvSpPr>
          <p:cNvPr id="1561605" name="Text Box 5">
            <a:extLst>
              <a:ext uri="{FF2B5EF4-FFF2-40B4-BE49-F238E27FC236}">
                <a16:creationId xmlns:a16="http://schemas.microsoft.com/office/drawing/2014/main" id="{1B87CF45-5CBB-460C-9B3B-3E9F85DEE48F}"/>
              </a:ext>
            </a:extLst>
          </p:cNvPr>
          <p:cNvSpPr txBox="1">
            <a:spLocks noChangeArrowheads="1"/>
          </p:cNvSpPr>
          <p:nvPr/>
        </p:nvSpPr>
        <p:spPr bwMode="auto">
          <a:xfrm>
            <a:off x="5715000" y="2425700"/>
            <a:ext cx="6153150" cy="4432300"/>
          </a:xfrm>
          <a:prstGeom prst="rect">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50000"/>
              </a:spcBef>
              <a:buFontTx/>
              <a:buNone/>
            </a:pPr>
            <a:r>
              <a:rPr lang="en-US" altLang="en-US">
                <a:latin typeface="Calibri" panose="020F0502020204030204" pitchFamily="34" charset="0"/>
              </a:rPr>
              <a:t>Giving Goal of 6%</a:t>
            </a:r>
            <a:endParaRPr lang="en-US" altLang="en-US" sz="4400">
              <a:latin typeface="Calibri" panose="020F0502020204030204" pitchFamily="34" charset="0"/>
            </a:endParaRPr>
          </a:p>
          <a:p>
            <a:pPr eaLnBrk="1" hangingPunct="1">
              <a:spcBef>
                <a:spcPct val="50000"/>
              </a:spcBef>
              <a:buFontTx/>
              <a:buNone/>
            </a:pPr>
            <a:r>
              <a:rPr lang="en-US" altLang="en-US" sz="4400">
                <a:latin typeface="Calibri" panose="020F0502020204030204" pitchFamily="34" charset="0"/>
              </a:rPr>
              <a:t>Jan 		  $6,000</a:t>
            </a:r>
          </a:p>
          <a:p>
            <a:pPr eaLnBrk="1" hangingPunct="1">
              <a:spcBef>
                <a:spcPct val="50000"/>
              </a:spcBef>
              <a:buFontTx/>
              <a:buNone/>
            </a:pPr>
            <a:r>
              <a:rPr lang="en-US" altLang="en-US" sz="4400">
                <a:latin typeface="Calibri" panose="020F0502020204030204" pitchFamily="34" charset="0"/>
              </a:rPr>
              <a:t>Given  	  $8,000</a:t>
            </a:r>
          </a:p>
          <a:p>
            <a:pPr eaLnBrk="1" hangingPunct="1">
              <a:spcBef>
                <a:spcPct val="50000"/>
              </a:spcBef>
              <a:buFontTx/>
              <a:buNone/>
            </a:pPr>
            <a:r>
              <a:rPr lang="en-US" altLang="en-US" sz="4400">
                <a:latin typeface="Calibri" panose="020F0502020204030204" pitchFamily="34" charset="0"/>
              </a:rPr>
              <a:t>Thank You – we’re going to do some more!</a:t>
            </a:r>
            <a:endParaRPr lang="en-US" altLang="en-US" sz="2400">
              <a:latin typeface="Calibri" panose="020F0502020204030204" pitchFamily="34" charset="0"/>
            </a:endParaRPr>
          </a:p>
        </p:txBody>
      </p:sp>
      <p:sp>
        <p:nvSpPr>
          <p:cNvPr id="78853" name="TextBox 5">
            <a:extLst>
              <a:ext uri="{FF2B5EF4-FFF2-40B4-BE49-F238E27FC236}">
                <a16:creationId xmlns:a16="http://schemas.microsoft.com/office/drawing/2014/main" id="{3B5EFFFA-C7EF-4292-A7FF-FCAE9BB25EF6}"/>
              </a:ext>
            </a:extLst>
          </p:cNvPr>
          <p:cNvSpPr txBox="1">
            <a:spLocks noChangeArrowheads="1"/>
          </p:cNvSpPr>
          <p:nvPr/>
        </p:nvSpPr>
        <p:spPr bwMode="auto">
          <a:xfrm>
            <a:off x="846138" y="5575300"/>
            <a:ext cx="435292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800">
                <a:latin typeface="Calibri" panose="020F0502020204030204" pitchFamily="34" charset="0"/>
              </a:rPr>
              <a:t>Copyright 2017 © Stewardship Possibilities</a:t>
            </a:r>
          </a:p>
          <a:p>
            <a:pPr eaLnBrk="1" hangingPunct="1">
              <a:spcBef>
                <a:spcPct val="0"/>
              </a:spcBef>
              <a:buFontTx/>
              <a:buNone/>
            </a:pPr>
            <a:r>
              <a:rPr lang="en-US" altLang="en-US" sz="1800">
                <a:latin typeface="Calibri" panose="020F0502020204030204" pitchFamily="34" charset="0"/>
              </a:rPr>
              <a:t>Dr. Kennon L. Callahan, Ph. D.  </a:t>
            </a:r>
          </a:p>
          <a:p>
            <a:pPr eaLnBrk="1" hangingPunct="1">
              <a:spcBef>
                <a:spcPct val="0"/>
              </a:spcBef>
              <a:buFontTx/>
              <a:buNone/>
            </a:pPr>
            <a:r>
              <a:rPr lang="en-US" altLang="en-US" sz="1800">
                <a:latin typeface="Calibri" panose="020F0502020204030204" pitchFamily="34" charset="0"/>
              </a:rPr>
              <a:t>All Rights Reserved. Used with permission </a:t>
            </a:r>
            <a:r>
              <a:rPr lang="en-US" altLang="en-US" sz="300">
                <a:latin typeface="Calibri" panose="020F0502020204030204" pitchFamily="34" charset="0"/>
              </a:rPr>
              <a:t>Use</a:t>
            </a:r>
            <a:endParaRPr lang="en-US" altLang="en-US" sz="1800">
              <a:latin typeface="Calibri" panose="020F0502020204030204" pitchFamily="34" charset="0"/>
            </a:endParaRPr>
          </a:p>
        </p:txBody>
      </p:sp>
      <p:sp>
        <p:nvSpPr>
          <p:cNvPr id="8" name="Rectangle 1">
            <a:extLst>
              <a:ext uri="{FF2B5EF4-FFF2-40B4-BE49-F238E27FC236}">
                <a16:creationId xmlns:a16="http://schemas.microsoft.com/office/drawing/2014/main" id="{2974EF03-4279-B344-92D1-6EE073C644B0}"/>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5E419A13-A7F9-1949-88BC-ACD6E5E712D7}"/>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33459B85-E93A-C74C-BC69-491FE8A94E98}"/>
              </a:ext>
            </a:extLst>
          </p:cNvPr>
          <p:cNvSpPr>
            <a:spLocks noGrp="1"/>
          </p:cNvSpPr>
          <p:nvPr>
            <p:ph type="sldNum" sz="quarter" idx="12"/>
          </p:nvPr>
        </p:nvSpPr>
        <p:spPr/>
        <p:txBody>
          <a:bodyPr/>
          <a:lstStyle/>
          <a:p>
            <a:pPr>
              <a:defRPr/>
            </a:pPr>
            <a:fld id="{4E831978-E4F0-4B49-9CA0-16325638532B}" type="slidenum">
              <a:rPr lang="en-US" altLang="en-US" smtClean="0"/>
              <a:pPr>
                <a:defRPr/>
              </a:pPr>
              <a:t>23</a:t>
            </a:fld>
            <a:endParaRPr lang="en-US"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561604"/>
                                        </p:tgtEl>
                                        <p:attrNameLst>
                                          <p:attrName>style.visibility</p:attrName>
                                        </p:attrNameLst>
                                      </p:cBhvr>
                                      <p:to>
                                        <p:strVal val="visible"/>
                                      </p:to>
                                    </p:set>
                                    <p:animEffect transition="in" filter="wipe(right)">
                                      <p:cBhvr>
                                        <p:cTn id="7" dur="500"/>
                                        <p:tgtEl>
                                          <p:spTgt spid="1561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61605"/>
                                        </p:tgtEl>
                                        <p:attrNameLst>
                                          <p:attrName>style.visibility</p:attrName>
                                        </p:attrNameLst>
                                      </p:cBhvr>
                                      <p:to>
                                        <p:strVal val="visible"/>
                                      </p:to>
                                    </p:set>
                                    <p:animEffect transition="in" filter="wipe(up)">
                                      <p:cBhvr>
                                        <p:cTn id="12" dur="500"/>
                                        <p:tgtEl>
                                          <p:spTgt spid="156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1604" grpId="0" autoUpdateAnimBg="0"/>
      <p:bldP spid="1561605"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9E64E35A-43A3-4268-B82F-6BD7BD67D0C3}"/>
              </a:ext>
            </a:extLst>
          </p:cNvPr>
          <p:cNvSpPr>
            <a:spLocks noGrp="1" noChangeArrowheads="1"/>
          </p:cNvSpPr>
          <p:nvPr>
            <p:ph type="title"/>
          </p:nvPr>
        </p:nvSpPr>
        <p:spPr/>
        <p:txBody>
          <a:bodyPr/>
          <a:lstStyle/>
          <a:p>
            <a:pPr eaLnBrk="1" hangingPunct="1"/>
            <a:r>
              <a:rPr lang="en-US" altLang="en-US">
                <a:cs typeface="Roboto Slab Medium" pitchFamily="2" charset="0"/>
              </a:rPr>
              <a:t>Time for Q &amp; A</a:t>
            </a:r>
          </a:p>
        </p:txBody>
      </p:sp>
      <p:pic>
        <p:nvPicPr>
          <p:cNvPr id="80898" name="Picture 3">
            <a:extLst>
              <a:ext uri="{FF2B5EF4-FFF2-40B4-BE49-F238E27FC236}">
                <a16:creationId xmlns:a16="http://schemas.microsoft.com/office/drawing/2014/main" id="{A3E9DF78-B35C-48B0-9CE2-AE274CD3A8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2368550"/>
            <a:ext cx="3810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Content Placeholder 2">
            <a:extLst>
              <a:ext uri="{FF2B5EF4-FFF2-40B4-BE49-F238E27FC236}">
                <a16:creationId xmlns:a16="http://schemas.microsoft.com/office/drawing/2014/main" id="{8C66EE13-A9C9-4DF7-8A04-1FAF57C5A90D}"/>
              </a:ext>
            </a:extLst>
          </p:cNvPr>
          <p:cNvSpPr>
            <a:spLocks noGrp="1" noChangeArrowheads="1"/>
          </p:cNvSpPr>
          <p:nvPr>
            <p:ph sz="half" idx="2"/>
          </p:nvPr>
        </p:nvSpPr>
        <p:spPr>
          <a:xfrm>
            <a:off x="7540625" y="2835275"/>
            <a:ext cx="4311650" cy="3341688"/>
          </a:xfrm>
        </p:spPr>
        <p:txBody>
          <a:bodyPr/>
          <a:lstStyle/>
          <a:p>
            <a:pPr marL="0" indent="0" eaLnBrk="1" hangingPunct="1">
              <a:buFont typeface="Arial" panose="020B0604020202020204" pitchFamily="34" charset="0"/>
              <a:buNone/>
            </a:pPr>
            <a:r>
              <a:rPr lang="en-US" altLang="en-US">
                <a:latin typeface="Roboto" panose="02000000000000000000" pitchFamily="2" charset="0"/>
                <a:ea typeface="Roboto" panose="02000000000000000000" pitchFamily="2" charset="0"/>
                <a:cs typeface="Roboto" panose="02000000000000000000" pitchFamily="2" charset="0"/>
              </a:rPr>
              <a:t>Use the chat to ask a question about presenting monthly updates</a:t>
            </a:r>
          </a:p>
        </p:txBody>
      </p:sp>
      <p:sp>
        <p:nvSpPr>
          <p:cNvPr id="6" name="Rectangle 1">
            <a:extLst>
              <a:ext uri="{FF2B5EF4-FFF2-40B4-BE49-F238E27FC236}">
                <a16:creationId xmlns:a16="http://schemas.microsoft.com/office/drawing/2014/main" id="{DC27AEE5-4F8D-C540-AA4D-3A7090073E27}"/>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FF5E687E-EDDB-FE40-8CC1-1ADFEBE34379}"/>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HC</a:t>
            </a:r>
          </a:p>
        </p:txBody>
      </p:sp>
      <p:sp>
        <p:nvSpPr>
          <p:cNvPr id="2" name="Slide Number Placeholder 1">
            <a:extLst>
              <a:ext uri="{FF2B5EF4-FFF2-40B4-BE49-F238E27FC236}">
                <a16:creationId xmlns:a16="http://schemas.microsoft.com/office/drawing/2014/main" id="{925EE852-242C-704B-B41A-A1A5427C2AAD}"/>
              </a:ext>
            </a:extLst>
          </p:cNvPr>
          <p:cNvSpPr>
            <a:spLocks noGrp="1"/>
          </p:cNvSpPr>
          <p:nvPr>
            <p:ph type="sldNum" sz="quarter" idx="12"/>
          </p:nvPr>
        </p:nvSpPr>
        <p:spPr/>
        <p:txBody>
          <a:bodyPr/>
          <a:lstStyle/>
          <a:p>
            <a:pPr>
              <a:defRPr/>
            </a:pPr>
            <a:fld id="{DDBCBED0-DB94-45A1-9DF6-FCDE93E9693A}" type="slidenum">
              <a:rPr lang="en-US" smtClean="0"/>
              <a:pPr>
                <a:defRPr/>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3">
            <a:extLst>
              <a:ext uri="{FF2B5EF4-FFF2-40B4-BE49-F238E27FC236}">
                <a16:creationId xmlns:a16="http://schemas.microsoft.com/office/drawing/2014/main" id="{BBE8BE61-E533-4863-AB3F-4C9A0B3D23A7}"/>
              </a:ext>
            </a:extLst>
          </p:cNvPr>
          <p:cNvSpPr>
            <a:spLocks noGrp="1" noChangeArrowheads="1"/>
          </p:cNvSpPr>
          <p:nvPr>
            <p:ph type="ctrTitle"/>
          </p:nvPr>
        </p:nvSpPr>
        <p:spPr>
          <a:xfrm>
            <a:off x="399012" y="1870075"/>
            <a:ext cx="10058400" cy="1953780"/>
          </a:xfrm>
        </p:spPr>
        <p:txBody>
          <a:bodyPr/>
          <a:lstStyle/>
          <a:p>
            <a:pPr eaLnBrk="1" hangingPunct="1"/>
            <a:r>
              <a:rPr lang="en-US" altLang="en-US" sz="5400" dirty="0">
                <a:ea typeface="Roboto Slab" pitchFamily="2" charset="0"/>
                <a:cs typeface="Roboto Slab" pitchFamily="2" charset="0"/>
              </a:rPr>
              <a:t>Annual General Meeting</a:t>
            </a:r>
          </a:p>
        </p:txBody>
      </p:sp>
      <p:sp>
        <p:nvSpPr>
          <p:cNvPr id="82946" name="TextBox 2">
            <a:extLst>
              <a:ext uri="{FF2B5EF4-FFF2-40B4-BE49-F238E27FC236}">
                <a16:creationId xmlns:a16="http://schemas.microsoft.com/office/drawing/2014/main" id="{300167A5-C630-486E-8911-94478D1F56C5}"/>
              </a:ext>
            </a:extLst>
          </p:cNvPr>
          <p:cNvSpPr txBox="1">
            <a:spLocks noChangeArrowheads="1"/>
          </p:cNvSpPr>
          <p:nvPr/>
        </p:nvSpPr>
        <p:spPr bwMode="auto">
          <a:xfrm>
            <a:off x="282575" y="315913"/>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3">
            <a:extLst>
              <a:ext uri="{FF2B5EF4-FFF2-40B4-BE49-F238E27FC236}">
                <a16:creationId xmlns:a16="http://schemas.microsoft.com/office/drawing/2014/main" id="{7794F810-CE57-4D54-9E87-7164978C5970}"/>
              </a:ext>
            </a:extLst>
          </p:cNvPr>
          <p:cNvSpPr>
            <a:spLocks noGrp="1" noChangeArrowheads="1"/>
          </p:cNvSpPr>
          <p:nvPr>
            <p:ph type="title"/>
          </p:nvPr>
        </p:nvSpPr>
        <p:spPr/>
        <p:txBody>
          <a:bodyPr/>
          <a:lstStyle/>
          <a:p>
            <a:pPr eaLnBrk="1" hangingPunct="1"/>
            <a:r>
              <a:rPr lang="en-US" altLang="en-US">
                <a:latin typeface="Roboto Slab" pitchFamily="2" charset="0"/>
                <a:ea typeface="Roboto Slab" pitchFamily="2" charset="0"/>
                <a:cs typeface="Roboto Slab" pitchFamily="2" charset="0"/>
              </a:rPr>
              <a:t>Annual Meeting</a:t>
            </a:r>
          </a:p>
        </p:txBody>
      </p:sp>
      <p:sp>
        <p:nvSpPr>
          <p:cNvPr id="5" name="Content Placeholder 4">
            <a:extLst>
              <a:ext uri="{FF2B5EF4-FFF2-40B4-BE49-F238E27FC236}">
                <a16:creationId xmlns:a16="http://schemas.microsoft.com/office/drawing/2014/main" id="{07D31237-F727-48A3-9066-41A0F2E18357}"/>
              </a:ext>
            </a:extLst>
          </p:cNvPr>
          <p:cNvSpPr>
            <a:spLocks noGrp="1"/>
          </p:cNvSpPr>
          <p:nvPr>
            <p:ph idx="1"/>
          </p:nvPr>
        </p:nvSpPr>
        <p:spPr>
          <a:xfrm>
            <a:off x="2932113" y="2570163"/>
            <a:ext cx="8689975" cy="3922712"/>
          </a:xfrm>
        </p:spPr>
        <p:txBody>
          <a:bodyPr rtlCol="0">
            <a:normAutofit fontScale="92500"/>
          </a:bodyPr>
          <a:lstStyle/>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Report and celebrate accomplishments </a:t>
            </a:r>
          </a:p>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Cast vision for the future </a:t>
            </a:r>
          </a:p>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Receive the financial statement, (including audit/financial review), and approve a budget for the coming year</a:t>
            </a:r>
          </a:p>
        </p:txBody>
      </p:sp>
      <p:sp>
        <p:nvSpPr>
          <p:cNvPr id="6" name="Rectangle 1">
            <a:extLst>
              <a:ext uri="{FF2B5EF4-FFF2-40B4-BE49-F238E27FC236}">
                <a16:creationId xmlns:a16="http://schemas.microsoft.com/office/drawing/2014/main" id="{AE46E927-6CA3-C64C-8212-293E8340B197}"/>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D2E564CE-E23E-314A-9C9A-491DF259AE69}"/>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FD4971D9-238C-D640-A364-EADAA962248C}"/>
              </a:ext>
            </a:extLst>
          </p:cNvPr>
          <p:cNvSpPr>
            <a:spLocks noGrp="1"/>
          </p:cNvSpPr>
          <p:nvPr>
            <p:ph type="sldNum" sz="quarter" idx="12"/>
          </p:nvPr>
        </p:nvSpPr>
        <p:spPr/>
        <p:txBody>
          <a:bodyPr/>
          <a:lstStyle/>
          <a:p>
            <a:pPr>
              <a:defRPr/>
            </a:pPr>
            <a:fld id="{AE76555A-DBEC-49DE-AB50-BC0EA6AF73D8}" type="slidenum">
              <a:rPr lang="en-US" smtClean="0"/>
              <a:pPr>
                <a:defRPr/>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itle 3">
            <a:extLst>
              <a:ext uri="{FF2B5EF4-FFF2-40B4-BE49-F238E27FC236}">
                <a16:creationId xmlns:a16="http://schemas.microsoft.com/office/drawing/2014/main" id="{909D1B85-DD14-46A3-9F59-4582705C5E55}"/>
              </a:ext>
            </a:extLst>
          </p:cNvPr>
          <p:cNvSpPr>
            <a:spLocks noGrp="1" noChangeArrowheads="1"/>
          </p:cNvSpPr>
          <p:nvPr>
            <p:ph type="title"/>
          </p:nvPr>
        </p:nvSpPr>
        <p:spPr>
          <a:xfrm>
            <a:off x="2387600" y="365125"/>
            <a:ext cx="9656763" cy="1325563"/>
          </a:xfrm>
        </p:spPr>
        <p:txBody>
          <a:bodyPr/>
          <a:lstStyle/>
          <a:p>
            <a:pPr eaLnBrk="1" hangingPunct="1"/>
            <a:r>
              <a:rPr lang="en-US" altLang="en-US" sz="4400">
                <a:cs typeface="Roboto Slab Medium" pitchFamily="2" charset="0"/>
              </a:rPr>
              <a:t>Present the Audited Financial Statements</a:t>
            </a:r>
            <a:endParaRPr lang="en-US" altLang="en-US" sz="3200">
              <a:latin typeface="Roboto" panose="02000000000000000000" pitchFamily="2" charset="0"/>
              <a:cs typeface="Roboto Slab Medium" pitchFamily="2" charset="0"/>
            </a:endParaRPr>
          </a:p>
        </p:txBody>
      </p:sp>
      <p:sp>
        <p:nvSpPr>
          <p:cNvPr id="89090" name="Content Placeholder 4">
            <a:extLst>
              <a:ext uri="{FF2B5EF4-FFF2-40B4-BE49-F238E27FC236}">
                <a16:creationId xmlns:a16="http://schemas.microsoft.com/office/drawing/2014/main" id="{4505E771-9EE7-4A8D-83D4-37CBBE55C9A4}"/>
              </a:ext>
            </a:extLst>
          </p:cNvPr>
          <p:cNvSpPr>
            <a:spLocks noGrp="1" noChangeArrowheads="1"/>
          </p:cNvSpPr>
          <p:nvPr>
            <p:ph idx="1"/>
          </p:nvPr>
        </p:nvSpPr>
        <p:spPr>
          <a:xfrm>
            <a:off x="2624138" y="2540000"/>
            <a:ext cx="8729662" cy="4173538"/>
          </a:xfrm>
        </p:spPr>
        <p:txBody>
          <a:bodyPr/>
          <a:lstStyle/>
          <a:p>
            <a:pPr marL="0" indent="0" eaLnBrk="1" hangingPunct="1">
              <a:buFont typeface="Arial" panose="020B0604020202020204" pitchFamily="34" charset="0"/>
              <a:buNone/>
            </a:pPr>
            <a:r>
              <a:rPr lang="en-US" altLang="en-US" dirty="0"/>
              <a:t>Audited = examined by someone, other than the Treasurer  </a:t>
            </a:r>
            <a:br>
              <a:rPr lang="en-US" altLang="en-US" dirty="0"/>
            </a:br>
            <a:r>
              <a:rPr lang="en-US" altLang="en-US" dirty="0"/>
              <a:t>(see Session One)</a:t>
            </a:r>
          </a:p>
        </p:txBody>
      </p:sp>
      <p:sp>
        <p:nvSpPr>
          <p:cNvPr id="5" name="Rectangle 1">
            <a:extLst>
              <a:ext uri="{FF2B5EF4-FFF2-40B4-BE49-F238E27FC236}">
                <a16:creationId xmlns:a16="http://schemas.microsoft.com/office/drawing/2014/main" id="{58B30012-2221-F540-8950-A6A67996827C}"/>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3582B96B-833A-A640-84CC-5199BB9F295B}"/>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CBF8686F-6048-5541-8C7E-3DBC858D124D}"/>
              </a:ext>
            </a:extLst>
          </p:cNvPr>
          <p:cNvSpPr>
            <a:spLocks noGrp="1"/>
          </p:cNvSpPr>
          <p:nvPr>
            <p:ph type="sldNum" sz="quarter" idx="12"/>
          </p:nvPr>
        </p:nvSpPr>
        <p:spPr/>
        <p:txBody>
          <a:bodyPr/>
          <a:lstStyle/>
          <a:p>
            <a:pPr>
              <a:defRPr/>
            </a:pPr>
            <a:fld id="{AE76555A-DBEC-49DE-AB50-BC0EA6AF73D8}" type="slidenum">
              <a:rPr lang="en-US" smtClean="0"/>
              <a:pPr>
                <a:defRPr/>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209DF55A-9293-464F-9EB3-5DF766FD87C4}"/>
              </a:ext>
            </a:extLst>
          </p:cNvPr>
          <p:cNvSpPr>
            <a:spLocks noGrp="1" noChangeArrowheads="1"/>
          </p:cNvSpPr>
          <p:nvPr>
            <p:ph type="title"/>
          </p:nvPr>
        </p:nvSpPr>
        <p:spPr/>
        <p:txBody>
          <a:bodyPr/>
          <a:lstStyle/>
          <a:p>
            <a:pPr eaLnBrk="1" hangingPunct="1"/>
            <a:r>
              <a:rPr lang="en-US" altLang="en-US">
                <a:cs typeface="Roboto Slab Medium" pitchFamily="2" charset="0"/>
              </a:rPr>
              <a:t>Prepping for the AGM</a:t>
            </a:r>
          </a:p>
        </p:txBody>
      </p:sp>
      <p:sp>
        <p:nvSpPr>
          <p:cNvPr id="3" name="Content Placeholder 2">
            <a:extLst>
              <a:ext uri="{FF2B5EF4-FFF2-40B4-BE49-F238E27FC236}">
                <a16:creationId xmlns:a16="http://schemas.microsoft.com/office/drawing/2014/main" id="{E8425B99-C145-4A83-A7C7-1792C8606C33}"/>
              </a:ext>
            </a:extLst>
          </p:cNvPr>
          <p:cNvSpPr>
            <a:spLocks noGrp="1"/>
          </p:cNvSpPr>
          <p:nvPr>
            <p:ph idx="1"/>
          </p:nvPr>
        </p:nvSpPr>
        <p:spPr>
          <a:xfrm>
            <a:off x="2932113" y="2653405"/>
            <a:ext cx="8421687" cy="4204595"/>
          </a:xfrm>
        </p:spPr>
        <p:txBody>
          <a:bodyPr rtlCol="0">
            <a:normAutofit/>
          </a:bodyPr>
          <a:lstStyle/>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Anticipate questions and build them into your presentation</a:t>
            </a:r>
          </a:p>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Show 3 years of actuals, last year’s budget, next year’s budget</a:t>
            </a:r>
          </a:p>
          <a:p>
            <a:pPr eaLnBrk="1" fontAlgn="auto" hangingPunct="1">
              <a:spcAft>
                <a:spcPts val="0"/>
              </a:spcAft>
              <a:defRPr/>
            </a:pPr>
            <a:endParaRPr lang="en-US" dirty="0">
              <a:cs typeface="+mn-cs"/>
            </a:endParaRPr>
          </a:p>
        </p:txBody>
      </p:sp>
      <p:sp>
        <p:nvSpPr>
          <p:cNvPr id="5" name="Rectangle 1">
            <a:extLst>
              <a:ext uri="{FF2B5EF4-FFF2-40B4-BE49-F238E27FC236}">
                <a16:creationId xmlns:a16="http://schemas.microsoft.com/office/drawing/2014/main" id="{05D5E287-FC79-1343-98BA-0DA5593A18A3}"/>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688CB49E-1206-BA40-88F4-DF7E9BCFC7F6}"/>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6A36CFCC-CC37-3345-85FD-DD9C4EF9BEC4}"/>
              </a:ext>
            </a:extLst>
          </p:cNvPr>
          <p:cNvSpPr>
            <a:spLocks noGrp="1"/>
          </p:cNvSpPr>
          <p:nvPr>
            <p:ph type="sldNum" sz="quarter" idx="12"/>
          </p:nvPr>
        </p:nvSpPr>
        <p:spPr/>
        <p:txBody>
          <a:bodyPr/>
          <a:lstStyle/>
          <a:p>
            <a:pPr>
              <a:defRPr/>
            </a:pPr>
            <a:fld id="{AE76555A-DBEC-49DE-AB50-BC0EA6AF73D8}" type="slidenum">
              <a:rPr lang="en-US" smtClean="0"/>
              <a:pPr>
                <a:defRPr/>
              </a:pPr>
              <a:t>28</a:t>
            </a:fld>
            <a:endParaRPr lang="en-US"/>
          </a:p>
        </p:txBody>
      </p:sp>
    </p:spTree>
    <p:extLst>
      <p:ext uri="{BB962C8B-B14F-4D97-AF65-F5344CB8AC3E}">
        <p14:creationId xmlns:p14="http://schemas.microsoft.com/office/powerpoint/2010/main" val="9466120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a:extLst>
              <a:ext uri="{FF2B5EF4-FFF2-40B4-BE49-F238E27FC236}">
                <a16:creationId xmlns:a16="http://schemas.microsoft.com/office/drawing/2014/main" id="{209DF55A-9293-464F-9EB3-5DF766FD87C4}"/>
              </a:ext>
            </a:extLst>
          </p:cNvPr>
          <p:cNvSpPr>
            <a:spLocks noGrp="1" noChangeArrowheads="1"/>
          </p:cNvSpPr>
          <p:nvPr>
            <p:ph type="title"/>
          </p:nvPr>
        </p:nvSpPr>
        <p:spPr/>
        <p:txBody>
          <a:bodyPr/>
          <a:lstStyle/>
          <a:p>
            <a:pPr eaLnBrk="1" hangingPunct="1"/>
            <a:r>
              <a:rPr lang="en-US" altLang="en-US">
                <a:cs typeface="Roboto Slab Medium" pitchFamily="2" charset="0"/>
              </a:rPr>
              <a:t>Prepping for the AGM</a:t>
            </a:r>
          </a:p>
        </p:txBody>
      </p:sp>
      <p:sp>
        <p:nvSpPr>
          <p:cNvPr id="3" name="Content Placeholder 2">
            <a:extLst>
              <a:ext uri="{FF2B5EF4-FFF2-40B4-BE49-F238E27FC236}">
                <a16:creationId xmlns:a16="http://schemas.microsoft.com/office/drawing/2014/main" id="{E8425B99-C145-4A83-A7C7-1792C8606C33}"/>
              </a:ext>
            </a:extLst>
          </p:cNvPr>
          <p:cNvSpPr>
            <a:spLocks noGrp="1"/>
          </p:cNvSpPr>
          <p:nvPr>
            <p:ph idx="1"/>
          </p:nvPr>
        </p:nvSpPr>
        <p:spPr>
          <a:xfrm>
            <a:off x="2932113" y="2653405"/>
            <a:ext cx="8421687" cy="4204595"/>
          </a:xfrm>
        </p:spPr>
        <p:txBody>
          <a:bodyPr rtlCol="0">
            <a:normAutofit fontScale="85000" lnSpcReduction="20000"/>
          </a:bodyPr>
          <a:lstStyle/>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Congregation needs it in their hands 2 weeks before meeting</a:t>
            </a:r>
          </a:p>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If invested in consolidated portfolio, info doesn’t come out until end of Q1</a:t>
            </a:r>
          </a:p>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Leave time for auditors to complete audit</a:t>
            </a:r>
          </a:p>
          <a:p>
            <a:pPr eaLnBrk="1" fontAlgn="auto" hangingPunct="1">
              <a:lnSpc>
                <a:spcPct val="120000"/>
              </a:lnSpc>
              <a:spcBef>
                <a:spcPts val="6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Leave time for publication (photocopying, layout, etc.)</a:t>
            </a:r>
          </a:p>
          <a:p>
            <a:pPr eaLnBrk="1" fontAlgn="auto" hangingPunct="1">
              <a:spcAft>
                <a:spcPts val="0"/>
              </a:spcAft>
              <a:defRPr/>
            </a:pPr>
            <a:endParaRPr lang="en-US" dirty="0">
              <a:cs typeface="+mn-cs"/>
            </a:endParaRPr>
          </a:p>
        </p:txBody>
      </p:sp>
      <p:sp>
        <p:nvSpPr>
          <p:cNvPr id="5" name="Rectangle 1">
            <a:extLst>
              <a:ext uri="{FF2B5EF4-FFF2-40B4-BE49-F238E27FC236}">
                <a16:creationId xmlns:a16="http://schemas.microsoft.com/office/drawing/2014/main" id="{05D5E287-FC79-1343-98BA-0DA5593A18A3}"/>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688CB49E-1206-BA40-88F4-DF7E9BCFC7F6}"/>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5652B4D6-A290-C848-95DE-447C1CEF2236}"/>
              </a:ext>
            </a:extLst>
          </p:cNvPr>
          <p:cNvSpPr>
            <a:spLocks noGrp="1"/>
          </p:cNvSpPr>
          <p:nvPr>
            <p:ph type="sldNum" sz="quarter" idx="12"/>
          </p:nvPr>
        </p:nvSpPr>
        <p:spPr/>
        <p:txBody>
          <a:bodyPr/>
          <a:lstStyle/>
          <a:p>
            <a:pPr>
              <a:defRPr/>
            </a:pPr>
            <a:fld id="{AE76555A-DBEC-49DE-AB50-BC0EA6AF73D8}" type="slidenum">
              <a:rPr lang="en-US" smtClean="0"/>
              <a:pPr>
                <a:defRPr/>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72C79CBC-9509-498B-AF3B-501C38D8D21E}"/>
              </a:ext>
            </a:extLst>
          </p:cNvPr>
          <p:cNvSpPr>
            <a:spLocks noGrp="1" noChangeArrowheads="1"/>
          </p:cNvSpPr>
          <p:nvPr>
            <p:ph type="title"/>
          </p:nvPr>
        </p:nvSpPr>
        <p:spPr>
          <a:xfrm>
            <a:off x="2492375" y="995363"/>
            <a:ext cx="8147050" cy="1325562"/>
          </a:xfrm>
        </p:spPr>
        <p:txBody>
          <a:bodyPr/>
          <a:lstStyle/>
          <a:p>
            <a:pPr eaLnBrk="1" hangingPunct="1"/>
            <a:r>
              <a:rPr lang="en-US" altLang="en-US">
                <a:cs typeface="Roboto Slab Medium" pitchFamily="2" charset="0"/>
              </a:rPr>
              <a:t>Webinar Series</a:t>
            </a:r>
          </a:p>
        </p:txBody>
      </p:sp>
      <p:sp>
        <p:nvSpPr>
          <p:cNvPr id="39938" name="Content Placeholder 2">
            <a:extLst>
              <a:ext uri="{FF2B5EF4-FFF2-40B4-BE49-F238E27FC236}">
                <a16:creationId xmlns:a16="http://schemas.microsoft.com/office/drawing/2014/main" id="{38A29947-B08F-4942-9119-16FF4A9C9749}"/>
              </a:ext>
            </a:extLst>
          </p:cNvPr>
          <p:cNvSpPr>
            <a:spLocks noGrp="1" noChangeArrowheads="1"/>
          </p:cNvSpPr>
          <p:nvPr>
            <p:ph idx="1"/>
          </p:nvPr>
        </p:nvSpPr>
        <p:spPr>
          <a:xfrm>
            <a:off x="2641600" y="2835275"/>
            <a:ext cx="8661400" cy="3863975"/>
          </a:xfrm>
        </p:spPr>
        <p:txBody>
          <a:bodyPr/>
          <a:lstStyle/>
          <a:p>
            <a:pPr marL="2149475" indent="-2149475" eaLnBrk="1" hangingPunct="1">
              <a:lnSpc>
                <a:spcPct val="120000"/>
              </a:lnSpc>
              <a:buFont typeface="Arial" panose="020B0604020202020204" pitchFamily="34" charset="0"/>
              <a:buNone/>
            </a:pPr>
            <a:r>
              <a:rPr lang="en-US" altLang="en-US" sz="2400"/>
              <a:t>Today		Telling the Story</a:t>
            </a:r>
            <a:br>
              <a:rPr lang="en-US" altLang="en-US" sz="2400" b="1"/>
            </a:br>
            <a:r>
              <a:rPr lang="en-US" altLang="en-US" sz="2400" b="1"/>
              <a:t>	</a:t>
            </a:r>
            <a:r>
              <a:rPr lang="en-US" altLang="en-US" sz="2400" i="1">
                <a:latin typeface="Roboto" panose="02000000000000000000" pitchFamily="2" charset="0"/>
                <a:ea typeface="Roboto" panose="02000000000000000000" pitchFamily="2" charset="0"/>
                <a:cs typeface="Roboto" panose="02000000000000000000" pitchFamily="2" charset="0"/>
              </a:rPr>
              <a:t>Reporting &amp; Communicating Finances</a:t>
            </a:r>
          </a:p>
        </p:txBody>
      </p:sp>
      <p:pic>
        <p:nvPicPr>
          <p:cNvPr id="39939" name="Picture 3">
            <a:extLst>
              <a:ext uri="{FF2B5EF4-FFF2-40B4-BE49-F238E27FC236}">
                <a16:creationId xmlns:a16="http://schemas.microsoft.com/office/drawing/2014/main" id="{64995B7A-2C21-4ACF-8637-CEC3C267E50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0550" y="1069975"/>
            <a:ext cx="1690688" cy="169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Graphic 4">
            <a:extLst>
              <a:ext uri="{FF2B5EF4-FFF2-40B4-BE49-F238E27FC236}">
                <a16:creationId xmlns:a16="http://schemas.microsoft.com/office/drawing/2014/main" id="{B2E5C7EF-947B-4D6E-A0A6-6D2362A711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1588" y="4075113"/>
            <a:ext cx="4065587"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a:extLst>
              <a:ext uri="{FF2B5EF4-FFF2-40B4-BE49-F238E27FC236}">
                <a16:creationId xmlns:a16="http://schemas.microsoft.com/office/drawing/2014/main" id="{8598C497-3B91-43F4-9756-AD3C7FEE7D28}"/>
              </a:ext>
            </a:extLst>
          </p:cNvPr>
          <p:cNvSpPr>
            <a:spLocks noGrp="1" noChangeArrowheads="1"/>
          </p:cNvSpPr>
          <p:nvPr>
            <p:ph type="title"/>
          </p:nvPr>
        </p:nvSpPr>
        <p:spPr/>
        <p:txBody>
          <a:bodyPr/>
          <a:lstStyle/>
          <a:p>
            <a:pPr eaLnBrk="1" hangingPunct="1"/>
            <a:r>
              <a:rPr lang="en-US" altLang="en-US">
                <a:cs typeface="Roboto Slab Medium" pitchFamily="2" charset="0"/>
              </a:rPr>
              <a:t>Time for Q &amp; A</a:t>
            </a:r>
          </a:p>
        </p:txBody>
      </p:sp>
      <p:pic>
        <p:nvPicPr>
          <p:cNvPr id="91138" name="Picture 3">
            <a:extLst>
              <a:ext uri="{FF2B5EF4-FFF2-40B4-BE49-F238E27FC236}">
                <a16:creationId xmlns:a16="http://schemas.microsoft.com/office/drawing/2014/main" id="{29020F33-BE84-4890-9834-3F87482428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2368550"/>
            <a:ext cx="3810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037174F7-B723-4E42-92DB-3AC1F688CEDF}"/>
              </a:ext>
            </a:extLst>
          </p:cNvPr>
          <p:cNvSpPr>
            <a:spLocks noGrp="1"/>
          </p:cNvSpPr>
          <p:nvPr>
            <p:ph sz="half" idx="2"/>
          </p:nvPr>
        </p:nvSpPr>
        <p:spPr>
          <a:xfrm>
            <a:off x="7540625" y="2835275"/>
            <a:ext cx="4311650" cy="3341688"/>
          </a:xfrm>
        </p:spPr>
        <p:txBody>
          <a:bodyPr rtlCol="0">
            <a:normAutofit fontScale="92500" lnSpcReduction="10000"/>
          </a:bodyPr>
          <a:lstStyle/>
          <a:p>
            <a:pPr marL="0" indent="0" eaLnBrk="1" fontAlgn="auto" hangingPunct="1">
              <a:spcAft>
                <a:spcPts val="0"/>
              </a:spcAft>
              <a:buFont typeface="Arial" panose="020B0604020202020204" pitchFamily="34" charset="0"/>
              <a:buNone/>
              <a:defRPr/>
            </a:pPr>
            <a:endParaRPr lang="en-US" dirty="0">
              <a:latin typeface="Roboto" panose="02000000000000000000" pitchFamily="2" charset="0"/>
              <a:ea typeface="Roboto" panose="02000000000000000000" pitchFamily="2" charset="0"/>
              <a:cs typeface="+mn-cs"/>
            </a:endParaRPr>
          </a:p>
          <a:p>
            <a:pPr marL="0" indent="0" eaLnBrk="1" fontAlgn="auto" hangingPunct="1">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Use the chat to ask a question about presenting line-item statements and budgets</a:t>
            </a:r>
          </a:p>
        </p:txBody>
      </p:sp>
      <p:sp>
        <p:nvSpPr>
          <p:cNvPr id="6" name="Rectangle 1">
            <a:extLst>
              <a:ext uri="{FF2B5EF4-FFF2-40B4-BE49-F238E27FC236}">
                <a16:creationId xmlns:a16="http://schemas.microsoft.com/office/drawing/2014/main" id="{F6DCEC3A-6CB7-1941-9074-6D1ABEA36DB4}"/>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6A9DB142-DF73-DC47-A29C-2B266AB24795}"/>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44805FCD-4AD3-CB46-A39A-3118AA0BAA52}"/>
              </a:ext>
            </a:extLst>
          </p:cNvPr>
          <p:cNvSpPr>
            <a:spLocks noGrp="1"/>
          </p:cNvSpPr>
          <p:nvPr>
            <p:ph type="sldNum" sz="quarter" idx="12"/>
          </p:nvPr>
        </p:nvSpPr>
        <p:spPr/>
        <p:txBody>
          <a:bodyPr/>
          <a:lstStyle/>
          <a:p>
            <a:pPr>
              <a:defRPr/>
            </a:pPr>
            <a:fld id="{DDBCBED0-DB94-45A1-9DF6-FCDE93E9693A}" type="slidenum">
              <a:rPr lang="en-US" smtClean="0"/>
              <a:pPr>
                <a:defRPr/>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3">
            <a:extLst>
              <a:ext uri="{FF2B5EF4-FFF2-40B4-BE49-F238E27FC236}">
                <a16:creationId xmlns:a16="http://schemas.microsoft.com/office/drawing/2014/main" id="{D73D9E6F-5C72-43CB-9639-A6900DF547E0}"/>
              </a:ext>
            </a:extLst>
          </p:cNvPr>
          <p:cNvSpPr>
            <a:spLocks noGrp="1" noChangeArrowheads="1"/>
          </p:cNvSpPr>
          <p:nvPr>
            <p:ph type="ctrTitle"/>
          </p:nvPr>
        </p:nvSpPr>
        <p:spPr>
          <a:xfrm>
            <a:off x="1363663" y="1870075"/>
            <a:ext cx="8807450" cy="1933575"/>
          </a:xfrm>
        </p:spPr>
        <p:txBody>
          <a:bodyPr/>
          <a:lstStyle/>
          <a:p>
            <a:pPr eaLnBrk="1" hangingPunct="1"/>
            <a:r>
              <a:rPr lang="en-US" altLang="en-US" sz="6000" dirty="0">
                <a:ea typeface="Roboto Slab" pitchFamily="2" charset="0"/>
                <a:cs typeface="Roboto Slab" pitchFamily="2" charset="0"/>
              </a:rPr>
              <a:t>Narrative Budget</a:t>
            </a:r>
          </a:p>
        </p:txBody>
      </p:sp>
      <p:sp>
        <p:nvSpPr>
          <p:cNvPr id="93186" name="TextBox 2">
            <a:extLst>
              <a:ext uri="{FF2B5EF4-FFF2-40B4-BE49-F238E27FC236}">
                <a16:creationId xmlns:a16="http://schemas.microsoft.com/office/drawing/2014/main" id="{58D21DE8-27C1-4586-9022-BD49EE3E8012}"/>
              </a:ext>
            </a:extLst>
          </p:cNvPr>
          <p:cNvSpPr txBox="1">
            <a:spLocks noChangeArrowheads="1"/>
          </p:cNvSpPr>
          <p:nvPr/>
        </p:nvSpPr>
        <p:spPr bwMode="auto">
          <a:xfrm>
            <a:off x="282575" y="315913"/>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a:extLst>
              <a:ext uri="{FF2B5EF4-FFF2-40B4-BE49-F238E27FC236}">
                <a16:creationId xmlns:a16="http://schemas.microsoft.com/office/drawing/2014/main" id="{D818CA37-6EBF-4FB6-975D-D88D5115EA2C}"/>
              </a:ext>
            </a:extLst>
          </p:cNvPr>
          <p:cNvSpPr>
            <a:spLocks noGrp="1" noChangeArrowheads="1"/>
          </p:cNvSpPr>
          <p:nvPr>
            <p:ph type="title"/>
          </p:nvPr>
        </p:nvSpPr>
        <p:spPr/>
        <p:txBody>
          <a:bodyPr/>
          <a:lstStyle/>
          <a:p>
            <a:pPr eaLnBrk="1" hangingPunct="1"/>
            <a:r>
              <a:rPr lang="en-US" altLang="en-US" sz="4800">
                <a:latin typeface="Roboto Slab" pitchFamily="2" charset="0"/>
                <a:ea typeface="Roboto Slab" pitchFamily="2" charset="0"/>
                <a:cs typeface="Roboto Slab" pitchFamily="2" charset="0"/>
              </a:rPr>
              <a:t>Top 3 reasons people give</a:t>
            </a:r>
          </a:p>
        </p:txBody>
      </p:sp>
      <p:sp>
        <p:nvSpPr>
          <p:cNvPr id="95234" name="Content Placeholder 4">
            <a:extLst>
              <a:ext uri="{FF2B5EF4-FFF2-40B4-BE49-F238E27FC236}">
                <a16:creationId xmlns:a16="http://schemas.microsoft.com/office/drawing/2014/main" id="{DDF8DAFB-A7B9-4308-9979-7F61D7A154DF}"/>
              </a:ext>
            </a:extLst>
          </p:cNvPr>
          <p:cNvSpPr>
            <a:spLocks noGrp="1" noChangeArrowheads="1"/>
          </p:cNvSpPr>
          <p:nvPr>
            <p:ph idx="1"/>
          </p:nvPr>
        </p:nvSpPr>
        <p:spPr>
          <a:xfrm>
            <a:off x="2932113" y="2536825"/>
            <a:ext cx="8610600" cy="3479800"/>
          </a:xfrm>
        </p:spPr>
        <p:txBody>
          <a:bodyPr/>
          <a:lstStyle/>
          <a:p>
            <a:pPr lvl="1" eaLnBrk="1" hangingPunct="1">
              <a:lnSpc>
                <a:spcPct val="120000"/>
              </a:lnSpc>
            </a:pPr>
            <a:r>
              <a:rPr lang="en-US" altLang="en-US" dirty="0">
                <a:latin typeface="Roboto" panose="02000000000000000000" pitchFamily="2" charset="0"/>
                <a:ea typeface="Roboto" panose="02000000000000000000" pitchFamily="2" charset="0"/>
                <a:cs typeface="Roboto" panose="02000000000000000000" pitchFamily="2" charset="0"/>
              </a:rPr>
              <a:t>Belief in Mission &amp; Vision</a:t>
            </a:r>
          </a:p>
          <a:p>
            <a:pPr lvl="1" eaLnBrk="1" hangingPunct="1">
              <a:lnSpc>
                <a:spcPct val="120000"/>
              </a:lnSpc>
            </a:pPr>
            <a:r>
              <a:rPr lang="en-US" altLang="en-US" dirty="0">
                <a:latin typeface="Roboto" panose="02000000000000000000" pitchFamily="2" charset="0"/>
                <a:ea typeface="Roboto" panose="02000000000000000000" pitchFamily="2" charset="0"/>
                <a:cs typeface="Roboto" panose="02000000000000000000" pitchFamily="2" charset="0"/>
              </a:rPr>
              <a:t>Confidence in Leadership</a:t>
            </a:r>
          </a:p>
          <a:p>
            <a:pPr lvl="1" eaLnBrk="1" hangingPunct="1">
              <a:lnSpc>
                <a:spcPct val="120000"/>
              </a:lnSpc>
            </a:pPr>
            <a:r>
              <a:rPr lang="en-US" altLang="en-US" dirty="0">
                <a:latin typeface="Roboto" panose="02000000000000000000" pitchFamily="2" charset="0"/>
                <a:ea typeface="Roboto" panose="02000000000000000000" pitchFamily="2" charset="0"/>
                <a:cs typeface="Roboto" panose="02000000000000000000" pitchFamily="2" charset="0"/>
              </a:rPr>
              <a:t>Accountability &amp; Transparency</a:t>
            </a:r>
          </a:p>
          <a:p>
            <a:pPr marL="914400" lvl="2" indent="0" algn="r" eaLnBrk="1" hangingPunct="1">
              <a:lnSpc>
                <a:spcPct val="120000"/>
              </a:lnSpc>
              <a:buFont typeface="Arial" panose="020B0604020202020204" pitchFamily="34" charset="0"/>
              <a:buNone/>
            </a:pPr>
            <a:r>
              <a:rPr lang="en-US" altLang="en-US" sz="2400" dirty="0" err="1">
                <a:latin typeface="Roboto" panose="02000000000000000000" pitchFamily="2" charset="0"/>
                <a:ea typeface="Roboto" panose="02000000000000000000" pitchFamily="2" charset="0"/>
                <a:cs typeface="Roboto" panose="02000000000000000000" pitchFamily="2" charset="0"/>
              </a:rPr>
              <a:t>Barna</a:t>
            </a:r>
            <a:r>
              <a:rPr lang="en-US" altLang="en-US" sz="2400" dirty="0">
                <a:latin typeface="Roboto" panose="02000000000000000000" pitchFamily="2" charset="0"/>
                <a:ea typeface="Roboto" panose="02000000000000000000" pitchFamily="2" charset="0"/>
                <a:cs typeface="Roboto" panose="02000000000000000000" pitchFamily="2" charset="0"/>
              </a:rPr>
              <a:t> Foundation Survey</a:t>
            </a:r>
          </a:p>
        </p:txBody>
      </p:sp>
      <p:sp>
        <p:nvSpPr>
          <p:cNvPr id="5" name="Rectangle 1">
            <a:extLst>
              <a:ext uri="{FF2B5EF4-FFF2-40B4-BE49-F238E27FC236}">
                <a16:creationId xmlns:a16="http://schemas.microsoft.com/office/drawing/2014/main" id="{B69CF211-4693-E744-8840-FC7C969B013D}"/>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5ED21E94-8AA0-3944-9AA9-250C0AB8F60D}"/>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D3444084-590E-1549-A83C-B4ACA3AC6505}"/>
              </a:ext>
            </a:extLst>
          </p:cNvPr>
          <p:cNvSpPr>
            <a:spLocks noGrp="1"/>
          </p:cNvSpPr>
          <p:nvPr>
            <p:ph type="sldNum" sz="quarter" idx="12"/>
          </p:nvPr>
        </p:nvSpPr>
        <p:spPr/>
        <p:txBody>
          <a:bodyPr/>
          <a:lstStyle/>
          <a:p>
            <a:pPr>
              <a:defRPr/>
            </a:pPr>
            <a:fld id="{A959BC91-F2B9-42C6-9466-FDBECED903BB}" type="slidenum">
              <a:rPr lang="en-US" smtClean="0"/>
              <a:pPr>
                <a:defRPr/>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7A623834-ECEA-40FF-818D-EE688BA8455A}"/>
              </a:ext>
            </a:extLst>
          </p:cNvPr>
          <p:cNvSpPr>
            <a:spLocks noGrp="1" noChangeArrowheads="1"/>
          </p:cNvSpPr>
          <p:nvPr>
            <p:ph type="title"/>
          </p:nvPr>
        </p:nvSpPr>
        <p:spPr>
          <a:xfrm>
            <a:off x="2438400" y="365125"/>
            <a:ext cx="8915400" cy="1325563"/>
          </a:xfrm>
        </p:spPr>
        <p:txBody>
          <a:bodyPr/>
          <a:lstStyle/>
          <a:p>
            <a:pPr eaLnBrk="1" hangingPunct="1"/>
            <a:r>
              <a:rPr lang="en-CA" altLang="en-US">
                <a:cs typeface="Roboto Slab Medium" pitchFamily="2" charset="0"/>
              </a:rPr>
              <a:t>Present the budget</a:t>
            </a:r>
          </a:p>
        </p:txBody>
      </p:sp>
      <p:sp>
        <p:nvSpPr>
          <p:cNvPr id="33795" name="Rectangle 3">
            <a:extLst>
              <a:ext uri="{FF2B5EF4-FFF2-40B4-BE49-F238E27FC236}">
                <a16:creationId xmlns:a16="http://schemas.microsoft.com/office/drawing/2014/main" id="{7B4EBBF6-AF7C-419B-882E-2644E1D3524E}"/>
              </a:ext>
            </a:extLst>
          </p:cNvPr>
          <p:cNvSpPr>
            <a:spLocks noGrp="1" noChangeArrowheads="1"/>
          </p:cNvSpPr>
          <p:nvPr>
            <p:ph type="body" idx="1"/>
          </p:nvPr>
        </p:nvSpPr>
        <p:spPr>
          <a:xfrm>
            <a:off x="2438400" y="2659063"/>
            <a:ext cx="9499600" cy="4064000"/>
          </a:xfrm>
        </p:spPr>
        <p:txBody>
          <a:bodyPr rtlCol="0">
            <a:normAutofit/>
          </a:bodyPr>
          <a:lstStyle/>
          <a:p>
            <a:pPr eaLnBrk="1" fontAlgn="auto" hangingPunct="1">
              <a:lnSpc>
                <a:spcPct val="90000"/>
              </a:lnSpc>
              <a:spcAft>
                <a:spcPts val="0"/>
              </a:spcAft>
              <a:defRPr/>
            </a:pPr>
            <a:r>
              <a:rPr lang="en-CA" altLang="en-US" sz="3200" dirty="0">
                <a:latin typeface="Roboto" panose="02000000000000000000" pitchFamily="2" charset="0"/>
                <a:ea typeface="Roboto" panose="02000000000000000000" pitchFamily="2" charset="0"/>
                <a:cs typeface="+mn-cs"/>
              </a:rPr>
              <a:t>Line-Item Budget is an </a:t>
            </a:r>
            <a:r>
              <a:rPr lang="en-CA" altLang="en-US" sz="3200" u="sng" dirty="0">
                <a:latin typeface="Roboto" panose="02000000000000000000" pitchFamily="2" charset="0"/>
                <a:ea typeface="Roboto" panose="02000000000000000000" pitchFamily="2" charset="0"/>
                <a:cs typeface="+mn-cs"/>
              </a:rPr>
              <a:t>accounting</a:t>
            </a:r>
            <a:r>
              <a:rPr lang="en-CA" altLang="en-US" sz="3200" dirty="0">
                <a:latin typeface="Roboto" panose="02000000000000000000" pitchFamily="2" charset="0"/>
                <a:ea typeface="Roboto" panose="02000000000000000000" pitchFamily="2" charset="0"/>
                <a:cs typeface="+mn-cs"/>
              </a:rPr>
              <a:t> tool</a:t>
            </a:r>
          </a:p>
          <a:p>
            <a:pPr marL="0" indent="0" eaLnBrk="1" fontAlgn="auto" hangingPunct="1">
              <a:lnSpc>
                <a:spcPct val="90000"/>
              </a:lnSpc>
              <a:spcAft>
                <a:spcPts val="0"/>
              </a:spcAft>
              <a:buFont typeface="Arial" panose="020B0604020202020204" pitchFamily="34" charset="0"/>
              <a:buNone/>
              <a:defRPr/>
            </a:pPr>
            <a:endParaRPr lang="en-CA" altLang="en-US" sz="3200" dirty="0">
              <a:latin typeface="Roboto" panose="02000000000000000000" pitchFamily="2" charset="0"/>
              <a:ea typeface="Roboto" panose="02000000000000000000" pitchFamily="2" charset="0"/>
              <a:cs typeface="+mn-cs"/>
            </a:endParaRPr>
          </a:p>
          <a:p>
            <a:pPr eaLnBrk="1" fontAlgn="auto" hangingPunct="1">
              <a:lnSpc>
                <a:spcPct val="90000"/>
              </a:lnSpc>
              <a:spcAft>
                <a:spcPts val="0"/>
              </a:spcAft>
              <a:defRPr/>
            </a:pPr>
            <a:r>
              <a:rPr lang="en-CA" altLang="en-US" sz="3200" dirty="0">
                <a:latin typeface="Roboto" panose="02000000000000000000" pitchFamily="2" charset="0"/>
                <a:ea typeface="Roboto" panose="02000000000000000000" pitchFamily="2" charset="0"/>
                <a:cs typeface="+mn-cs"/>
              </a:rPr>
              <a:t>Narrative Budget is an </a:t>
            </a:r>
            <a:r>
              <a:rPr lang="en-CA" altLang="en-US" sz="3200" u="sng" dirty="0">
                <a:latin typeface="Roboto" panose="02000000000000000000" pitchFamily="2" charset="0"/>
                <a:ea typeface="Roboto" panose="02000000000000000000" pitchFamily="2" charset="0"/>
                <a:cs typeface="+mn-cs"/>
              </a:rPr>
              <a:t>educational</a:t>
            </a:r>
            <a:r>
              <a:rPr lang="en-CA" altLang="en-US" sz="3200" dirty="0">
                <a:latin typeface="Roboto" panose="02000000000000000000" pitchFamily="2" charset="0"/>
                <a:ea typeface="Roboto" panose="02000000000000000000" pitchFamily="2" charset="0"/>
                <a:cs typeface="+mn-cs"/>
              </a:rPr>
              <a:t> and </a:t>
            </a:r>
            <a:r>
              <a:rPr lang="en-CA" altLang="en-US" sz="3200" u="sng" dirty="0">
                <a:latin typeface="Roboto" panose="02000000000000000000" pitchFamily="2" charset="0"/>
                <a:ea typeface="Roboto" panose="02000000000000000000" pitchFamily="2" charset="0"/>
                <a:cs typeface="+mn-cs"/>
              </a:rPr>
              <a:t>visioning</a:t>
            </a:r>
            <a:r>
              <a:rPr lang="en-CA" altLang="en-US" sz="3200" dirty="0">
                <a:latin typeface="Roboto" panose="02000000000000000000" pitchFamily="2" charset="0"/>
                <a:ea typeface="Roboto" panose="02000000000000000000" pitchFamily="2" charset="0"/>
                <a:cs typeface="+mn-cs"/>
              </a:rPr>
              <a:t> tool</a:t>
            </a:r>
          </a:p>
          <a:p>
            <a:pPr eaLnBrk="1" fontAlgn="auto" hangingPunct="1">
              <a:lnSpc>
                <a:spcPct val="90000"/>
              </a:lnSpc>
              <a:spcAft>
                <a:spcPts val="0"/>
              </a:spcAft>
              <a:defRPr/>
            </a:pPr>
            <a:endParaRPr lang="en-CA" altLang="en-US" sz="3200" dirty="0">
              <a:latin typeface="Roboto" panose="02000000000000000000" pitchFamily="2" charset="0"/>
              <a:ea typeface="Roboto" panose="02000000000000000000" pitchFamily="2" charset="0"/>
              <a:cs typeface="+mn-cs"/>
            </a:endParaRPr>
          </a:p>
          <a:p>
            <a:pPr eaLnBrk="1" fontAlgn="auto" hangingPunct="1">
              <a:lnSpc>
                <a:spcPct val="90000"/>
              </a:lnSpc>
              <a:spcAft>
                <a:spcPts val="0"/>
              </a:spcAft>
              <a:defRPr/>
            </a:pPr>
            <a:r>
              <a:rPr lang="en-CA" altLang="en-US" sz="3200" dirty="0">
                <a:latin typeface="Roboto" panose="02000000000000000000" pitchFamily="2" charset="0"/>
                <a:ea typeface="Roboto" panose="02000000000000000000" pitchFamily="2" charset="0"/>
                <a:cs typeface="+mn-cs"/>
              </a:rPr>
              <a:t>We can be intentional in how we use both </a:t>
            </a:r>
            <a:endParaRPr lang="en-US" altLang="en-US" sz="3200" dirty="0">
              <a:latin typeface="Roboto" panose="02000000000000000000" pitchFamily="2" charset="0"/>
              <a:ea typeface="Roboto" panose="02000000000000000000" pitchFamily="2" charset="0"/>
              <a:cs typeface="+mn-cs"/>
            </a:endParaRPr>
          </a:p>
          <a:p>
            <a:pPr eaLnBrk="1" fontAlgn="auto" hangingPunct="1">
              <a:lnSpc>
                <a:spcPct val="90000"/>
              </a:lnSpc>
              <a:spcAft>
                <a:spcPts val="0"/>
              </a:spcAft>
              <a:defRPr/>
            </a:pPr>
            <a:endParaRPr lang="en-CA" altLang="en-US" sz="2800" dirty="0">
              <a:cs typeface="+mn-cs"/>
            </a:endParaRPr>
          </a:p>
        </p:txBody>
      </p:sp>
      <p:sp>
        <p:nvSpPr>
          <p:cNvPr id="5" name="Rectangle 1">
            <a:extLst>
              <a:ext uri="{FF2B5EF4-FFF2-40B4-BE49-F238E27FC236}">
                <a16:creationId xmlns:a16="http://schemas.microsoft.com/office/drawing/2014/main" id="{462540D2-43DB-684F-9ED0-20F3C89796AE}"/>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F043756D-227D-E64B-81D1-643B726F3F7E}"/>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BE196BA8-8E05-514E-9FB1-73E66EA8471D}"/>
              </a:ext>
            </a:extLst>
          </p:cNvPr>
          <p:cNvSpPr>
            <a:spLocks noGrp="1"/>
          </p:cNvSpPr>
          <p:nvPr>
            <p:ph type="sldNum" sz="quarter" idx="12"/>
          </p:nvPr>
        </p:nvSpPr>
        <p:spPr/>
        <p:txBody>
          <a:bodyPr/>
          <a:lstStyle/>
          <a:p>
            <a:pPr>
              <a:defRPr/>
            </a:pPr>
            <a:fld id="{AE76555A-DBEC-49DE-AB50-BC0EA6AF73D8}" type="slidenum">
              <a:rPr lang="en-US" smtClean="0"/>
              <a:pPr>
                <a:defRPr/>
              </a:pPr>
              <a:t>33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20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3795">
                                            <p:txEl>
                                              <p:pRg st="2" end="2"/>
                                            </p:txEl>
                                          </p:spTgt>
                                        </p:tgtEl>
                                        <p:attrNameLst>
                                          <p:attrName>style.visibility</p:attrName>
                                        </p:attrNameLst>
                                      </p:cBhvr>
                                      <p:to>
                                        <p:strVal val="visible"/>
                                      </p:to>
                                    </p:set>
                                    <p:animEffect transition="in" filter="wipe(left)">
                                      <p:cBhvr>
                                        <p:cTn id="12" dur="2000"/>
                                        <p:tgtEl>
                                          <p:spTgt spid="3379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animEffect transition="in" filter="wipe(left)">
                                      <p:cBhvr>
                                        <p:cTn id="17" dur="2000"/>
                                        <p:tgtEl>
                                          <p:spTgt spid="337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3">
            <a:extLst>
              <a:ext uri="{FF2B5EF4-FFF2-40B4-BE49-F238E27FC236}">
                <a16:creationId xmlns:a16="http://schemas.microsoft.com/office/drawing/2014/main" id="{FE85DC7D-D7DB-4D21-B1CF-F0FD5FCF3513}"/>
              </a:ext>
            </a:extLst>
          </p:cNvPr>
          <p:cNvSpPr>
            <a:spLocks noGrp="1" noChangeArrowheads="1"/>
          </p:cNvSpPr>
          <p:nvPr>
            <p:ph type="title"/>
          </p:nvPr>
        </p:nvSpPr>
        <p:spPr>
          <a:xfrm>
            <a:off x="2547938" y="438150"/>
            <a:ext cx="8421687" cy="1325563"/>
          </a:xfrm>
        </p:spPr>
        <p:txBody>
          <a:bodyPr/>
          <a:lstStyle/>
          <a:p>
            <a:pPr eaLnBrk="1" hangingPunct="1"/>
            <a:r>
              <a:rPr lang="en-US" altLang="en-US" sz="4800">
                <a:latin typeface="Roboto Slab" pitchFamily="2" charset="0"/>
                <a:ea typeface="Roboto Slab" pitchFamily="2" charset="0"/>
                <a:cs typeface="Roboto Slab" pitchFamily="2" charset="0"/>
              </a:rPr>
              <a:t>Narrative Budget</a:t>
            </a:r>
          </a:p>
        </p:txBody>
      </p:sp>
      <p:sp>
        <p:nvSpPr>
          <p:cNvPr id="99330" name="Content Placeholder 4">
            <a:extLst>
              <a:ext uri="{FF2B5EF4-FFF2-40B4-BE49-F238E27FC236}">
                <a16:creationId xmlns:a16="http://schemas.microsoft.com/office/drawing/2014/main" id="{0DC49FD6-537A-40D5-B336-CF17F41D45B0}"/>
              </a:ext>
            </a:extLst>
          </p:cNvPr>
          <p:cNvSpPr>
            <a:spLocks noGrp="1" noChangeArrowheads="1"/>
          </p:cNvSpPr>
          <p:nvPr>
            <p:ph idx="1"/>
          </p:nvPr>
        </p:nvSpPr>
        <p:spPr>
          <a:xfrm>
            <a:off x="2401888" y="2536825"/>
            <a:ext cx="8713787" cy="4321175"/>
          </a:xfrm>
        </p:spPr>
        <p:txBody>
          <a:bodyPr/>
          <a:lstStyle/>
          <a:p>
            <a:pPr eaLnBrk="1" hangingPunct="1">
              <a:lnSpc>
                <a:spcPct val="120000"/>
              </a:lnSpc>
            </a:pPr>
            <a:r>
              <a:rPr lang="en-US" altLang="en-US">
                <a:latin typeface="Roboto" panose="02000000000000000000" pitchFamily="2" charset="0"/>
                <a:ea typeface="Roboto" panose="02000000000000000000" pitchFamily="2" charset="0"/>
                <a:cs typeface="Roboto" panose="02000000000000000000" pitchFamily="2" charset="0"/>
              </a:rPr>
              <a:t>Connects income and expenses to mission and vision</a:t>
            </a:r>
          </a:p>
          <a:p>
            <a:pPr eaLnBrk="1" hangingPunct="1">
              <a:lnSpc>
                <a:spcPct val="120000"/>
              </a:lnSpc>
            </a:pPr>
            <a:r>
              <a:rPr lang="en-US" altLang="en-US">
                <a:latin typeface="Roboto" panose="02000000000000000000" pitchFamily="2" charset="0"/>
                <a:ea typeface="Roboto" panose="02000000000000000000" pitchFamily="2" charset="0"/>
                <a:cs typeface="Roboto" panose="02000000000000000000" pitchFamily="2" charset="0"/>
              </a:rPr>
              <a:t>Tells story of the line-item budget</a:t>
            </a:r>
          </a:p>
        </p:txBody>
      </p:sp>
      <p:sp>
        <p:nvSpPr>
          <p:cNvPr id="5" name="Rectangle 1">
            <a:extLst>
              <a:ext uri="{FF2B5EF4-FFF2-40B4-BE49-F238E27FC236}">
                <a16:creationId xmlns:a16="http://schemas.microsoft.com/office/drawing/2014/main" id="{D28094B4-E1A9-3645-80F9-192F98C9B1D7}"/>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1CEEDFF3-823F-A140-B2BA-713B38CEFEDE}"/>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41783BA1-635F-7B43-BD7F-015B66AD2C67}"/>
              </a:ext>
            </a:extLst>
          </p:cNvPr>
          <p:cNvSpPr>
            <a:spLocks noGrp="1"/>
          </p:cNvSpPr>
          <p:nvPr>
            <p:ph type="sldNum" sz="quarter" idx="12"/>
          </p:nvPr>
        </p:nvSpPr>
        <p:spPr/>
        <p:txBody>
          <a:bodyPr/>
          <a:lstStyle/>
          <a:p>
            <a:pPr>
              <a:defRPr/>
            </a:pPr>
            <a:fld id="{A959BC91-F2B9-42C6-9466-FDBECED903BB}" type="slidenum">
              <a:rPr lang="en-US" smtClean="0"/>
              <a:pPr>
                <a:defRPr/>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3">
            <a:extLst>
              <a:ext uri="{FF2B5EF4-FFF2-40B4-BE49-F238E27FC236}">
                <a16:creationId xmlns:a16="http://schemas.microsoft.com/office/drawing/2014/main" id="{CCE08B4E-A023-4B15-8ECB-C01380EFD3B7}"/>
              </a:ext>
            </a:extLst>
          </p:cNvPr>
          <p:cNvSpPr>
            <a:spLocks noGrp="1" noChangeArrowheads="1"/>
          </p:cNvSpPr>
          <p:nvPr>
            <p:ph idx="1"/>
          </p:nvPr>
        </p:nvSpPr>
        <p:spPr>
          <a:xfrm>
            <a:off x="5429250" y="2806700"/>
            <a:ext cx="6397625" cy="3370263"/>
          </a:xfrm>
        </p:spPr>
        <p:txBody>
          <a:bodyPr/>
          <a:lstStyle/>
          <a:p>
            <a:pPr eaLnBrk="1" hangingPunct="1">
              <a:lnSpc>
                <a:spcPct val="120000"/>
              </a:lnSpc>
            </a:pPr>
            <a:r>
              <a:rPr lang="en-US" altLang="en-US" sz="3200" dirty="0">
                <a:latin typeface="Roboto" panose="02000000000000000000" pitchFamily="2" charset="0"/>
                <a:ea typeface="Roboto" panose="02000000000000000000" pitchFamily="2" charset="0"/>
                <a:cs typeface="Roboto" panose="02000000000000000000" pitchFamily="2" charset="0"/>
              </a:rPr>
              <a:t>Re-sort and summarize church’s line-item budget into missional categories </a:t>
            </a:r>
          </a:p>
          <a:p>
            <a:pPr eaLnBrk="1" hangingPunct="1">
              <a:lnSpc>
                <a:spcPct val="120000"/>
              </a:lnSpc>
            </a:pPr>
            <a:r>
              <a:rPr lang="en-US" altLang="en-US" sz="3200" dirty="0">
                <a:latin typeface="Roboto" panose="02000000000000000000" pitchFamily="2" charset="0"/>
                <a:ea typeface="Roboto" panose="02000000000000000000" pitchFamily="2" charset="0"/>
                <a:cs typeface="Roboto" panose="02000000000000000000" pitchFamily="2" charset="0"/>
              </a:rPr>
              <a:t>Add visuals and pictures to tell the story</a:t>
            </a:r>
          </a:p>
        </p:txBody>
      </p:sp>
      <p:sp>
        <p:nvSpPr>
          <p:cNvPr id="101378" name="Title 2">
            <a:extLst>
              <a:ext uri="{FF2B5EF4-FFF2-40B4-BE49-F238E27FC236}">
                <a16:creationId xmlns:a16="http://schemas.microsoft.com/office/drawing/2014/main" id="{6E42B6BA-99D5-4038-9395-FC819890552F}"/>
              </a:ext>
            </a:extLst>
          </p:cNvPr>
          <p:cNvSpPr>
            <a:spLocks noGrp="1" noChangeArrowheads="1"/>
          </p:cNvSpPr>
          <p:nvPr>
            <p:ph type="title"/>
          </p:nvPr>
        </p:nvSpPr>
        <p:spPr>
          <a:xfrm>
            <a:off x="5429250" y="371475"/>
            <a:ext cx="6397625" cy="1325563"/>
          </a:xfrm>
        </p:spPr>
        <p:txBody>
          <a:bodyPr/>
          <a:lstStyle/>
          <a:p>
            <a:pPr eaLnBrk="1" hangingPunct="1"/>
            <a:r>
              <a:rPr lang="en-US" altLang="en-US" sz="3600">
                <a:cs typeface="Roboto Slab Medium" pitchFamily="2" charset="0"/>
              </a:rPr>
              <a:t>How to tell the story in a different way</a:t>
            </a:r>
            <a:endParaRPr lang="en-US" altLang="en-US" sz="5400">
              <a:cs typeface="Roboto Slab Medium" pitchFamily="2" charset="0"/>
            </a:endParaRPr>
          </a:p>
        </p:txBody>
      </p:sp>
      <p:pic>
        <p:nvPicPr>
          <p:cNvPr id="10" name="Picture 9" descr="Chart, pie chart&#10;&#10;Description automatically generated">
            <a:extLst>
              <a:ext uri="{FF2B5EF4-FFF2-40B4-BE49-F238E27FC236}">
                <a16:creationId xmlns:a16="http://schemas.microsoft.com/office/drawing/2014/main" id="{1559697C-76E5-469F-B175-6758269564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114300"/>
            <a:ext cx="4268788" cy="6597650"/>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C9969B80-8193-4B6E-AAEB-421638A82734}"/>
              </a:ext>
            </a:extLst>
          </p:cNvPr>
          <p:cNvSpPr>
            <a:spLocks noGrp="1" noChangeArrowheads="1"/>
          </p:cNvSpPr>
          <p:nvPr>
            <p:ph type="title"/>
          </p:nvPr>
        </p:nvSpPr>
        <p:spPr/>
        <p:txBody>
          <a:bodyPr/>
          <a:lstStyle/>
          <a:p>
            <a:pPr eaLnBrk="1" hangingPunct="1"/>
            <a:r>
              <a:rPr lang="en-US" altLang="en-US" sz="3600" dirty="0">
                <a:latin typeface="Roboto Medium" panose="02000000000000000000" pitchFamily="2" charset="0"/>
                <a:ea typeface="Roboto Medium" panose="02000000000000000000" pitchFamily="2" charset="0"/>
                <a:cs typeface="Roboto Slab Medium" pitchFamily="2" charset="0"/>
              </a:rPr>
              <a:t>Determining Categories &amp; Distribution</a:t>
            </a:r>
            <a:r>
              <a:rPr lang="en-US" altLang="en-US" sz="5400" dirty="0">
                <a:cs typeface="Roboto Slab Medium" pitchFamily="2" charset="0"/>
              </a:rPr>
              <a:t> Whose job? </a:t>
            </a:r>
          </a:p>
        </p:txBody>
      </p:sp>
      <p:sp>
        <p:nvSpPr>
          <p:cNvPr id="3" name="Content Placeholder 2">
            <a:extLst>
              <a:ext uri="{FF2B5EF4-FFF2-40B4-BE49-F238E27FC236}">
                <a16:creationId xmlns:a16="http://schemas.microsoft.com/office/drawing/2014/main" id="{4E92B331-457E-47F1-BF74-2DDD1238816D}"/>
              </a:ext>
            </a:extLst>
          </p:cNvPr>
          <p:cNvSpPr>
            <a:spLocks noGrp="1"/>
          </p:cNvSpPr>
          <p:nvPr>
            <p:ph idx="1"/>
          </p:nvPr>
        </p:nvSpPr>
        <p:spPr>
          <a:xfrm>
            <a:off x="2932113" y="2484120"/>
            <a:ext cx="8665527" cy="4373880"/>
          </a:xfrm>
        </p:spPr>
        <p:txBody>
          <a:bodyPr rtlCol="0">
            <a:normAutofit fontScale="77500" lnSpcReduction="20000"/>
          </a:bodyPr>
          <a:lstStyle/>
          <a:p>
            <a:pPr eaLnBrk="1" fontAlgn="auto" hangingPunct="1">
              <a:spcAft>
                <a:spcPts val="0"/>
              </a:spcAft>
              <a:defRPr/>
            </a:pPr>
            <a:r>
              <a:rPr lang="en-US" altLang="en-US" dirty="0">
                <a:latin typeface="Roboto" panose="02000000000000000000" pitchFamily="2" charset="0"/>
                <a:ea typeface="Roboto" panose="02000000000000000000" pitchFamily="2" charset="0"/>
              </a:rPr>
              <a:t>Determining the mission categories and creating the percentages may not be the treasurer’s job – it could/should be taken on by the session and/or brainstormed by congregation   </a:t>
            </a:r>
            <a:br>
              <a:rPr lang="en-US" altLang="en-US" dirty="0">
                <a:latin typeface="Roboto" panose="02000000000000000000" pitchFamily="2" charset="0"/>
                <a:ea typeface="Roboto" panose="02000000000000000000" pitchFamily="2" charset="0"/>
              </a:rPr>
            </a:br>
            <a:endParaRPr lang="en-US" altLang="en-US" dirty="0">
              <a:latin typeface="Roboto" panose="02000000000000000000" pitchFamily="2" charset="0"/>
              <a:ea typeface="Roboto" panose="02000000000000000000" pitchFamily="2" charset="0"/>
            </a:endParaRPr>
          </a:p>
          <a:p>
            <a:pPr eaLnBrk="1" fontAlgn="auto" hangingPunct="1">
              <a:spcAft>
                <a:spcPts val="0"/>
              </a:spcAft>
              <a:defRPr/>
            </a:pPr>
            <a:r>
              <a:rPr lang="en-US" altLang="en-US" dirty="0">
                <a:latin typeface="Roboto" panose="02000000000000000000" pitchFamily="2" charset="0"/>
                <a:ea typeface="Roboto" panose="02000000000000000000" pitchFamily="2" charset="0"/>
              </a:rPr>
              <a:t>The more help you have creating the budget (narrative and line-item), the more ownership you will have for the budget overall and the more people will be willing to support it. </a:t>
            </a:r>
            <a:endParaRPr lang="en-US" dirty="0">
              <a:latin typeface="Roboto" panose="02000000000000000000" pitchFamily="2" charset="0"/>
              <a:ea typeface="Roboto" panose="02000000000000000000" pitchFamily="2" charset="0"/>
              <a:cs typeface="+mn-cs"/>
            </a:endParaRPr>
          </a:p>
        </p:txBody>
      </p:sp>
      <p:sp>
        <p:nvSpPr>
          <p:cNvPr id="5" name="Rectangle 1">
            <a:extLst>
              <a:ext uri="{FF2B5EF4-FFF2-40B4-BE49-F238E27FC236}">
                <a16:creationId xmlns:a16="http://schemas.microsoft.com/office/drawing/2014/main" id="{32AE131A-0E7B-D14D-BFEB-A540D42335EA}"/>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AE13C5FD-C579-4547-934D-DBE8B47C03CC}"/>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B6BFE99C-E844-0445-82FC-35D1FC140392}"/>
              </a:ext>
            </a:extLst>
          </p:cNvPr>
          <p:cNvSpPr>
            <a:spLocks noGrp="1"/>
          </p:cNvSpPr>
          <p:nvPr>
            <p:ph type="sldNum" sz="quarter" idx="12"/>
          </p:nvPr>
        </p:nvSpPr>
        <p:spPr/>
        <p:txBody>
          <a:bodyPr/>
          <a:lstStyle/>
          <a:p>
            <a:pPr>
              <a:defRPr/>
            </a:pPr>
            <a:fld id="{AE76555A-DBEC-49DE-AB50-BC0EA6AF73D8}" type="slidenum">
              <a:rPr lang="en-US" smtClean="0"/>
              <a:pPr>
                <a:defRPr/>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92B331-457E-47F1-BF74-2DDD1238816D}"/>
              </a:ext>
            </a:extLst>
          </p:cNvPr>
          <p:cNvSpPr>
            <a:spLocks noGrp="1"/>
          </p:cNvSpPr>
          <p:nvPr>
            <p:ph idx="1"/>
          </p:nvPr>
        </p:nvSpPr>
        <p:spPr>
          <a:xfrm>
            <a:off x="3093720" y="2606040"/>
            <a:ext cx="8260080" cy="3570923"/>
          </a:xfrm>
        </p:spPr>
        <p:txBody>
          <a:bodyPr rtlCol="0">
            <a:normAutofit fontScale="85000" lnSpcReduction="20000"/>
          </a:bodyPr>
          <a:lstStyle/>
          <a:p>
            <a:pPr eaLnBrk="1" fontAlgn="auto" hangingPunct="1">
              <a:spcAft>
                <a:spcPts val="0"/>
              </a:spcAft>
              <a:defRPr/>
            </a:pPr>
            <a:r>
              <a:rPr lang="en-US" dirty="0">
                <a:latin typeface="Roboto" panose="02000000000000000000" pitchFamily="2" charset="0"/>
                <a:ea typeface="Roboto" panose="02000000000000000000" pitchFamily="2" charset="0"/>
                <a:cs typeface="+mn-cs"/>
              </a:rPr>
              <a:t>Use the figures from the clergy tax form to assign the minister’s time</a:t>
            </a:r>
            <a:br>
              <a:rPr lang="en-US" dirty="0">
                <a:latin typeface="Roboto" panose="02000000000000000000" pitchFamily="2" charset="0"/>
                <a:ea typeface="Roboto" panose="02000000000000000000" pitchFamily="2" charset="0"/>
                <a:cs typeface="+mn-cs"/>
              </a:rPr>
            </a:br>
            <a:endParaRPr lang="en-US" dirty="0">
              <a:latin typeface="Roboto" panose="02000000000000000000" pitchFamily="2" charset="0"/>
              <a:ea typeface="Roboto" panose="02000000000000000000" pitchFamily="2" charset="0"/>
              <a:cs typeface="+mn-cs"/>
            </a:endParaRPr>
          </a:p>
          <a:p>
            <a:pPr eaLnBrk="1" fontAlgn="auto" hangingPunct="1">
              <a:spcAft>
                <a:spcPts val="0"/>
              </a:spcAft>
              <a:defRPr/>
            </a:pPr>
            <a:r>
              <a:rPr lang="en-US" dirty="0">
                <a:latin typeface="Roboto" panose="02000000000000000000" pitchFamily="2" charset="0"/>
                <a:ea typeface="Roboto" panose="02000000000000000000" pitchFamily="2" charset="0"/>
                <a:cs typeface="+mn-cs"/>
              </a:rPr>
              <a:t>Get input from committee chairs</a:t>
            </a:r>
            <a:br>
              <a:rPr lang="en-US" dirty="0">
                <a:latin typeface="Roboto" panose="02000000000000000000" pitchFamily="2" charset="0"/>
                <a:ea typeface="Roboto" panose="02000000000000000000" pitchFamily="2" charset="0"/>
                <a:cs typeface="+mn-cs"/>
              </a:rPr>
            </a:br>
            <a:endParaRPr lang="en-US" dirty="0">
              <a:latin typeface="Roboto" panose="02000000000000000000" pitchFamily="2" charset="0"/>
              <a:ea typeface="Roboto" panose="02000000000000000000" pitchFamily="2" charset="0"/>
              <a:cs typeface="+mn-cs"/>
            </a:endParaRPr>
          </a:p>
          <a:p>
            <a:pPr eaLnBrk="1" fontAlgn="auto" hangingPunct="1">
              <a:spcAft>
                <a:spcPts val="0"/>
              </a:spcAft>
              <a:defRPr/>
            </a:pPr>
            <a:r>
              <a:rPr lang="en-US" dirty="0">
                <a:latin typeface="Roboto" panose="02000000000000000000" pitchFamily="2" charset="0"/>
                <a:ea typeface="Roboto" panose="02000000000000000000" pitchFamily="2" charset="0"/>
                <a:cs typeface="+mn-cs"/>
              </a:rPr>
              <a:t>Ask church staff (ministers, youth workers, administrators) for their input</a:t>
            </a:r>
          </a:p>
        </p:txBody>
      </p:sp>
      <p:sp>
        <p:nvSpPr>
          <p:cNvPr id="5" name="Rectangle 1">
            <a:extLst>
              <a:ext uri="{FF2B5EF4-FFF2-40B4-BE49-F238E27FC236}">
                <a16:creationId xmlns:a16="http://schemas.microsoft.com/office/drawing/2014/main" id="{32AE131A-0E7B-D14D-BFEB-A540D42335EA}"/>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AE13C5FD-C579-4547-934D-DBE8B47C03CC}"/>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8" name="Title 1">
            <a:extLst>
              <a:ext uri="{FF2B5EF4-FFF2-40B4-BE49-F238E27FC236}">
                <a16:creationId xmlns:a16="http://schemas.microsoft.com/office/drawing/2014/main" id="{F3DEDEE8-5BC7-4F02-BD3B-CFE14407B809}"/>
              </a:ext>
            </a:extLst>
          </p:cNvPr>
          <p:cNvSpPr>
            <a:spLocks noGrp="1" noChangeArrowheads="1"/>
          </p:cNvSpPr>
          <p:nvPr>
            <p:ph type="title"/>
          </p:nvPr>
        </p:nvSpPr>
        <p:spPr>
          <a:xfrm>
            <a:off x="2932113" y="365125"/>
            <a:ext cx="8421687" cy="1325563"/>
          </a:xfrm>
        </p:spPr>
        <p:txBody>
          <a:bodyPr/>
          <a:lstStyle/>
          <a:p>
            <a:pPr eaLnBrk="1" hangingPunct="1"/>
            <a:r>
              <a:rPr lang="en-US" altLang="en-US" sz="3600" dirty="0">
                <a:latin typeface="Roboto Medium" panose="02000000000000000000" pitchFamily="2" charset="0"/>
                <a:ea typeface="Roboto Medium" panose="02000000000000000000" pitchFamily="2" charset="0"/>
                <a:cs typeface="Roboto Slab Medium" pitchFamily="2" charset="0"/>
              </a:rPr>
              <a:t>Determining Categories &amp; Distribution</a:t>
            </a:r>
            <a:r>
              <a:rPr lang="en-US" altLang="en-US" sz="5400" dirty="0">
                <a:cs typeface="Roboto Slab Medium" pitchFamily="2" charset="0"/>
              </a:rPr>
              <a:t> Tips &amp; Ideas</a:t>
            </a:r>
          </a:p>
        </p:txBody>
      </p:sp>
      <p:sp>
        <p:nvSpPr>
          <p:cNvPr id="2" name="Slide Number Placeholder 1">
            <a:extLst>
              <a:ext uri="{FF2B5EF4-FFF2-40B4-BE49-F238E27FC236}">
                <a16:creationId xmlns:a16="http://schemas.microsoft.com/office/drawing/2014/main" id="{0BEA89BE-238B-C249-B54D-3A00010B8A75}"/>
              </a:ext>
            </a:extLst>
          </p:cNvPr>
          <p:cNvSpPr>
            <a:spLocks noGrp="1"/>
          </p:cNvSpPr>
          <p:nvPr>
            <p:ph type="sldNum" sz="quarter" idx="12"/>
          </p:nvPr>
        </p:nvSpPr>
        <p:spPr/>
        <p:txBody>
          <a:bodyPr/>
          <a:lstStyle/>
          <a:p>
            <a:pPr>
              <a:defRPr/>
            </a:pPr>
            <a:fld id="{AE76555A-DBEC-49DE-AB50-BC0EA6AF73D8}" type="slidenum">
              <a:rPr lang="en-US" smtClean="0"/>
              <a:pPr>
                <a:defRPr/>
              </a:pPr>
              <a:t>37</a:t>
            </a:fld>
            <a:endParaRPr lang="en-US"/>
          </a:p>
        </p:txBody>
      </p:sp>
    </p:spTree>
    <p:extLst>
      <p:ext uri="{BB962C8B-B14F-4D97-AF65-F5344CB8AC3E}">
        <p14:creationId xmlns:p14="http://schemas.microsoft.com/office/powerpoint/2010/main" val="442228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E3C70"/>
        </a:solidFill>
        <a:effectLst/>
      </p:bgPr>
    </p:bg>
    <p:spTree>
      <p:nvGrpSpPr>
        <p:cNvPr id="1" name=""/>
        <p:cNvGrpSpPr/>
        <p:nvPr/>
      </p:nvGrpSpPr>
      <p:grpSpPr>
        <a:xfrm>
          <a:off x="0" y="0"/>
          <a:ext cx="0" cy="0"/>
          <a:chOff x="0" y="0"/>
          <a:chExt cx="0" cy="0"/>
        </a:xfrm>
      </p:grpSpPr>
      <p:pic>
        <p:nvPicPr>
          <p:cNvPr id="103426" name="Content Placeholder 4" descr="Table&#10;&#10;Description automatically generated">
            <a:extLst>
              <a:ext uri="{FF2B5EF4-FFF2-40B4-BE49-F238E27FC236}">
                <a16:creationId xmlns:a16="http://schemas.microsoft.com/office/drawing/2014/main" id="{7150AB63-0820-47AD-A01A-BA20124B176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7800" y="747713"/>
            <a:ext cx="11836400" cy="3683000"/>
          </a:xfrm>
        </p:spPr>
      </p:pic>
      <p:sp>
        <p:nvSpPr>
          <p:cNvPr id="6" name="Up Arrow 5">
            <a:extLst>
              <a:ext uri="{FF2B5EF4-FFF2-40B4-BE49-F238E27FC236}">
                <a16:creationId xmlns:a16="http://schemas.microsoft.com/office/drawing/2014/main" id="{99663E45-16BA-4411-A1BA-36BCD1053214}"/>
              </a:ext>
            </a:extLst>
          </p:cNvPr>
          <p:cNvSpPr/>
          <p:nvPr/>
        </p:nvSpPr>
        <p:spPr>
          <a:xfrm>
            <a:off x="544513" y="4606925"/>
            <a:ext cx="2268537" cy="1917700"/>
          </a:xfrm>
          <a:prstGeom prst="up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1E3C70"/>
                </a:solidFill>
                <a:latin typeface="Roboto Medium" panose="02000000000000000000" pitchFamily="2" charset="0"/>
                <a:ea typeface="Roboto Medium" panose="02000000000000000000" pitchFamily="2" charset="0"/>
                <a:cs typeface="Roboto Medium" panose="02000000000000000000" pitchFamily="2" charset="0"/>
              </a:rPr>
              <a:t>Based on line items</a:t>
            </a:r>
          </a:p>
          <a:p>
            <a:pPr algn="ctr" eaLnBrk="1" fontAlgn="auto" hangingPunct="1">
              <a:spcBef>
                <a:spcPts val="0"/>
              </a:spcBef>
              <a:spcAft>
                <a:spcPts val="0"/>
              </a:spcAft>
              <a:defRPr/>
            </a:pPr>
            <a:r>
              <a:rPr lang="en-US" dirty="0">
                <a:solidFill>
                  <a:srgbClr val="1E3C70"/>
                </a:solidFill>
                <a:latin typeface="Roboto Medium" panose="02000000000000000000" pitchFamily="2" charset="0"/>
                <a:ea typeface="Roboto Medium" panose="02000000000000000000" pitchFamily="2" charset="0"/>
                <a:cs typeface="Roboto Medium" panose="02000000000000000000" pitchFamily="2" charset="0"/>
              </a:rPr>
              <a:t>from accounts</a:t>
            </a:r>
          </a:p>
        </p:txBody>
      </p:sp>
      <p:sp>
        <p:nvSpPr>
          <p:cNvPr id="8" name="Left Brace 7">
            <a:extLst>
              <a:ext uri="{FF2B5EF4-FFF2-40B4-BE49-F238E27FC236}">
                <a16:creationId xmlns:a16="http://schemas.microsoft.com/office/drawing/2014/main" id="{5CDDA546-C7EA-48C9-BB28-B2E28DC1FFAF}"/>
              </a:ext>
            </a:extLst>
          </p:cNvPr>
          <p:cNvSpPr/>
          <p:nvPr/>
        </p:nvSpPr>
        <p:spPr>
          <a:xfrm rot="16200000">
            <a:off x="8034337" y="1312863"/>
            <a:ext cx="561975" cy="7397750"/>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9" name="Rectangle 8">
            <a:extLst>
              <a:ext uri="{FF2B5EF4-FFF2-40B4-BE49-F238E27FC236}">
                <a16:creationId xmlns:a16="http://schemas.microsoft.com/office/drawing/2014/main" id="{358D9F54-B4E7-4986-9B73-F58D53CB2001}"/>
              </a:ext>
            </a:extLst>
          </p:cNvPr>
          <p:cNvSpPr/>
          <p:nvPr/>
        </p:nvSpPr>
        <p:spPr>
          <a:xfrm>
            <a:off x="4616450" y="1565275"/>
            <a:ext cx="7397750" cy="862013"/>
          </a:xfrm>
          <a:prstGeom prst="rect">
            <a:avLst/>
          </a:prstGeom>
          <a:solidFill>
            <a:srgbClr val="FFFF00">
              <a:alpha val="1510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3430" name="TextBox 9">
            <a:extLst>
              <a:ext uri="{FF2B5EF4-FFF2-40B4-BE49-F238E27FC236}">
                <a16:creationId xmlns:a16="http://schemas.microsoft.com/office/drawing/2014/main" id="{0A84EA87-5B4C-4BD7-BBC9-5D53B63DFDF9}"/>
              </a:ext>
            </a:extLst>
          </p:cNvPr>
          <p:cNvSpPr txBox="1">
            <a:spLocks noChangeArrowheads="1"/>
          </p:cNvSpPr>
          <p:nvPr/>
        </p:nvSpPr>
        <p:spPr bwMode="auto">
          <a:xfrm>
            <a:off x="4700586" y="5248275"/>
            <a:ext cx="73136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3200" dirty="0">
                <a:solidFill>
                  <a:srgbClr val="FFFF00"/>
                </a:solidFill>
                <a:latin typeface="Roboto Slab" pitchFamily="2" charset="0"/>
                <a:ea typeface="Roboto Slab" pitchFamily="2" charset="0"/>
                <a:cs typeface="Roboto Slab" pitchFamily="2" charset="0"/>
              </a:rPr>
              <a:t>How line-item expenses will be distributed across missional categories</a:t>
            </a:r>
          </a:p>
        </p:txBody>
      </p:sp>
      <p:sp>
        <p:nvSpPr>
          <p:cNvPr id="11" name="Rectangle 10">
            <a:extLst>
              <a:ext uri="{FF2B5EF4-FFF2-40B4-BE49-F238E27FC236}">
                <a16:creationId xmlns:a16="http://schemas.microsoft.com/office/drawing/2014/main" id="{E1B7C543-BC25-4A9C-A85F-D3C0DA3116E4}"/>
              </a:ext>
            </a:extLst>
          </p:cNvPr>
          <p:cNvSpPr/>
          <p:nvPr/>
        </p:nvSpPr>
        <p:spPr>
          <a:xfrm>
            <a:off x="177800" y="1565275"/>
            <a:ext cx="3109913" cy="2865438"/>
          </a:xfrm>
          <a:prstGeom prst="rect">
            <a:avLst/>
          </a:prstGeom>
          <a:solidFill>
            <a:srgbClr val="CC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srgbClr val="E5FFFF"/>
              </a:solidFill>
            </a:endParaRPr>
          </a:p>
        </p:txBody>
      </p:sp>
      <p:sp>
        <p:nvSpPr>
          <p:cNvPr id="2" name="Slide Number Placeholder 1">
            <a:extLst>
              <a:ext uri="{FF2B5EF4-FFF2-40B4-BE49-F238E27FC236}">
                <a16:creationId xmlns:a16="http://schemas.microsoft.com/office/drawing/2014/main" id="{6826E5CE-30FD-8B4C-A3D4-703DF911D787}"/>
              </a:ext>
            </a:extLst>
          </p:cNvPr>
          <p:cNvSpPr>
            <a:spLocks noGrp="1"/>
          </p:cNvSpPr>
          <p:nvPr>
            <p:ph type="sldNum" sz="quarter" idx="12"/>
          </p:nvPr>
        </p:nvSpPr>
        <p:spPr/>
        <p:txBody>
          <a:bodyPr/>
          <a:lstStyle/>
          <a:p>
            <a:pPr>
              <a:defRPr/>
            </a:pPr>
            <a:fld id="{11C57171-8A92-40AA-9556-9DB800B09715}" type="slidenum">
              <a:rPr lang="en-US" smtClean="0"/>
              <a:pPr>
                <a:defRPr/>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4E00072-1A00-47D6-88F1-9D69DAC0751B}"/>
              </a:ext>
            </a:extLst>
          </p:cNvPr>
          <p:cNvSpPr/>
          <p:nvPr/>
        </p:nvSpPr>
        <p:spPr>
          <a:xfrm>
            <a:off x="0" y="0"/>
            <a:ext cx="12192000" cy="3429000"/>
          </a:xfrm>
          <a:prstGeom prst="rect">
            <a:avLst/>
          </a:prstGeom>
          <a:solidFill>
            <a:srgbClr val="1E3C7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81418AFF-9FA5-4CCD-8EBF-B857C8956A80}"/>
              </a:ext>
            </a:extLst>
          </p:cNvPr>
          <p:cNvSpPr/>
          <p:nvPr/>
        </p:nvSpPr>
        <p:spPr>
          <a:xfrm>
            <a:off x="-15875" y="3149600"/>
            <a:ext cx="12207875" cy="3708400"/>
          </a:xfrm>
          <a:prstGeom prst="rect">
            <a:avLst/>
          </a:prstGeom>
          <a:solidFill>
            <a:srgbClr val="D21F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05475" name="Content Placeholder 5" descr="Table&#10;&#10;Description automatically generated">
            <a:extLst>
              <a:ext uri="{FF2B5EF4-FFF2-40B4-BE49-F238E27FC236}">
                <a16:creationId xmlns:a16="http://schemas.microsoft.com/office/drawing/2014/main" id="{10550680-244F-422E-91A3-871A8C5B30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7000" y="101600"/>
            <a:ext cx="9528175" cy="6646863"/>
          </a:xfrm>
        </p:spPr>
      </p:pic>
      <p:sp>
        <p:nvSpPr>
          <p:cNvPr id="9" name="Left Arrow 8">
            <a:extLst>
              <a:ext uri="{FF2B5EF4-FFF2-40B4-BE49-F238E27FC236}">
                <a16:creationId xmlns:a16="http://schemas.microsoft.com/office/drawing/2014/main" id="{C6502163-D980-4553-AF60-17AB6886B936}"/>
              </a:ext>
            </a:extLst>
          </p:cNvPr>
          <p:cNvSpPr/>
          <p:nvPr/>
        </p:nvSpPr>
        <p:spPr>
          <a:xfrm>
            <a:off x="9910763" y="6278563"/>
            <a:ext cx="2154237" cy="665162"/>
          </a:xfrm>
          <a:prstGeom prst="lef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rgbClr val="1E3C70"/>
                </a:solidFill>
              </a:rPr>
              <a:t>Data for pie chart</a:t>
            </a:r>
          </a:p>
        </p:txBody>
      </p:sp>
      <p:sp>
        <p:nvSpPr>
          <p:cNvPr id="10" name="Right Brace 9">
            <a:extLst>
              <a:ext uri="{FF2B5EF4-FFF2-40B4-BE49-F238E27FC236}">
                <a16:creationId xmlns:a16="http://schemas.microsoft.com/office/drawing/2014/main" id="{2C5057BD-2EC0-4CAF-807B-D770881F2C37}"/>
              </a:ext>
            </a:extLst>
          </p:cNvPr>
          <p:cNvSpPr/>
          <p:nvPr/>
        </p:nvSpPr>
        <p:spPr>
          <a:xfrm>
            <a:off x="9712325" y="1495425"/>
            <a:ext cx="679450" cy="1538288"/>
          </a:xfrm>
          <a:prstGeom prst="rightBrace">
            <a:avLst>
              <a:gd name="adj1" fmla="val 8333"/>
              <a:gd name="adj2" fmla="val 51005"/>
            </a:avLst>
          </a:prstGeom>
          <a:ln w="28575">
            <a:solidFill>
              <a:schemeClr val="bg1"/>
            </a:solidFill>
          </a:ln>
        </p:spPr>
        <p:style>
          <a:lnRef idx="1">
            <a:schemeClr val="accent6"/>
          </a:lnRef>
          <a:fillRef idx="0">
            <a:schemeClr val="accent6"/>
          </a:fillRef>
          <a:effectRef idx="0">
            <a:schemeClr val="accent6"/>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1" name="Right Brace 10">
            <a:extLst>
              <a:ext uri="{FF2B5EF4-FFF2-40B4-BE49-F238E27FC236}">
                <a16:creationId xmlns:a16="http://schemas.microsoft.com/office/drawing/2014/main" id="{C400DC38-F6FC-438A-A69B-91AB1AE1F537}"/>
              </a:ext>
            </a:extLst>
          </p:cNvPr>
          <p:cNvSpPr/>
          <p:nvPr/>
        </p:nvSpPr>
        <p:spPr>
          <a:xfrm>
            <a:off x="9739313" y="4238625"/>
            <a:ext cx="434975" cy="2238375"/>
          </a:xfrm>
          <a:prstGeom prst="rightBrace">
            <a:avLst>
              <a:gd name="adj1" fmla="val 8333"/>
              <a:gd name="adj2" fmla="val 51005"/>
            </a:avLst>
          </a:prstGeom>
          <a:ln w="28575">
            <a:solidFill>
              <a:schemeClr val="bg1"/>
            </a:solidFill>
          </a:ln>
        </p:spPr>
        <p:style>
          <a:lnRef idx="1">
            <a:schemeClr val="accent6"/>
          </a:lnRef>
          <a:fillRef idx="0">
            <a:schemeClr val="accent6"/>
          </a:fillRef>
          <a:effectRef idx="0">
            <a:schemeClr val="accent6"/>
          </a:effectRef>
          <a:fontRef idx="minor">
            <a:schemeClr val="tx1"/>
          </a:fontRef>
        </p:style>
        <p:txBody>
          <a:bodyPr anchor="ctr"/>
          <a:lstStyle/>
          <a:p>
            <a:pPr algn="ctr" eaLnBrk="1" fontAlgn="auto" hangingPunct="1">
              <a:spcBef>
                <a:spcPts val="0"/>
              </a:spcBef>
              <a:spcAft>
                <a:spcPts val="0"/>
              </a:spcAft>
              <a:defRPr/>
            </a:pPr>
            <a:endParaRPr lang="en-US"/>
          </a:p>
        </p:txBody>
      </p:sp>
      <p:sp>
        <p:nvSpPr>
          <p:cNvPr id="105479" name="TextBox 11">
            <a:extLst>
              <a:ext uri="{FF2B5EF4-FFF2-40B4-BE49-F238E27FC236}">
                <a16:creationId xmlns:a16="http://schemas.microsoft.com/office/drawing/2014/main" id="{4299EB28-A7E8-4805-A9B8-A0CC7F1D07E6}"/>
              </a:ext>
            </a:extLst>
          </p:cNvPr>
          <p:cNvSpPr txBox="1">
            <a:spLocks noChangeArrowheads="1"/>
          </p:cNvSpPr>
          <p:nvPr/>
        </p:nvSpPr>
        <p:spPr bwMode="auto">
          <a:xfrm>
            <a:off x="10487025" y="782638"/>
            <a:ext cx="16113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600">
                <a:solidFill>
                  <a:srgbClr val="FFFCF7"/>
                </a:solidFill>
              </a:rPr>
              <a:t>Estimate the percentage of each budget summary category that should be applied to each narrative category.</a:t>
            </a:r>
          </a:p>
        </p:txBody>
      </p:sp>
      <p:sp>
        <p:nvSpPr>
          <p:cNvPr id="105480" name="TextBox 12">
            <a:extLst>
              <a:ext uri="{FF2B5EF4-FFF2-40B4-BE49-F238E27FC236}">
                <a16:creationId xmlns:a16="http://schemas.microsoft.com/office/drawing/2014/main" id="{64FB6279-19D6-4694-9CA5-9D1F13D27135}"/>
              </a:ext>
            </a:extLst>
          </p:cNvPr>
          <p:cNvSpPr txBox="1">
            <a:spLocks noChangeArrowheads="1"/>
          </p:cNvSpPr>
          <p:nvPr/>
        </p:nvSpPr>
        <p:spPr bwMode="auto">
          <a:xfrm>
            <a:off x="10247313" y="3714750"/>
            <a:ext cx="18510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1600">
                <a:solidFill>
                  <a:srgbClr val="FFFCF7"/>
                </a:solidFill>
              </a:rPr>
              <a:t>Distribute the budget summary subtotals across the Narrative Budget Categories and then total to make up the data for the pie chart.</a:t>
            </a:r>
          </a:p>
        </p:txBody>
      </p:sp>
      <p:sp>
        <p:nvSpPr>
          <p:cNvPr id="2" name="Slide Number Placeholder 1">
            <a:extLst>
              <a:ext uri="{FF2B5EF4-FFF2-40B4-BE49-F238E27FC236}">
                <a16:creationId xmlns:a16="http://schemas.microsoft.com/office/drawing/2014/main" id="{9DB99FEF-AFA7-7F4E-8742-A183C3BED2B5}"/>
              </a:ext>
            </a:extLst>
          </p:cNvPr>
          <p:cNvSpPr>
            <a:spLocks noGrp="1"/>
          </p:cNvSpPr>
          <p:nvPr>
            <p:ph type="sldNum" sz="quarter" idx="12"/>
          </p:nvPr>
        </p:nvSpPr>
        <p:spPr/>
        <p:txBody>
          <a:bodyPr/>
          <a:lstStyle/>
          <a:p>
            <a:pPr>
              <a:defRPr/>
            </a:pPr>
            <a:fld id="{11C57171-8A92-40AA-9556-9DB800B09715}" type="slidenum">
              <a:rPr lang="en-US" smtClean="0"/>
              <a:pPr>
                <a:defRPr/>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210C7F49-7072-4ED8-AC54-61F31866C8DF}"/>
              </a:ext>
            </a:extLst>
          </p:cNvPr>
          <p:cNvSpPr>
            <a:spLocks noGrp="1" noChangeArrowheads="1"/>
          </p:cNvSpPr>
          <p:nvPr>
            <p:ph type="title"/>
          </p:nvPr>
        </p:nvSpPr>
        <p:spPr>
          <a:xfrm>
            <a:off x="914400" y="365125"/>
            <a:ext cx="3541713" cy="1325563"/>
          </a:xfrm>
        </p:spPr>
        <p:txBody>
          <a:bodyPr/>
          <a:lstStyle/>
          <a:p>
            <a:pPr eaLnBrk="1" hangingPunct="1"/>
            <a:r>
              <a:rPr lang="en-US" altLang="en-US" sz="6600">
                <a:cs typeface="Roboto Slab Medium" pitchFamily="2" charset="0"/>
              </a:rPr>
              <a:t>Protocol </a:t>
            </a:r>
          </a:p>
        </p:txBody>
      </p:sp>
      <p:sp>
        <p:nvSpPr>
          <p:cNvPr id="41986" name="Content Placeholder 4">
            <a:extLst>
              <a:ext uri="{FF2B5EF4-FFF2-40B4-BE49-F238E27FC236}">
                <a16:creationId xmlns:a16="http://schemas.microsoft.com/office/drawing/2014/main" id="{611A0011-6764-4945-B6DD-AA014AFDEE29}"/>
              </a:ext>
            </a:extLst>
          </p:cNvPr>
          <p:cNvSpPr>
            <a:spLocks noGrp="1" noChangeArrowheads="1"/>
          </p:cNvSpPr>
          <p:nvPr>
            <p:ph idx="1"/>
          </p:nvPr>
        </p:nvSpPr>
        <p:spPr>
          <a:xfrm>
            <a:off x="1027113" y="2255838"/>
            <a:ext cx="6708775" cy="4792662"/>
          </a:xfrm>
        </p:spPr>
        <p:txBody>
          <a:bodyPr/>
          <a:lstStyle/>
          <a:p>
            <a:pPr eaLnBrk="1" hangingPunct="1"/>
            <a:r>
              <a:rPr lang="en-US" altLang="en-US" sz="3600">
                <a:latin typeface="Roboto" panose="02000000000000000000" pitchFamily="2" charset="0"/>
                <a:ea typeface="Roboto" panose="02000000000000000000" pitchFamily="2" charset="0"/>
                <a:cs typeface="Roboto" panose="02000000000000000000" pitchFamily="2" charset="0"/>
              </a:rPr>
              <a:t>Stay muted and use chat to </a:t>
            </a:r>
            <a:r>
              <a:rPr lang="en-US" altLang="en-US" sz="3600" u="sng">
                <a:latin typeface="Roboto" panose="02000000000000000000" pitchFamily="2" charset="0"/>
                <a:ea typeface="Roboto" panose="02000000000000000000" pitchFamily="2" charset="0"/>
                <a:cs typeface="Roboto" panose="02000000000000000000" pitchFamily="2" charset="0"/>
              </a:rPr>
              <a:t>ask anything</a:t>
            </a:r>
          </a:p>
          <a:p>
            <a:pPr eaLnBrk="1" hangingPunct="1"/>
            <a:r>
              <a:rPr lang="en-US" altLang="en-US" sz="3600">
                <a:latin typeface="Roboto" panose="02000000000000000000" pitchFamily="2" charset="0"/>
                <a:ea typeface="Roboto" panose="02000000000000000000" pitchFamily="2" charset="0"/>
                <a:cs typeface="Roboto" panose="02000000000000000000" pitchFamily="2" charset="0"/>
              </a:rPr>
              <a:t>Chat will be monitored and questions asked as we go along or at the end</a:t>
            </a:r>
          </a:p>
          <a:p>
            <a:pPr eaLnBrk="1" hangingPunct="1"/>
            <a:r>
              <a:rPr lang="en-US" altLang="en-US" sz="3600">
                <a:latin typeface="Roboto" panose="02000000000000000000" pitchFamily="2" charset="0"/>
                <a:ea typeface="Roboto" panose="02000000000000000000" pitchFamily="2" charset="0"/>
                <a:cs typeface="Roboto" panose="02000000000000000000" pitchFamily="2" charset="0"/>
              </a:rPr>
              <a:t>There may be an opportunity to unmute at the end</a:t>
            </a:r>
          </a:p>
        </p:txBody>
      </p:sp>
      <p:pic>
        <p:nvPicPr>
          <p:cNvPr id="41987" name="Picture 3" descr="Graphical user interface, application&#10;&#10;Description automatically generated">
            <a:extLst>
              <a:ext uri="{FF2B5EF4-FFF2-40B4-BE49-F238E27FC236}">
                <a16:creationId xmlns:a16="http://schemas.microsoft.com/office/drawing/2014/main" id="{3F92B48F-DA73-4C33-8DB0-BC7884861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7013" y="5456238"/>
            <a:ext cx="19145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6" descr="A screenshot of a phone&#10;&#10;Description automatically generated with medium confidence">
            <a:extLst>
              <a:ext uri="{FF2B5EF4-FFF2-40B4-BE49-F238E27FC236}">
                <a16:creationId xmlns:a16="http://schemas.microsoft.com/office/drawing/2014/main" id="{E360B3A0-C1AE-4505-B470-AF58DEC61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29713" y="112713"/>
            <a:ext cx="2952750" cy="524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rrow: Right 7">
            <a:extLst>
              <a:ext uri="{FF2B5EF4-FFF2-40B4-BE49-F238E27FC236}">
                <a16:creationId xmlns:a16="http://schemas.microsoft.com/office/drawing/2014/main" id="{3F392F7D-7FDC-4912-BE0E-483CE4064A4A}"/>
              </a:ext>
            </a:extLst>
          </p:cNvPr>
          <p:cNvSpPr/>
          <p:nvPr/>
        </p:nvSpPr>
        <p:spPr>
          <a:xfrm>
            <a:off x="8201025" y="5676900"/>
            <a:ext cx="1162050" cy="973138"/>
          </a:xfrm>
          <a:prstGeom prs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latin typeface="Roboto Medium" panose="02000000000000000000" pitchFamily="2" charset="0"/>
                <a:ea typeface="Roboto Medium" panose="02000000000000000000" pitchFamily="2" charset="0"/>
              </a:rPr>
              <a:t>PC</a:t>
            </a:r>
            <a:endParaRPr lang="en-US" dirty="0">
              <a:latin typeface="Roboto Medium" panose="02000000000000000000" pitchFamily="2" charset="0"/>
              <a:ea typeface="Roboto Medium" panose="02000000000000000000" pitchFamily="2" charset="0"/>
            </a:endParaRPr>
          </a:p>
        </p:txBody>
      </p:sp>
      <p:sp>
        <p:nvSpPr>
          <p:cNvPr id="9" name="Rectangle 8">
            <a:extLst>
              <a:ext uri="{FF2B5EF4-FFF2-40B4-BE49-F238E27FC236}">
                <a16:creationId xmlns:a16="http://schemas.microsoft.com/office/drawing/2014/main" id="{88987D10-6153-402D-9FDB-0A2B87719A12}"/>
              </a:ext>
            </a:extLst>
          </p:cNvPr>
          <p:cNvSpPr/>
          <p:nvPr/>
        </p:nvSpPr>
        <p:spPr>
          <a:xfrm>
            <a:off x="0" y="1522413"/>
            <a:ext cx="7056438" cy="215900"/>
          </a:xfrm>
          <a:prstGeom prst="rect">
            <a:avLst/>
          </a:prstGeom>
          <a:solidFill>
            <a:srgbClr val="D1202B"/>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dirty="0">
              <a:latin typeface="Roboto" panose="02000000000000000000" pitchFamily="2" charset="0"/>
            </a:endParaRPr>
          </a:p>
        </p:txBody>
      </p:sp>
      <p:sp>
        <p:nvSpPr>
          <p:cNvPr id="10" name="Arrow: Right 9">
            <a:extLst>
              <a:ext uri="{FF2B5EF4-FFF2-40B4-BE49-F238E27FC236}">
                <a16:creationId xmlns:a16="http://schemas.microsoft.com/office/drawing/2014/main" id="{85BAEA3A-4518-4DA1-BE6F-85D34F3E4D3D}"/>
              </a:ext>
            </a:extLst>
          </p:cNvPr>
          <p:cNvSpPr/>
          <p:nvPr/>
        </p:nvSpPr>
        <p:spPr>
          <a:xfrm>
            <a:off x="7605713" y="1416050"/>
            <a:ext cx="1757362" cy="973138"/>
          </a:xfrm>
          <a:custGeom>
            <a:avLst/>
            <a:gdLst>
              <a:gd name="connsiteX0" fmla="*/ 0 w 1163199"/>
              <a:gd name="connsiteY0" fmla="*/ 243000 h 972000"/>
              <a:gd name="connsiteX1" fmla="*/ 677199 w 1163199"/>
              <a:gd name="connsiteY1" fmla="*/ 243000 h 972000"/>
              <a:gd name="connsiteX2" fmla="*/ 677199 w 1163199"/>
              <a:gd name="connsiteY2" fmla="*/ 0 h 972000"/>
              <a:gd name="connsiteX3" fmla="*/ 1163199 w 1163199"/>
              <a:gd name="connsiteY3" fmla="*/ 486000 h 972000"/>
              <a:gd name="connsiteX4" fmla="*/ 677199 w 1163199"/>
              <a:gd name="connsiteY4" fmla="*/ 972000 h 972000"/>
              <a:gd name="connsiteX5" fmla="*/ 677199 w 1163199"/>
              <a:gd name="connsiteY5" fmla="*/ 729000 h 972000"/>
              <a:gd name="connsiteX6" fmla="*/ 0 w 1163199"/>
              <a:gd name="connsiteY6" fmla="*/ 729000 h 972000"/>
              <a:gd name="connsiteX7" fmla="*/ 0 w 1163199"/>
              <a:gd name="connsiteY7" fmla="*/ 243000 h 972000"/>
              <a:gd name="connsiteX0" fmla="*/ 579120 w 1742319"/>
              <a:gd name="connsiteY0" fmla="*/ 243000 h 972000"/>
              <a:gd name="connsiteX1" fmla="*/ 1256319 w 1742319"/>
              <a:gd name="connsiteY1" fmla="*/ 243000 h 972000"/>
              <a:gd name="connsiteX2" fmla="*/ 1256319 w 1742319"/>
              <a:gd name="connsiteY2" fmla="*/ 0 h 972000"/>
              <a:gd name="connsiteX3" fmla="*/ 1742319 w 1742319"/>
              <a:gd name="connsiteY3" fmla="*/ 486000 h 972000"/>
              <a:gd name="connsiteX4" fmla="*/ 1256319 w 1742319"/>
              <a:gd name="connsiteY4" fmla="*/ 972000 h 972000"/>
              <a:gd name="connsiteX5" fmla="*/ 1256319 w 1742319"/>
              <a:gd name="connsiteY5" fmla="*/ 729000 h 972000"/>
              <a:gd name="connsiteX6" fmla="*/ 0 w 1742319"/>
              <a:gd name="connsiteY6" fmla="*/ 744240 h 972000"/>
              <a:gd name="connsiteX7" fmla="*/ 579120 w 1742319"/>
              <a:gd name="connsiteY7" fmla="*/ 243000 h 972000"/>
              <a:gd name="connsiteX0" fmla="*/ 30480 w 1742319"/>
              <a:gd name="connsiteY0" fmla="*/ 243000 h 972000"/>
              <a:gd name="connsiteX1" fmla="*/ 1256319 w 1742319"/>
              <a:gd name="connsiteY1" fmla="*/ 243000 h 972000"/>
              <a:gd name="connsiteX2" fmla="*/ 1256319 w 1742319"/>
              <a:gd name="connsiteY2" fmla="*/ 0 h 972000"/>
              <a:gd name="connsiteX3" fmla="*/ 1742319 w 1742319"/>
              <a:gd name="connsiteY3" fmla="*/ 486000 h 972000"/>
              <a:gd name="connsiteX4" fmla="*/ 1256319 w 1742319"/>
              <a:gd name="connsiteY4" fmla="*/ 972000 h 972000"/>
              <a:gd name="connsiteX5" fmla="*/ 1256319 w 1742319"/>
              <a:gd name="connsiteY5" fmla="*/ 729000 h 972000"/>
              <a:gd name="connsiteX6" fmla="*/ 0 w 1742319"/>
              <a:gd name="connsiteY6" fmla="*/ 744240 h 972000"/>
              <a:gd name="connsiteX7" fmla="*/ 30480 w 1742319"/>
              <a:gd name="connsiteY7" fmla="*/ 243000 h 972000"/>
              <a:gd name="connsiteX0" fmla="*/ 0 w 1757559"/>
              <a:gd name="connsiteY0" fmla="*/ 243000 h 972000"/>
              <a:gd name="connsiteX1" fmla="*/ 1271559 w 1757559"/>
              <a:gd name="connsiteY1" fmla="*/ 243000 h 972000"/>
              <a:gd name="connsiteX2" fmla="*/ 1271559 w 1757559"/>
              <a:gd name="connsiteY2" fmla="*/ 0 h 972000"/>
              <a:gd name="connsiteX3" fmla="*/ 1757559 w 1757559"/>
              <a:gd name="connsiteY3" fmla="*/ 486000 h 972000"/>
              <a:gd name="connsiteX4" fmla="*/ 1271559 w 1757559"/>
              <a:gd name="connsiteY4" fmla="*/ 972000 h 972000"/>
              <a:gd name="connsiteX5" fmla="*/ 1271559 w 1757559"/>
              <a:gd name="connsiteY5" fmla="*/ 729000 h 972000"/>
              <a:gd name="connsiteX6" fmla="*/ 15240 w 1757559"/>
              <a:gd name="connsiteY6" fmla="*/ 744240 h 972000"/>
              <a:gd name="connsiteX7" fmla="*/ 0 w 1757559"/>
              <a:gd name="connsiteY7" fmla="*/ 243000 h 9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7559" h="972000">
                <a:moveTo>
                  <a:pt x="0" y="243000"/>
                </a:moveTo>
                <a:lnTo>
                  <a:pt x="1271559" y="243000"/>
                </a:lnTo>
                <a:lnTo>
                  <a:pt x="1271559" y="0"/>
                </a:lnTo>
                <a:lnTo>
                  <a:pt x="1757559" y="486000"/>
                </a:lnTo>
                <a:lnTo>
                  <a:pt x="1271559" y="972000"/>
                </a:lnTo>
                <a:lnTo>
                  <a:pt x="1271559" y="729000"/>
                </a:lnTo>
                <a:lnTo>
                  <a:pt x="15240" y="744240"/>
                </a:lnTo>
                <a:lnTo>
                  <a:pt x="0" y="243000"/>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3200" dirty="0">
                <a:latin typeface="Roboto Medium" panose="02000000000000000000" pitchFamily="2" charset="0"/>
                <a:ea typeface="Roboto Medium" panose="02000000000000000000" pitchFamily="2" charset="0"/>
              </a:rPr>
              <a:t>Mobile</a:t>
            </a:r>
          </a:p>
        </p:txBody>
      </p:sp>
      <p:sp>
        <p:nvSpPr>
          <p:cNvPr id="2" name="Slide Number Placeholder 1">
            <a:extLst>
              <a:ext uri="{FF2B5EF4-FFF2-40B4-BE49-F238E27FC236}">
                <a16:creationId xmlns:a16="http://schemas.microsoft.com/office/drawing/2014/main" id="{76CDE948-CC26-9448-AB87-D54311964A5C}"/>
              </a:ext>
            </a:extLst>
          </p:cNvPr>
          <p:cNvSpPr>
            <a:spLocks noGrp="1"/>
          </p:cNvSpPr>
          <p:nvPr>
            <p:ph type="sldNum" sz="quarter" idx="12"/>
          </p:nvPr>
        </p:nvSpPr>
        <p:spPr/>
        <p:txBody>
          <a:bodyPr/>
          <a:lstStyle/>
          <a:p>
            <a:pPr>
              <a:defRPr/>
            </a:pPr>
            <a:fld id="{37555768-A913-48BF-BDC1-65FCAF79C5D9}"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5" descr="Chart, diagram, pie chart&#10;&#10;Description automatically generated">
            <a:extLst>
              <a:ext uri="{FF2B5EF4-FFF2-40B4-BE49-F238E27FC236}">
                <a16:creationId xmlns:a16="http://schemas.microsoft.com/office/drawing/2014/main" id="{536CF211-F180-4479-B101-588A128336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 r="3688"/>
          <a:stretch>
            <a:fillRect/>
          </a:stretch>
        </p:blipFill>
        <p:spPr bwMode="auto">
          <a:xfrm>
            <a:off x="-479425" y="0"/>
            <a:ext cx="12671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
            <a:extLst>
              <a:ext uri="{FF2B5EF4-FFF2-40B4-BE49-F238E27FC236}">
                <a16:creationId xmlns:a16="http://schemas.microsoft.com/office/drawing/2014/main" id="{75467330-EEF6-864A-AB6B-F43BD89018CE}"/>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3">
            <a:extLst>
              <a:ext uri="{FF2B5EF4-FFF2-40B4-BE49-F238E27FC236}">
                <a16:creationId xmlns:a16="http://schemas.microsoft.com/office/drawing/2014/main" id="{6855AA0B-6F89-A64F-9427-E4F7888E2543}"/>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638100DD-7302-434C-A99F-B1AC392CD0EF}"/>
              </a:ext>
            </a:extLst>
          </p:cNvPr>
          <p:cNvSpPr>
            <a:spLocks noGrp="1"/>
          </p:cNvSpPr>
          <p:nvPr>
            <p:ph type="sldNum" sz="quarter" idx="12"/>
          </p:nvPr>
        </p:nvSpPr>
        <p:spPr/>
        <p:txBody>
          <a:bodyPr/>
          <a:lstStyle/>
          <a:p>
            <a:pPr>
              <a:defRPr/>
            </a:pPr>
            <a:fld id="{11C57171-8A92-40AA-9556-9DB800B09715}" type="slidenum">
              <a:rPr lang="en-US" smtClean="0"/>
              <a:pPr>
                <a:defRPr/>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1">
            <a:extLst>
              <a:ext uri="{FF2B5EF4-FFF2-40B4-BE49-F238E27FC236}">
                <a16:creationId xmlns:a16="http://schemas.microsoft.com/office/drawing/2014/main" id="{575ACF77-290A-45EE-BF62-05E254B1CB51}"/>
              </a:ext>
            </a:extLst>
          </p:cNvPr>
          <p:cNvSpPr>
            <a:spLocks noGrp="1"/>
          </p:cNvSpPr>
          <p:nvPr>
            <p:ph idx="1"/>
          </p:nvPr>
        </p:nvSpPr>
        <p:spPr>
          <a:xfrm>
            <a:off x="2678113" y="2865438"/>
            <a:ext cx="9258300" cy="3781425"/>
          </a:xfrm>
        </p:spPr>
        <p:txBody>
          <a:bodyPr rtlCol="0">
            <a:normAutofit fontScale="70000" lnSpcReduction="20000"/>
          </a:bodyPr>
          <a:lstStyle/>
          <a:p>
            <a:pPr eaLnBrk="1" fontAlgn="auto" hangingPunct="1">
              <a:lnSpc>
                <a:spcPct val="120000"/>
              </a:lnSpc>
              <a:spcAft>
                <a:spcPts val="0"/>
              </a:spcAft>
              <a:defRPr/>
            </a:pPr>
            <a:r>
              <a:rPr lang="en-US" altLang="en-US" dirty="0">
                <a:latin typeface="Roboto" panose="02000000000000000000" pitchFamily="2" charset="0"/>
                <a:ea typeface="Roboto" panose="02000000000000000000" pitchFamily="2" charset="0"/>
                <a:cs typeface="Roboto" panose="02000000000000000000" pitchFamily="2" charset="0"/>
              </a:rPr>
              <a:t>$14 supports evangelism and mission programs</a:t>
            </a:r>
          </a:p>
          <a:p>
            <a:pPr eaLnBrk="1" fontAlgn="auto" hangingPunct="1">
              <a:lnSpc>
                <a:spcPct val="120000"/>
              </a:lnSpc>
              <a:spcAft>
                <a:spcPts val="0"/>
              </a:spcAft>
              <a:defRPr/>
            </a:pPr>
            <a:r>
              <a:rPr lang="en-US" altLang="en-US" dirty="0">
                <a:latin typeface="Roboto" panose="02000000000000000000" pitchFamily="2" charset="0"/>
                <a:ea typeface="Roboto" panose="02000000000000000000" pitchFamily="2" charset="0"/>
                <a:cs typeface="Roboto" panose="02000000000000000000" pitchFamily="2" charset="0"/>
              </a:rPr>
              <a:t>$18 supports education of children, youth and adults</a:t>
            </a:r>
          </a:p>
          <a:p>
            <a:pPr eaLnBrk="1" fontAlgn="auto" hangingPunct="1">
              <a:lnSpc>
                <a:spcPct val="120000"/>
              </a:lnSpc>
              <a:spcAft>
                <a:spcPts val="0"/>
              </a:spcAft>
              <a:defRPr/>
            </a:pPr>
            <a:r>
              <a:rPr lang="en-US" altLang="en-US" dirty="0">
                <a:latin typeface="Roboto" panose="02000000000000000000" pitchFamily="2" charset="0"/>
                <a:ea typeface="Roboto" panose="02000000000000000000" pitchFamily="2" charset="0"/>
                <a:cs typeface="Roboto" panose="02000000000000000000" pitchFamily="2" charset="0"/>
              </a:rPr>
              <a:t>$12 allows for pastoral care </a:t>
            </a:r>
          </a:p>
          <a:p>
            <a:pPr eaLnBrk="1" fontAlgn="auto" hangingPunct="1">
              <a:lnSpc>
                <a:spcPct val="120000"/>
              </a:lnSpc>
              <a:spcAft>
                <a:spcPts val="0"/>
              </a:spcAft>
              <a:defRPr/>
            </a:pPr>
            <a:r>
              <a:rPr lang="en-US" altLang="en-US" dirty="0">
                <a:latin typeface="Roboto" panose="02000000000000000000" pitchFamily="2" charset="0"/>
                <a:ea typeface="Roboto" panose="02000000000000000000" pitchFamily="2" charset="0"/>
                <a:cs typeface="Roboto" panose="02000000000000000000" pitchFamily="2" charset="0"/>
              </a:rPr>
              <a:t>$6 covers the costs of administration</a:t>
            </a:r>
          </a:p>
          <a:p>
            <a:pPr eaLnBrk="1" fontAlgn="auto" hangingPunct="1">
              <a:lnSpc>
                <a:spcPct val="120000"/>
              </a:lnSpc>
              <a:spcAft>
                <a:spcPts val="0"/>
              </a:spcAft>
              <a:defRPr/>
            </a:pPr>
            <a:r>
              <a:rPr lang="en-US" altLang="en-US" dirty="0">
                <a:latin typeface="Roboto" panose="02000000000000000000" pitchFamily="2" charset="0"/>
                <a:ea typeface="Roboto" panose="02000000000000000000" pitchFamily="2" charset="0"/>
                <a:cs typeface="Roboto" panose="02000000000000000000" pitchFamily="2" charset="0"/>
              </a:rPr>
              <a:t>$32 goes to meaningful and vibrant worship</a:t>
            </a:r>
          </a:p>
          <a:p>
            <a:pPr eaLnBrk="1" fontAlgn="auto" hangingPunct="1">
              <a:lnSpc>
                <a:spcPct val="120000"/>
              </a:lnSpc>
              <a:spcAft>
                <a:spcPts val="0"/>
              </a:spcAft>
              <a:defRPr/>
            </a:pPr>
            <a:r>
              <a:rPr lang="en-US" altLang="en-US" dirty="0">
                <a:latin typeface="Roboto" panose="02000000000000000000" pitchFamily="2" charset="0"/>
                <a:ea typeface="Roboto" panose="02000000000000000000" pitchFamily="2" charset="0"/>
                <a:cs typeface="Roboto" panose="02000000000000000000" pitchFamily="2" charset="0"/>
              </a:rPr>
              <a:t>$18 helps us connect each other and the community</a:t>
            </a:r>
          </a:p>
        </p:txBody>
      </p:sp>
      <p:sp>
        <p:nvSpPr>
          <p:cNvPr id="111618" name="Title 2">
            <a:extLst>
              <a:ext uri="{FF2B5EF4-FFF2-40B4-BE49-F238E27FC236}">
                <a16:creationId xmlns:a16="http://schemas.microsoft.com/office/drawing/2014/main" id="{A44E1992-EF8B-4764-B29B-0452CD2DB413}"/>
              </a:ext>
            </a:extLst>
          </p:cNvPr>
          <p:cNvSpPr>
            <a:spLocks noGrp="1" noChangeArrowheads="1"/>
          </p:cNvSpPr>
          <p:nvPr>
            <p:ph type="title"/>
          </p:nvPr>
        </p:nvSpPr>
        <p:spPr/>
        <p:txBody>
          <a:bodyPr/>
          <a:lstStyle/>
          <a:p>
            <a:pPr eaLnBrk="1" hangingPunct="1"/>
            <a:r>
              <a:rPr lang="en-US" altLang="en-US">
                <a:cs typeface="Roboto Slab Medium" pitchFamily="2" charset="0"/>
              </a:rPr>
              <a:t>When you give $100</a:t>
            </a:r>
          </a:p>
        </p:txBody>
      </p:sp>
      <p:sp>
        <p:nvSpPr>
          <p:cNvPr id="5" name="Rectangle 1">
            <a:extLst>
              <a:ext uri="{FF2B5EF4-FFF2-40B4-BE49-F238E27FC236}">
                <a16:creationId xmlns:a16="http://schemas.microsoft.com/office/drawing/2014/main" id="{35F2CC70-36A3-6C43-885D-C145B213C8A0}"/>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75FC8B5C-E906-284B-97F2-C7F21320D06B}"/>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2381ACE8-E44A-0D49-8180-67D49B66228E}"/>
              </a:ext>
            </a:extLst>
          </p:cNvPr>
          <p:cNvSpPr>
            <a:spLocks noGrp="1"/>
          </p:cNvSpPr>
          <p:nvPr>
            <p:ph type="sldNum" sz="quarter" idx="12"/>
          </p:nvPr>
        </p:nvSpPr>
        <p:spPr/>
        <p:txBody>
          <a:bodyPr/>
          <a:lstStyle/>
          <a:p>
            <a:pPr>
              <a:defRPr/>
            </a:pPr>
            <a:fld id="{AE76555A-DBEC-49DE-AB50-BC0EA6AF73D8}" type="slidenum">
              <a:rPr lang="en-US" smtClean="0"/>
              <a:pPr>
                <a:defRPr/>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1">
            <a:extLst>
              <a:ext uri="{FF2B5EF4-FFF2-40B4-BE49-F238E27FC236}">
                <a16:creationId xmlns:a16="http://schemas.microsoft.com/office/drawing/2014/main" id="{643C120B-0D02-4272-B3AD-50AD6C3C42F0}"/>
              </a:ext>
            </a:extLst>
          </p:cNvPr>
          <p:cNvSpPr>
            <a:spLocks noGrp="1"/>
          </p:cNvSpPr>
          <p:nvPr>
            <p:ph idx="1"/>
          </p:nvPr>
        </p:nvSpPr>
        <p:spPr/>
        <p:txBody>
          <a:bodyPr rtlCol="0">
            <a:normAutofit fontScale="55000" lnSpcReduction="20000"/>
          </a:bodyPr>
          <a:lstStyle/>
          <a:p>
            <a:pPr eaLnBrk="1" fontAlgn="auto" hangingPunct="1">
              <a:spcAft>
                <a:spcPts val="0"/>
              </a:spcAft>
              <a:defRPr/>
            </a:pPr>
            <a:r>
              <a:rPr lang="en-US" altLang="en-US" dirty="0">
                <a:cs typeface="+mn-cs"/>
              </a:rPr>
              <a:t>$30 goes to meaningful and vibrant worship</a:t>
            </a:r>
          </a:p>
          <a:p>
            <a:pPr eaLnBrk="1" fontAlgn="auto" hangingPunct="1">
              <a:spcAft>
                <a:spcPts val="0"/>
              </a:spcAft>
              <a:defRPr/>
            </a:pPr>
            <a:r>
              <a:rPr lang="en-US" altLang="en-US" dirty="0">
                <a:cs typeface="+mn-cs"/>
              </a:rPr>
              <a:t>$15 supports care for people in our community</a:t>
            </a:r>
          </a:p>
          <a:p>
            <a:pPr eaLnBrk="1" fontAlgn="auto" hangingPunct="1">
              <a:spcAft>
                <a:spcPts val="0"/>
              </a:spcAft>
              <a:defRPr/>
            </a:pPr>
            <a:r>
              <a:rPr lang="en-US" altLang="en-US" dirty="0">
                <a:cs typeface="+mn-cs"/>
              </a:rPr>
              <a:t>$10 encourages and equips our children</a:t>
            </a:r>
          </a:p>
          <a:p>
            <a:pPr eaLnBrk="1" fontAlgn="auto" hangingPunct="1">
              <a:spcAft>
                <a:spcPts val="0"/>
              </a:spcAft>
              <a:defRPr/>
            </a:pPr>
            <a:r>
              <a:rPr lang="en-US" altLang="en-US" dirty="0">
                <a:cs typeface="+mn-cs"/>
              </a:rPr>
              <a:t>$7 supports evangelism program</a:t>
            </a:r>
          </a:p>
          <a:p>
            <a:pPr eaLnBrk="1" fontAlgn="auto" hangingPunct="1">
              <a:spcAft>
                <a:spcPts val="0"/>
              </a:spcAft>
              <a:defRPr/>
            </a:pPr>
            <a:r>
              <a:rPr lang="en-US" altLang="en-US" dirty="0">
                <a:cs typeface="+mn-cs"/>
              </a:rPr>
              <a:t>$12 allows pastoral care</a:t>
            </a:r>
          </a:p>
          <a:p>
            <a:pPr eaLnBrk="1" fontAlgn="auto" hangingPunct="1">
              <a:spcAft>
                <a:spcPts val="0"/>
              </a:spcAft>
              <a:defRPr/>
            </a:pPr>
            <a:r>
              <a:rPr lang="en-US" altLang="en-US" dirty="0">
                <a:cs typeface="+mn-cs"/>
              </a:rPr>
              <a:t>$8 supports our youth </a:t>
            </a:r>
          </a:p>
          <a:p>
            <a:pPr eaLnBrk="1" fontAlgn="auto" hangingPunct="1">
              <a:spcAft>
                <a:spcPts val="0"/>
              </a:spcAft>
              <a:defRPr/>
            </a:pPr>
            <a:r>
              <a:rPr lang="en-US" altLang="en-US" dirty="0">
                <a:cs typeface="+mn-cs"/>
              </a:rPr>
              <a:t>$8 supports mission programs</a:t>
            </a:r>
          </a:p>
          <a:p>
            <a:pPr eaLnBrk="1" fontAlgn="auto" hangingPunct="1">
              <a:spcAft>
                <a:spcPts val="0"/>
              </a:spcAft>
              <a:defRPr/>
            </a:pPr>
            <a:r>
              <a:rPr lang="en-US" altLang="en-US" dirty="0">
                <a:cs typeface="+mn-cs"/>
              </a:rPr>
              <a:t>$10 is for Administration</a:t>
            </a:r>
          </a:p>
          <a:p>
            <a:pPr eaLnBrk="1" fontAlgn="auto" hangingPunct="1">
              <a:spcAft>
                <a:spcPts val="0"/>
              </a:spcAft>
              <a:defRPr/>
            </a:pPr>
            <a:endParaRPr lang="en-US" altLang="en-US" dirty="0">
              <a:cs typeface="+mn-cs"/>
            </a:endParaRPr>
          </a:p>
          <a:p>
            <a:pPr eaLnBrk="1" fontAlgn="auto" hangingPunct="1">
              <a:spcAft>
                <a:spcPts val="0"/>
              </a:spcAft>
              <a:defRPr/>
            </a:pPr>
            <a:endParaRPr lang="en-US" altLang="en-US" dirty="0">
              <a:cs typeface="+mn-cs"/>
            </a:endParaRPr>
          </a:p>
          <a:p>
            <a:pPr eaLnBrk="1" fontAlgn="auto" hangingPunct="1">
              <a:spcAft>
                <a:spcPts val="0"/>
              </a:spcAft>
              <a:defRPr/>
            </a:pPr>
            <a:endParaRPr lang="en-US" altLang="en-US" dirty="0">
              <a:cs typeface="+mn-cs"/>
            </a:endParaRPr>
          </a:p>
        </p:txBody>
      </p:sp>
      <p:sp>
        <p:nvSpPr>
          <p:cNvPr id="113666" name="Title 2">
            <a:extLst>
              <a:ext uri="{FF2B5EF4-FFF2-40B4-BE49-F238E27FC236}">
                <a16:creationId xmlns:a16="http://schemas.microsoft.com/office/drawing/2014/main" id="{5CCEAD83-625E-48B0-B671-0CFBCA994D70}"/>
              </a:ext>
            </a:extLst>
          </p:cNvPr>
          <p:cNvSpPr>
            <a:spLocks noGrp="1" noChangeArrowheads="1"/>
          </p:cNvSpPr>
          <p:nvPr>
            <p:ph type="title"/>
          </p:nvPr>
        </p:nvSpPr>
        <p:spPr/>
        <p:txBody>
          <a:bodyPr/>
          <a:lstStyle/>
          <a:p>
            <a:pPr eaLnBrk="1" hangingPunct="1"/>
            <a:r>
              <a:rPr lang="en-US" altLang="en-US">
                <a:cs typeface="Roboto Slab Medium" pitchFamily="2" charset="0"/>
              </a:rPr>
              <a:t>When you give $100</a:t>
            </a:r>
          </a:p>
        </p:txBody>
      </p:sp>
      <p:sp>
        <p:nvSpPr>
          <p:cNvPr id="5" name="Rectangle 1">
            <a:extLst>
              <a:ext uri="{FF2B5EF4-FFF2-40B4-BE49-F238E27FC236}">
                <a16:creationId xmlns:a16="http://schemas.microsoft.com/office/drawing/2014/main" id="{BA60A5BD-9E05-CE46-BE16-F2F94CF59D9F}"/>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AF4CBC1F-57C1-B542-AB0B-DC0A1E2A3EE7}"/>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7DEF3D60-4666-5541-AAB3-A328D941F563}"/>
              </a:ext>
            </a:extLst>
          </p:cNvPr>
          <p:cNvSpPr>
            <a:spLocks noGrp="1"/>
          </p:cNvSpPr>
          <p:nvPr>
            <p:ph type="sldNum" sz="quarter" idx="12"/>
          </p:nvPr>
        </p:nvSpPr>
        <p:spPr/>
        <p:txBody>
          <a:bodyPr/>
          <a:lstStyle/>
          <a:p>
            <a:pPr>
              <a:defRPr/>
            </a:pPr>
            <a:fld id="{AE76555A-DBEC-49DE-AB50-BC0EA6AF73D8}" type="slidenum">
              <a:rPr lang="en-US" smtClean="0"/>
              <a:pPr>
                <a:defRPr/>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art 2">
            <a:extLst>
              <a:ext uri="{FF2B5EF4-FFF2-40B4-BE49-F238E27FC236}">
                <a16:creationId xmlns:a16="http://schemas.microsoft.com/office/drawing/2014/main" id="{BA1B8A03-517A-4B83-AEBC-905B60E0F4E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12700"/>
            <a:ext cx="12217400" cy="6883400"/>
          </a:xfrm>
          <a:prstGeom prst="rect">
            <a:avLst/>
          </a:prstGeom>
          <a:noFill/>
          <a:extLst>
            <a:ext uri="{909E8E84-426E-40DD-AFC4-6F175D3DCCD1}">
              <a14:hiddenFill xmlns:a14="http://schemas.microsoft.com/office/drawing/2010/main">
                <a:solidFill>
                  <a:srgbClr val="FFFFFF"/>
                </a:solidFill>
              </a14:hiddenFill>
            </a:ext>
          </a:extLst>
        </p:spPr>
      </p:pic>
      <p:sp>
        <p:nvSpPr>
          <p:cNvPr id="115714" name="TextBox 3">
            <a:extLst>
              <a:ext uri="{FF2B5EF4-FFF2-40B4-BE49-F238E27FC236}">
                <a16:creationId xmlns:a16="http://schemas.microsoft.com/office/drawing/2014/main" id="{E67D9C34-9E26-453C-AB8C-FF64A6A79597}"/>
              </a:ext>
            </a:extLst>
          </p:cNvPr>
          <p:cNvSpPr txBox="1">
            <a:spLocks noChangeArrowheads="1"/>
          </p:cNvSpPr>
          <p:nvPr/>
        </p:nvSpPr>
        <p:spPr bwMode="auto">
          <a:xfrm>
            <a:off x="282575" y="315913"/>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A5AC0DF1-FB00-4C45-86C5-E23A0196D1C5}"/>
              </a:ext>
            </a:extLst>
          </p:cNvPr>
          <p:cNvSpPr>
            <a:spLocks noGrp="1"/>
          </p:cNvSpPr>
          <p:nvPr>
            <p:ph type="sldNum" sz="quarter" idx="12"/>
          </p:nvPr>
        </p:nvSpPr>
        <p:spPr/>
        <p:txBody>
          <a:bodyPr/>
          <a:lstStyle/>
          <a:p>
            <a:pPr>
              <a:defRPr/>
            </a:pPr>
            <a:fld id="{32206F17-C4AC-4D6E-A049-E6E33DBD2479}" type="slidenum">
              <a:rPr lang="en-US" smtClean="0"/>
              <a:pPr>
                <a:defRPr/>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BB4511-1FB7-4DF6-97E9-127CDAE7AA90}"/>
              </a:ext>
            </a:extLst>
          </p:cNvPr>
          <p:cNvSpPr/>
          <p:nvPr/>
        </p:nvSpPr>
        <p:spPr>
          <a:xfrm>
            <a:off x="0" y="0"/>
            <a:ext cx="609600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7763" name="Title 8">
            <a:extLst>
              <a:ext uri="{FF2B5EF4-FFF2-40B4-BE49-F238E27FC236}">
                <a16:creationId xmlns:a16="http://schemas.microsoft.com/office/drawing/2014/main" id="{E5EE8C3A-24A1-40AE-8BFC-BC47696F44BF}"/>
              </a:ext>
            </a:extLst>
          </p:cNvPr>
          <p:cNvSpPr>
            <a:spLocks noGrp="1" noChangeArrowheads="1"/>
          </p:cNvSpPr>
          <p:nvPr>
            <p:ph type="title" idx="4294967295"/>
          </p:nvPr>
        </p:nvSpPr>
        <p:spPr>
          <a:xfrm>
            <a:off x="0" y="2765425"/>
            <a:ext cx="3522663" cy="1325563"/>
          </a:xfrm>
        </p:spPr>
        <p:txBody>
          <a:bodyPr/>
          <a:lstStyle/>
          <a:p>
            <a:pPr algn="ctr" eaLnBrk="1" hangingPunct="1"/>
            <a:r>
              <a:rPr lang="en-US" altLang="en-US" sz="4400" b="1">
                <a:solidFill>
                  <a:schemeClr val="bg1"/>
                </a:solidFill>
                <a:latin typeface="Roboto Slab" pitchFamily="2" charset="0"/>
                <a:ea typeface="Roboto Slab" pitchFamily="2" charset="0"/>
                <a:cs typeface="Roboto Slab" pitchFamily="2" charset="0"/>
              </a:rPr>
              <a:t>Missional </a:t>
            </a:r>
            <a:br>
              <a:rPr lang="en-US" altLang="en-US" sz="4400" b="1">
                <a:solidFill>
                  <a:schemeClr val="bg1"/>
                </a:solidFill>
                <a:latin typeface="Roboto Slab" pitchFamily="2" charset="0"/>
                <a:ea typeface="Roboto Slab" pitchFamily="2" charset="0"/>
                <a:cs typeface="Roboto Slab" pitchFamily="2" charset="0"/>
              </a:rPr>
            </a:br>
            <a:r>
              <a:rPr lang="en-US" altLang="en-US" sz="4400" b="1">
                <a:solidFill>
                  <a:schemeClr val="bg1"/>
                </a:solidFill>
                <a:latin typeface="Roboto Slab" pitchFamily="2" charset="0"/>
                <a:ea typeface="Roboto Slab" pitchFamily="2" charset="0"/>
                <a:cs typeface="Roboto Slab" pitchFamily="2" charset="0"/>
              </a:rPr>
              <a:t>Categories</a:t>
            </a:r>
            <a:br>
              <a:rPr lang="en-US" altLang="en-US" sz="4400" b="1">
                <a:solidFill>
                  <a:schemeClr val="bg1"/>
                </a:solidFill>
                <a:latin typeface="Roboto Slab" pitchFamily="2" charset="0"/>
                <a:ea typeface="Roboto Slab" pitchFamily="2" charset="0"/>
                <a:cs typeface="Roboto Slab" pitchFamily="2" charset="0"/>
              </a:rPr>
            </a:br>
            <a:br>
              <a:rPr lang="en-US" altLang="en-US" sz="4400" b="1">
                <a:solidFill>
                  <a:schemeClr val="bg1"/>
                </a:solidFill>
                <a:latin typeface="Roboto Slab" pitchFamily="2" charset="0"/>
                <a:ea typeface="Roboto Slab" pitchFamily="2" charset="0"/>
                <a:cs typeface="Roboto Slab" pitchFamily="2" charset="0"/>
              </a:rPr>
            </a:br>
            <a:r>
              <a:rPr lang="en-US" altLang="en-US" sz="3200" b="1">
                <a:solidFill>
                  <a:schemeClr val="bg1"/>
                </a:solidFill>
                <a:latin typeface="Roboto" panose="02000000000000000000" pitchFamily="2" charset="0"/>
                <a:cs typeface="Roboto Slab Medium" pitchFamily="2" charset="0"/>
              </a:rPr>
              <a:t>Find sample at presbyterian.ca/</a:t>
            </a:r>
            <a:br>
              <a:rPr lang="en-US" altLang="en-US" sz="3200" b="1">
                <a:solidFill>
                  <a:schemeClr val="bg1"/>
                </a:solidFill>
                <a:latin typeface="Roboto" panose="02000000000000000000" pitchFamily="2" charset="0"/>
                <a:cs typeface="Roboto Slab Medium" pitchFamily="2" charset="0"/>
              </a:rPr>
            </a:br>
            <a:r>
              <a:rPr lang="en-US" altLang="en-US" sz="3200" b="1">
                <a:solidFill>
                  <a:schemeClr val="bg1"/>
                </a:solidFill>
                <a:latin typeface="Roboto" panose="02000000000000000000" pitchFamily="2" charset="0"/>
                <a:cs typeface="Roboto Slab Medium" pitchFamily="2" charset="0"/>
              </a:rPr>
              <a:t>stewardship/</a:t>
            </a:r>
            <a:br>
              <a:rPr lang="en-US" altLang="en-US" sz="3200" b="1">
                <a:solidFill>
                  <a:schemeClr val="bg1"/>
                </a:solidFill>
                <a:latin typeface="Roboto" panose="02000000000000000000" pitchFamily="2" charset="0"/>
                <a:cs typeface="Roboto Slab Medium" pitchFamily="2" charset="0"/>
              </a:rPr>
            </a:br>
            <a:r>
              <a:rPr lang="en-US" altLang="en-US" sz="3200" b="1">
                <a:solidFill>
                  <a:schemeClr val="bg1"/>
                </a:solidFill>
                <a:latin typeface="Roboto" panose="02000000000000000000" pitchFamily="2" charset="0"/>
                <a:cs typeface="Roboto Slab Medium" pitchFamily="2" charset="0"/>
              </a:rPr>
              <a:t>narrative-budgets/</a:t>
            </a:r>
          </a:p>
        </p:txBody>
      </p:sp>
      <p:pic>
        <p:nvPicPr>
          <p:cNvPr id="6" name="Picture 5" descr="Chart, pie chart&#10;&#10;Description automatically generated">
            <a:extLst>
              <a:ext uri="{FF2B5EF4-FFF2-40B4-BE49-F238E27FC236}">
                <a16:creationId xmlns:a16="http://schemas.microsoft.com/office/drawing/2014/main" id="{AB67A20A-5871-4691-B216-4745EBFE7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275" y="129381"/>
            <a:ext cx="4268788" cy="6597650"/>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5BFD032-3A8E-1545-ABEF-C300B808E85A}"/>
              </a:ext>
            </a:extLst>
          </p:cNvPr>
          <p:cNvSpPr>
            <a:spLocks noGrp="1"/>
          </p:cNvSpPr>
          <p:nvPr>
            <p:ph type="sldNum" sz="quarter" idx="12"/>
          </p:nvPr>
        </p:nvSpPr>
        <p:spPr/>
        <p:txBody>
          <a:bodyPr/>
          <a:lstStyle/>
          <a:p>
            <a:pPr>
              <a:defRPr/>
            </a:pPr>
            <a:fld id="{11C57171-8A92-40AA-9556-9DB800B09715}" type="slidenum">
              <a:rPr lang="en-US" smtClean="0"/>
              <a:pPr>
                <a:defRPr/>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BB4511-1FB7-4DF6-97E9-127CDAE7AA90}"/>
              </a:ext>
            </a:extLst>
          </p:cNvPr>
          <p:cNvSpPr/>
          <p:nvPr/>
        </p:nvSpPr>
        <p:spPr>
          <a:xfrm>
            <a:off x="0" y="0"/>
            <a:ext cx="609600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1" name="Content Placeholder 10" descr="A picture containing text&#10;&#10;Description automatically generated">
            <a:extLst>
              <a:ext uri="{FF2B5EF4-FFF2-40B4-BE49-F238E27FC236}">
                <a16:creationId xmlns:a16="http://schemas.microsoft.com/office/drawing/2014/main" id="{E139CF42-421C-462F-90F3-C06F1311733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522663" y="249238"/>
            <a:ext cx="8229600" cy="6359525"/>
          </a:xfrm>
          <a:effectLst>
            <a:outerShdw blurRad="292100" dist="139700" dir="2700000" algn="tl" rotWithShape="0">
              <a:srgbClr val="333333">
                <a:alpha val="64999"/>
              </a:srgbClr>
            </a:outerShdw>
          </a:effectLst>
        </p:spPr>
      </p:pic>
      <p:sp>
        <p:nvSpPr>
          <p:cNvPr id="117763" name="Title 8">
            <a:extLst>
              <a:ext uri="{FF2B5EF4-FFF2-40B4-BE49-F238E27FC236}">
                <a16:creationId xmlns:a16="http://schemas.microsoft.com/office/drawing/2014/main" id="{E5EE8C3A-24A1-40AE-8BFC-BC47696F44BF}"/>
              </a:ext>
            </a:extLst>
          </p:cNvPr>
          <p:cNvSpPr>
            <a:spLocks noGrp="1" noChangeArrowheads="1"/>
          </p:cNvSpPr>
          <p:nvPr>
            <p:ph type="title" idx="4294967295"/>
          </p:nvPr>
        </p:nvSpPr>
        <p:spPr>
          <a:xfrm>
            <a:off x="0" y="2765425"/>
            <a:ext cx="3522663" cy="1325563"/>
          </a:xfrm>
        </p:spPr>
        <p:txBody>
          <a:bodyPr/>
          <a:lstStyle/>
          <a:p>
            <a:pPr algn="ctr" eaLnBrk="1" hangingPunct="1"/>
            <a:r>
              <a:rPr lang="en-US" altLang="en-US" sz="4400" b="1">
                <a:solidFill>
                  <a:schemeClr val="bg1"/>
                </a:solidFill>
                <a:latin typeface="Roboto Slab" pitchFamily="2" charset="0"/>
                <a:ea typeface="Roboto Slab" pitchFamily="2" charset="0"/>
                <a:cs typeface="Roboto Slab" pitchFamily="2" charset="0"/>
              </a:rPr>
              <a:t>Missional </a:t>
            </a:r>
            <a:br>
              <a:rPr lang="en-US" altLang="en-US" sz="4400" b="1">
                <a:solidFill>
                  <a:schemeClr val="bg1"/>
                </a:solidFill>
                <a:latin typeface="Roboto Slab" pitchFamily="2" charset="0"/>
                <a:ea typeface="Roboto Slab" pitchFamily="2" charset="0"/>
                <a:cs typeface="Roboto Slab" pitchFamily="2" charset="0"/>
              </a:rPr>
            </a:br>
            <a:r>
              <a:rPr lang="en-US" altLang="en-US" sz="4400" b="1">
                <a:solidFill>
                  <a:schemeClr val="bg1"/>
                </a:solidFill>
                <a:latin typeface="Roboto Slab" pitchFamily="2" charset="0"/>
                <a:ea typeface="Roboto Slab" pitchFamily="2" charset="0"/>
                <a:cs typeface="Roboto Slab" pitchFamily="2" charset="0"/>
              </a:rPr>
              <a:t>Categories</a:t>
            </a:r>
            <a:br>
              <a:rPr lang="en-US" altLang="en-US" sz="4400" b="1">
                <a:solidFill>
                  <a:schemeClr val="bg1"/>
                </a:solidFill>
                <a:latin typeface="Roboto Slab" pitchFamily="2" charset="0"/>
                <a:ea typeface="Roboto Slab" pitchFamily="2" charset="0"/>
                <a:cs typeface="Roboto Slab" pitchFamily="2" charset="0"/>
              </a:rPr>
            </a:br>
            <a:br>
              <a:rPr lang="en-US" altLang="en-US" sz="4400" b="1">
                <a:solidFill>
                  <a:schemeClr val="bg1"/>
                </a:solidFill>
                <a:latin typeface="Roboto Slab" pitchFamily="2" charset="0"/>
                <a:ea typeface="Roboto Slab" pitchFamily="2" charset="0"/>
                <a:cs typeface="Roboto Slab" pitchFamily="2" charset="0"/>
              </a:rPr>
            </a:br>
            <a:r>
              <a:rPr lang="en-US" altLang="en-US" sz="3200" b="1">
                <a:solidFill>
                  <a:schemeClr val="bg1"/>
                </a:solidFill>
                <a:latin typeface="Roboto" panose="02000000000000000000" pitchFamily="2" charset="0"/>
                <a:cs typeface="Roboto Slab Medium" pitchFamily="2" charset="0"/>
              </a:rPr>
              <a:t>Find sample at presbyterian.ca/</a:t>
            </a:r>
            <a:br>
              <a:rPr lang="en-US" altLang="en-US" sz="3200" b="1">
                <a:solidFill>
                  <a:schemeClr val="bg1"/>
                </a:solidFill>
                <a:latin typeface="Roboto" panose="02000000000000000000" pitchFamily="2" charset="0"/>
                <a:cs typeface="Roboto Slab Medium" pitchFamily="2" charset="0"/>
              </a:rPr>
            </a:br>
            <a:r>
              <a:rPr lang="en-US" altLang="en-US" sz="3200" b="1">
                <a:solidFill>
                  <a:schemeClr val="bg1"/>
                </a:solidFill>
                <a:latin typeface="Roboto" panose="02000000000000000000" pitchFamily="2" charset="0"/>
                <a:cs typeface="Roboto Slab Medium" pitchFamily="2" charset="0"/>
              </a:rPr>
              <a:t>stewardship/</a:t>
            </a:r>
            <a:br>
              <a:rPr lang="en-US" altLang="en-US" sz="3200" b="1">
                <a:solidFill>
                  <a:schemeClr val="bg1"/>
                </a:solidFill>
                <a:latin typeface="Roboto" panose="02000000000000000000" pitchFamily="2" charset="0"/>
                <a:cs typeface="Roboto Slab Medium" pitchFamily="2" charset="0"/>
              </a:rPr>
            </a:br>
            <a:r>
              <a:rPr lang="en-US" altLang="en-US" sz="3200" b="1">
                <a:solidFill>
                  <a:schemeClr val="bg1"/>
                </a:solidFill>
                <a:latin typeface="Roboto" panose="02000000000000000000" pitchFamily="2" charset="0"/>
                <a:cs typeface="Roboto Slab Medium" pitchFamily="2" charset="0"/>
              </a:rPr>
              <a:t>narrative-budgets/</a:t>
            </a:r>
          </a:p>
        </p:txBody>
      </p:sp>
      <p:sp>
        <p:nvSpPr>
          <p:cNvPr id="2" name="Slide Number Placeholder 1">
            <a:extLst>
              <a:ext uri="{FF2B5EF4-FFF2-40B4-BE49-F238E27FC236}">
                <a16:creationId xmlns:a16="http://schemas.microsoft.com/office/drawing/2014/main" id="{94245FBE-F1ED-A94D-A481-AE711BB82711}"/>
              </a:ext>
            </a:extLst>
          </p:cNvPr>
          <p:cNvSpPr>
            <a:spLocks noGrp="1"/>
          </p:cNvSpPr>
          <p:nvPr>
            <p:ph type="sldNum" sz="quarter" idx="12"/>
          </p:nvPr>
        </p:nvSpPr>
        <p:spPr/>
        <p:txBody>
          <a:bodyPr/>
          <a:lstStyle/>
          <a:p>
            <a:pPr>
              <a:defRPr/>
            </a:pPr>
            <a:fld id="{11C57171-8A92-40AA-9556-9DB800B09715}" type="slidenum">
              <a:rPr lang="en-US" smtClean="0"/>
              <a:pPr>
                <a:defRPr/>
              </a:pPr>
              <a:t>45</a:t>
            </a:fld>
            <a:endParaRPr lang="en-US"/>
          </a:p>
        </p:txBody>
      </p:sp>
    </p:spTree>
    <p:extLst>
      <p:ext uri="{BB962C8B-B14F-4D97-AF65-F5344CB8AC3E}">
        <p14:creationId xmlns:p14="http://schemas.microsoft.com/office/powerpoint/2010/main" val="2133859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6BB4511-1FB7-4DF6-97E9-127CDAE7AA90}"/>
              </a:ext>
            </a:extLst>
          </p:cNvPr>
          <p:cNvSpPr/>
          <p:nvPr/>
        </p:nvSpPr>
        <p:spPr>
          <a:xfrm>
            <a:off x="0" y="0"/>
            <a:ext cx="3905250"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7763" name="Title 8">
            <a:extLst>
              <a:ext uri="{FF2B5EF4-FFF2-40B4-BE49-F238E27FC236}">
                <a16:creationId xmlns:a16="http://schemas.microsoft.com/office/drawing/2014/main" id="{E5EE8C3A-24A1-40AE-8BFC-BC47696F44BF}"/>
              </a:ext>
            </a:extLst>
          </p:cNvPr>
          <p:cNvSpPr>
            <a:spLocks noGrp="1" noChangeArrowheads="1"/>
          </p:cNvSpPr>
          <p:nvPr>
            <p:ph type="title" idx="4294967295"/>
          </p:nvPr>
        </p:nvSpPr>
        <p:spPr>
          <a:xfrm>
            <a:off x="0" y="2765425"/>
            <a:ext cx="3522663" cy="1325563"/>
          </a:xfrm>
        </p:spPr>
        <p:txBody>
          <a:bodyPr/>
          <a:lstStyle/>
          <a:p>
            <a:pPr algn="ctr" eaLnBrk="1" hangingPunct="1"/>
            <a:r>
              <a:rPr lang="en-US" altLang="en-US" sz="4400" b="1">
                <a:solidFill>
                  <a:schemeClr val="bg1"/>
                </a:solidFill>
                <a:latin typeface="Roboto Slab" pitchFamily="2" charset="0"/>
                <a:ea typeface="Roboto Slab" pitchFamily="2" charset="0"/>
                <a:cs typeface="Roboto Slab" pitchFamily="2" charset="0"/>
              </a:rPr>
              <a:t>Missional </a:t>
            </a:r>
            <a:br>
              <a:rPr lang="en-US" altLang="en-US" sz="4400" b="1">
                <a:solidFill>
                  <a:schemeClr val="bg1"/>
                </a:solidFill>
                <a:latin typeface="Roboto Slab" pitchFamily="2" charset="0"/>
                <a:ea typeface="Roboto Slab" pitchFamily="2" charset="0"/>
                <a:cs typeface="Roboto Slab" pitchFamily="2" charset="0"/>
              </a:rPr>
            </a:br>
            <a:r>
              <a:rPr lang="en-US" altLang="en-US" sz="4400" b="1">
                <a:solidFill>
                  <a:schemeClr val="bg1"/>
                </a:solidFill>
                <a:latin typeface="Roboto Slab" pitchFamily="2" charset="0"/>
                <a:ea typeface="Roboto Slab" pitchFamily="2" charset="0"/>
                <a:cs typeface="Roboto Slab" pitchFamily="2" charset="0"/>
              </a:rPr>
              <a:t>Categories</a:t>
            </a:r>
            <a:br>
              <a:rPr lang="en-US" altLang="en-US" sz="4400" b="1">
                <a:solidFill>
                  <a:schemeClr val="bg1"/>
                </a:solidFill>
                <a:latin typeface="Roboto Slab" pitchFamily="2" charset="0"/>
                <a:ea typeface="Roboto Slab" pitchFamily="2" charset="0"/>
                <a:cs typeface="Roboto Slab" pitchFamily="2" charset="0"/>
              </a:rPr>
            </a:br>
            <a:br>
              <a:rPr lang="en-US" altLang="en-US" sz="4400" b="1">
                <a:solidFill>
                  <a:schemeClr val="bg1"/>
                </a:solidFill>
                <a:latin typeface="Roboto Slab" pitchFamily="2" charset="0"/>
                <a:ea typeface="Roboto Slab" pitchFamily="2" charset="0"/>
                <a:cs typeface="Roboto Slab" pitchFamily="2" charset="0"/>
              </a:rPr>
            </a:br>
            <a:r>
              <a:rPr lang="en-US" altLang="en-US" sz="3200" b="1">
                <a:solidFill>
                  <a:schemeClr val="bg1"/>
                </a:solidFill>
                <a:latin typeface="Roboto" panose="02000000000000000000" pitchFamily="2" charset="0"/>
                <a:cs typeface="Roboto Slab Medium" pitchFamily="2" charset="0"/>
              </a:rPr>
              <a:t>Find sample at presbyterian.ca/</a:t>
            </a:r>
            <a:br>
              <a:rPr lang="en-US" altLang="en-US" sz="3200" b="1">
                <a:solidFill>
                  <a:schemeClr val="bg1"/>
                </a:solidFill>
                <a:latin typeface="Roboto" panose="02000000000000000000" pitchFamily="2" charset="0"/>
                <a:cs typeface="Roboto Slab Medium" pitchFamily="2" charset="0"/>
              </a:rPr>
            </a:br>
            <a:r>
              <a:rPr lang="en-US" altLang="en-US" sz="3200" b="1">
                <a:solidFill>
                  <a:schemeClr val="bg1"/>
                </a:solidFill>
                <a:latin typeface="Roboto" panose="02000000000000000000" pitchFamily="2" charset="0"/>
                <a:cs typeface="Roboto Slab Medium" pitchFamily="2" charset="0"/>
              </a:rPr>
              <a:t>stewardship/</a:t>
            </a:r>
            <a:br>
              <a:rPr lang="en-US" altLang="en-US" sz="3200" b="1">
                <a:solidFill>
                  <a:schemeClr val="bg1"/>
                </a:solidFill>
                <a:latin typeface="Roboto" panose="02000000000000000000" pitchFamily="2" charset="0"/>
                <a:cs typeface="Roboto Slab Medium" pitchFamily="2" charset="0"/>
              </a:rPr>
            </a:br>
            <a:r>
              <a:rPr lang="en-US" altLang="en-US" sz="3200" b="1">
                <a:solidFill>
                  <a:schemeClr val="bg1"/>
                </a:solidFill>
                <a:latin typeface="Roboto" panose="02000000000000000000" pitchFamily="2" charset="0"/>
                <a:cs typeface="Roboto Slab Medium" pitchFamily="2" charset="0"/>
              </a:rPr>
              <a:t>narrative-budgets/</a:t>
            </a:r>
          </a:p>
        </p:txBody>
      </p:sp>
      <p:pic>
        <p:nvPicPr>
          <p:cNvPr id="3" name="Picture 2" descr="Text, application&#10;&#10;Description automatically generated">
            <a:extLst>
              <a:ext uri="{FF2B5EF4-FFF2-40B4-BE49-F238E27FC236}">
                <a16:creationId xmlns:a16="http://schemas.microsoft.com/office/drawing/2014/main" id="{27C16A1C-4C13-4CB2-A458-F086E6D842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899" y="0"/>
            <a:ext cx="4437529" cy="6858000"/>
          </a:xfrm>
          <a:prstGeom prst="rect">
            <a:avLst/>
          </a:prstGeo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4406CC5B-B3B6-3F49-B833-CB42ACE3682D}"/>
              </a:ext>
            </a:extLst>
          </p:cNvPr>
          <p:cNvSpPr>
            <a:spLocks noGrp="1"/>
          </p:cNvSpPr>
          <p:nvPr>
            <p:ph type="sldNum" sz="quarter" idx="12"/>
          </p:nvPr>
        </p:nvSpPr>
        <p:spPr/>
        <p:txBody>
          <a:bodyPr/>
          <a:lstStyle/>
          <a:p>
            <a:pPr>
              <a:defRPr/>
            </a:pPr>
            <a:fld id="{11C57171-8A92-40AA-9556-9DB800B09715}" type="slidenum">
              <a:rPr lang="en-US" smtClean="0"/>
              <a:pPr>
                <a:defRPr/>
              </a:pPr>
              <a:t>46</a:t>
            </a:fld>
            <a:endParaRPr lang="en-US"/>
          </a:p>
        </p:txBody>
      </p:sp>
    </p:spTree>
    <p:extLst>
      <p:ext uri="{BB962C8B-B14F-4D97-AF65-F5344CB8AC3E}">
        <p14:creationId xmlns:p14="http://schemas.microsoft.com/office/powerpoint/2010/main" val="1149965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1">
            <a:extLst>
              <a:ext uri="{FF2B5EF4-FFF2-40B4-BE49-F238E27FC236}">
                <a16:creationId xmlns:a16="http://schemas.microsoft.com/office/drawing/2014/main" id="{3247E946-7CCB-49D5-95EF-6B002A5FA76A}"/>
              </a:ext>
            </a:extLst>
          </p:cNvPr>
          <p:cNvSpPr>
            <a:spLocks noGrp="1"/>
          </p:cNvSpPr>
          <p:nvPr>
            <p:ph idx="1"/>
          </p:nvPr>
        </p:nvSpPr>
        <p:spPr>
          <a:xfrm>
            <a:off x="2932113" y="2560320"/>
            <a:ext cx="8843962" cy="3616643"/>
          </a:xfrm>
        </p:spPr>
        <p:txBody>
          <a:bodyPr rtlCol="0">
            <a:noAutofit/>
          </a:bodyPr>
          <a:lstStyle/>
          <a:p>
            <a:pPr eaLnBrk="1" fontAlgn="auto" hangingPunct="1">
              <a:spcAft>
                <a:spcPts val="0"/>
              </a:spcAft>
              <a:defRPr/>
            </a:pPr>
            <a:r>
              <a:rPr lang="en-US" altLang="en-US" sz="2400" dirty="0">
                <a:latin typeface="Roboto" panose="02000000000000000000" pitchFamily="2" charset="0"/>
                <a:ea typeface="Roboto" panose="02000000000000000000" pitchFamily="2" charset="0"/>
                <a:cs typeface="+mn-cs"/>
              </a:rPr>
              <a:t>$70 provides Christian Education for our children each week</a:t>
            </a:r>
          </a:p>
          <a:p>
            <a:pPr eaLnBrk="1" fontAlgn="auto" hangingPunct="1">
              <a:spcAft>
                <a:spcPts val="0"/>
              </a:spcAft>
              <a:defRPr/>
            </a:pPr>
            <a:endParaRPr lang="en-US" altLang="en-US" sz="2400" dirty="0">
              <a:latin typeface="Roboto" panose="02000000000000000000" pitchFamily="2" charset="0"/>
              <a:ea typeface="Roboto" panose="02000000000000000000" pitchFamily="2" charset="0"/>
              <a:cs typeface="+mn-cs"/>
            </a:endParaRPr>
          </a:p>
          <a:p>
            <a:pPr eaLnBrk="1" fontAlgn="auto" hangingPunct="1">
              <a:spcAft>
                <a:spcPts val="0"/>
              </a:spcAft>
              <a:defRPr/>
            </a:pPr>
            <a:r>
              <a:rPr lang="en-US" altLang="en-US" sz="2400" dirty="0">
                <a:latin typeface="Roboto" panose="02000000000000000000" pitchFamily="2" charset="0"/>
                <a:ea typeface="Roboto" panose="02000000000000000000" pitchFamily="2" charset="0"/>
                <a:cs typeface="+mn-cs"/>
              </a:rPr>
              <a:t>$15 provides a hot meal for one person through Out of the Cold</a:t>
            </a:r>
          </a:p>
          <a:p>
            <a:pPr eaLnBrk="1" fontAlgn="auto" hangingPunct="1">
              <a:spcAft>
                <a:spcPts val="0"/>
              </a:spcAft>
              <a:defRPr/>
            </a:pPr>
            <a:endParaRPr lang="en-US" altLang="en-US" sz="2400" dirty="0">
              <a:latin typeface="Roboto" panose="02000000000000000000" pitchFamily="2" charset="0"/>
              <a:ea typeface="Roboto" panose="02000000000000000000" pitchFamily="2" charset="0"/>
              <a:cs typeface="+mn-cs"/>
            </a:endParaRPr>
          </a:p>
          <a:p>
            <a:pPr eaLnBrk="1" fontAlgn="auto" hangingPunct="1">
              <a:spcAft>
                <a:spcPts val="0"/>
              </a:spcAft>
              <a:defRPr/>
            </a:pPr>
            <a:r>
              <a:rPr lang="en-US" altLang="en-US" sz="2400" dirty="0">
                <a:latin typeface="Roboto" panose="02000000000000000000" pitchFamily="2" charset="0"/>
                <a:ea typeface="Roboto" panose="02000000000000000000" pitchFamily="2" charset="0"/>
                <a:cs typeface="+mn-cs"/>
              </a:rPr>
              <a:t>$3000 will repaint our Sunday School</a:t>
            </a:r>
          </a:p>
          <a:p>
            <a:pPr eaLnBrk="1" fontAlgn="auto" hangingPunct="1">
              <a:spcAft>
                <a:spcPts val="0"/>
              </a:spcAft>
              <a:defRPr/>
            </a:pPr>
            <a:endParaRPr lang="en-US" altLang="en-US" sz="2400" dirty="0">
              <a:latin typeface="Roboto" panose="02000000000000000000" pitchFamily="2" charset="0"/>
              <a:ea typeface="Roboto" panose="02000000000000000000" pitchFamily="2" charset="0"/>
              <a:cs typeface="+mn-cs"/>
            </a:endParaRPr>
          </a:p>
          <a:p>
            <a:pPr eaLnBrk="1" fontAlgn="auto" hangingPunct="1">
              <a:spcAft>
                <a:spcPts val="0"/>
              </a:spcAft>
              <a:defRPr/>
            </a:pPr>
            <a:r>
              <a:rPr lang="en-US" altLang="en-US" sz="2400" dirty="0">
                <a:latin typeface="Roboto" panose="02000000000000000000" pitchFamily="2" charset="0"/>
                <a:ea typeface="Roboto" panose="02000000000000000000" pitchFamily="2" charset="0"/>
                <a:cs typeface="+mn-cs"/>
              </a:rPr>
              <a:t>$700 will send a youth to Canada Youth</a:t>
            </a:r>
          </a:p>
          <a:p>
            <a:pPr eaLnBrk="1" fontAlgn="auto" hangingPunct="1">
              <a:spcAft>
                <a:spcPts val="0"/>
              </a:spcAft>
              <a:defRPr/>
            </a:pPr>
            <a:endParaRPr lang="en-US" altLang="en-US" sz="2400" dirty="0">
              <a:latin typeface="Roboto" panose="02000000000000000000" pitchFamily="2" charset="0"/>
              <a:ea typeface="Roboto" panose="02000000000000000000" pitchFamily="2" charset="0"/>
              <a:cs typeface="+mn-cs"/>
            </a:endParaRPr>
          </a:p>
          <a:p>
            <a:pPr eaLnBrk="1" fontAlgn="auto" hangingPunct="1">
              <a:spcAft>
                <a:spcPts val="0"/>
              </a:spcAft>
              <a:defRPr/>
            </a:pPr>
            <a:endParaRPr lang="en-US" altLang="en-US" sz="2400" dirty="0">
              <a:cs typeface="+mn-cs"/>
            </a:endParaRPr>
          </a:p>
        </p:txBody>
      </p:sp>
      <p:sp>
        <p:nvSpPr>
          <p:cNvPr id="119810" name="Title 2">
            <a:extLst>
              <a:ext uri="{FF2B5EF4-FFF2-40B4-BE49-F238E27FC236}">
                <a16:creationId xmlns:a16="http://schemas.microsoft.com/office/drawing/2014/main" id="{0C8C934A-C8AA-455E-918C-6F6871224950}"/>
              </a:ext>
            </a:extLst>
          </p:cNvPr>
          <p:cNvSpPr>
            <a:spLocks noGrp="1" noChangeArrowheads="1"/>
          </p:cNvSpPr>
          <p:nvPr>
            <p:ph type="title"/>
          </p:nvPr>
        </p:nvSpPr>
        <p:spPr/>
        <p:txBody>
          <a:bodyPr/>
          <a:lstStyle/>
          <a:p>
            <a:pPr eaLnBrk="1" hangingPunct="1"/>
            <a:r>
              <a:rPr lang="en-US" altLang="en-US" sz="4800">
                <a:cs typeface="Roboto Slab Medium" pitchFamily="2" charset="0"/>
              </a:rPr>
              <a:t>The power of numbers</a:t>
            </a:r>
          </a:p>
        </p:txBody>
      </p:sp>
      <p:sp>
        <p:nvSpPr>
          <p:cNvPr id="5" name="Rectangle 1">
            <a:extLst>
              <a:ext uri="{FF2B5EF4-FFF2-40B4-BE49-F238E27FC236}">
                <a16:creationId xmlns:a16="http://schemas.microsoft.com/office/drawing/2014/main" id="{29227FED-A25D-0045-B0B5-255F8B234D45}"/>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82519CA3-9F0F-3D4B-A0B4-E7DE04E4A8C3}"/>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C093ABAB-6FBB-9E49-84B1-3BF0FCDDEE81}"/>
              </a:ext>
            </a:extLst>
          </p:cNvPr>
          <p:cNvSpPr>
            <a:spLocks noGrp="1"/>
          </p:cNvSpPr>
          <p:nvPr>
            <p:ph type="sldNum" sz="quarter" idx="12"/>
          </p:nvPr>
        </p:nvSpPr>
        <p:spPr/>
        <p:txBody>
          <a:bodyPr/>
          <a:lstStyle/>
          <a:p>
            <a:pPr>
              <a:defRPr/>
            </a:pPr>
            <a:fld id="{AE76555A-DBEC-49DE-AB50-BC0EA6AF73D8}" type="slidenum">
              <a:rPr lang="en-US" smtClean="0"/>
              <a:pPr>
                <a:defRPr/>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1">
            <a:extLst>
              <a:ext uri="{FF2B5EF4-FFF2-40B4-BE49-F238E27FC236}">
                <a16:creationId xmlns:a16="http://schemas.microsoft.com/office/drawing/2014/main" id="{E44446DF-8832-42F2-ACF9-7A5F4B8CB75D}"/>
              </a:ext>
            </a:extLst>
          </p:cNvPr>
          <p:cNvSpPr>
            <a:spLocks noGrp="1"/>
          </p:cNvSpPr>
          <p:nvPr>
            <p:ph idx="1"/>
          </p:nvPr>
        </p:nvSpPr>
        <p:spPr/>
        <p:txBody>
          <a:bodyPr rtlCol="0">
            <a:normAutofit/>
          </a:bodyPr>
          <a:lstStyle/>
          <a:p>
            <a:pPr eaLnBrk="1" fontAlgn="auto" hangingPunct="1">
              <a:spcAft>
                <a:spcPts val="0"/>
              </a:spcAft>
              <a:defRPr/>
            </a:pPr>
            <a:r>
              <a:rPr lang="en-US" altLang="en-US" dirty="0">
                <a:cs typeface="+mn-cs"/>
              </a:rPr>
              <a:t># of people attending/reached</a:t>
            </a:r>
          </a:p>
          <a:p>
            <a:pPr eaLnBrk="1" fontAlgn="auto" hangingPunct="1">
              <a:spcAft>
                <a:spcPts val="0"/>
              </a:spcAft>
              <a:defRPr/>
            </a:pPr>
            <a:endParaRPr lang="en-US" altLang="en-US" dirty="0">
              <a:cs typeface="+mn-cs"/>
            </a:endParaRPr>
          </a:p>
          <a:p>
            <a:pPr eaLnBrk="1" fontAlgn="auto" hangingPunct="1">
              <a:spcAft>
                <a:spcPts val="0"/>
              </a:spcAft>
              <a:defRPr/>
            </a:pPr>
            <a:r>
              <a:rPr lang="en-US" altLang="en-US" dirty="0">
                <a:cs typeface="+mn-cs"/>
              </a:rPr>
              <a:t># of hours invested</a:t>
            </a:r>
          </a:p>
          <a:p>
            <a:pPr marL="0" indent="0" eaLnBrk="1" fontAlgn="auto" hangingPunct="1">
              <a:spcAft>
                <a:spcPts val="0"/>
              </a:spcAft>
              <a:buFont typeface="Arial" panose="020B0604020202020204" pitchFamily="34" charset="0"/>
              <a:buNone/>
              <a:defRPr/>
            </a:pPr>
            <a:endParaRPr lang="en-US" altLang="en-US" dirty="0">
              <a:cs typeface="+mn-cs"/>
            </a:endParaRPr>
          </a:p>
          <a:p>
            <a:pPr marL="109537" indent="0" eaLnBrk="1" fontAlgn="auto" hangingPunct="1">
              <a:spcAft>
                <a:spcPts val="0"/>
              </a:spcAft>
              <a:buFont typeface="Arial" panose="020B0604020202020204" pitchFamily="34" charset="0"/>
              <a:buNone/>
              <a:defRPr/>
            </a:pPr>
            <a:endParaRPr lang="en-US" altLang="en-US" dirty="0">
              <a:cs typeface="+mn-cs"/>
            </a:endParaRPr>
          </a:p>
          <a:p>
            <a:pPr eaLnBrk="1" fontAlgn="auto" hangingPunct="1">
              <a:spcAft>
                <a:spcPts val="0"/>
              </a:spcAft>
              <a:defRPr/>
            </a:pPr>
            <a:endParaRPr lang="en-US" altLang="en-US" dirty="0">
              <a:cs typeface="+mn-cs"/>
            </a:endParaRPr>
          </a:p>
        </p:txBody>
      </p:sp>
      <p:sp>
        <p:nvSpPr>
          <p:cNvPr id="121858" name="Title 2">
            <a:extLst>
              <a:ext uri="{FF2B5EF4-FFF2-40B4-BE49-F238E27FC236}">
                <a16:creationId xmlns:a16="http://schemas.microsoft.com/office/drawing/2014/main" id="{386CE3DE-C9CB-48C9-BE49-A830B89936BF}"/>
              </a:ext>
            </a:extLst>
          </p:cNvPr>
          <p:cNvSpPr>
            <a:spLocks noGrp="1" noChangeArrowheads="1"/>
          </p:cNvSpPr>
          <p:nvPr>
            <p:ph type="title"/>
          </p:nvPr>
        </p:nvSpPr>
        <p:spPr/>
        <p:txBody>
          <a:bodyPr/>
          <a:lstStyle/>
          <a:p>
            <a:pPr eaLnBrk="1" hangingPunct="1"/>
            <a:r>
              <a:rPr lang="en-US" altLang="en-US">
                <a:cs typeface="Roboto Slab Medium" pitchFamily="2" charset="0"/>
              </a:rPr>
              <a:t>Beyond money </a:t>
            </a:r>
          </a:p>
        </p:txBody>
      </p:sp>
      <p:sp>
        <p:nvSpPr>
          <p:cNvPr id="5" name="Rectangle 1">
            <a:extLst>
              <a:ext uri="{FF2B5EF4-FFF2-40B4-BE49-F238E27FC236}">
                <a16:creationId xmlns:a16="http://schemas.microsoft.com/office/drawing/2014/main" id="{E95B521B-0538-6E4B-B610-337091A34EBE}"/>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1E927D75-DBBC-B441-938A-24D6B2E250BA}"/>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2" name="Slide Number Placeholder 1">
            <a:extLst>
              <a:ext uri="{FF2B5EF4-FFF2-40B4-BE49-F238E27FC236}">
                <a16:creationId xmlns:a16="http://schemas.microsoft.com/office/drawing/2014/main" id="{FE9C9348-A296-334C-8EBD-2AF506575D65}"/>
              </a:ext>
            </a:extLst>
          </p:cNvPr>
          <p:cNvSpPr>
            <a:spLocks noGrp="1"/>
          </p:cNvSpPr>
          <p:nvPr>
            <p:ph type="sldNum" sz="quarter" idx="12"/>
          </p:nvPr>
        </p:nvSpPr>
        <p:spPr/>
        <p:txBody>
          <a:bodyPr/>
          <a:lstStyle/>
          <a:p>
            <a:pPr>
              <a:defRPr/>
            </a:pPr>
            <a:fld id="{AE76555A-DBEC-49DE-AB50-BC0EA6AF73D8}" type="slidenum">
              <a:rPr lang="en-US" smtClean="0"/>
              <a:pPr>
                <a:defRPr/>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F9ED3-3500-4938-87FE-D7EEE706A501}"/>
              </a:ext>
            </a:extLst>
          </p:cNvPr>
          <p:cNvSpPr>
            <a:spLocks noGrp="1" noChangeArrowheads="1"/>
          </p:cNvSpPr>
          <p:nvPr>
            <p:ph idx="1"/>
          </p:nvPr>
        </p:nvSpPr>
        <p:spPr>
          <a:xfrm>
            <a:off x="2641600" y="2641600"/>
            <a:ext cx="8907463" cy="3851275"/>
          </a:xfrm>
        </p:spPr>
        <p:txBody>
          <a:bodyPr/>
          <a:lstStyle/>
          <a:p>
            <a:pPr eaLnBrk="1" hangingPunct="1"/>
            <a:r>
              <a:rPr lang="en-CA" altLang="en-US" dirty="0">
                <a:latin typeface="Roboto" panose="02000000000000000000" pitchFamily="2" charset="0"/>
                <a:ea typeface="Roboto" panose="02000000000000000000" pitchFamily="2" charset="0"/>
                <a:cs typeface="Roboto" panose="02000000000000000000" pitchFamily="2" charset="0"/>
              </a:rPr>
              <a:t>Visually inviting, and energizing</a:t>
            </a:r>
          </a:p>
          <a:p>
            <a:pPr eaLnBrk="1" hangingPunct="1"/>
            <a:r>
              <a:rPr lang="en-CA" altLang="en-US" dirty="0">
                <a:latin typeface="Roboto" panose="02000000000000000000" pitchFamily="2" charset="0"/>
                <a:ea typeface="Roboto" panose="02000000000000000000" pitchFamily="2" charset="0"/>
                <a:cs typeface="Roboto" panose="02000000000000000000" pitchFamily="2" charset="0"/>
              </a:rPr>
              <a:t>Write about positive impacts</a:t>
            </a:r>
          </a:p>
          <a:p>
            <a:pPr eaLnBrk="1" hangingPunct="1"/>
            <a:r>
              <a:rPr lang="en-CA" altLang="en-US" dirty="0">
                <a:latin typeface="Roboto" panose="02000000000000000000" pitchFamily="2" charset="0"/>
                <a:ea typeface="Roboto" panose="02000000000000000000" pitchFamily="2" charset="0"/>
                <a:cs typeface="Roboto" panose="02000000000000000000" pitchFamily="2" charset="0"/>
              </a:rPr>
              <a:t>Art and text from youth / Sunday school or creative volunteer</a:t>
            </a:r>
          </a:p>
          <a:p>
            <a:pPr eaLnBrk="1" hangingPunct="1"/>
            <a:r>
              <a:rPr lang="en-CA" altLang="en-US" dirty="0">
                <a:latin typeface="Roboto" panose="02000000000000000000" pitchFamily="2" charset="0"/>
                <a:ea typeface="Roboto" panose="02000000000000000000" pitchFamily="2" charset="0"/>
                <a:cs typeface="Roboto" panose="02000000000000000000" pitchFamily="2" charset="0"/>
              </a:rPr>
              <a:t>Feature testimonials or stories</a:t>
            </a:r>
          </a:p>
        </p:txBody>
      </p:sp>
      <p:sp>
        <p:nvSpPr>
          <p:cNvPr id="123906" name="Title 2">
            <a:extLst>
              <a:ext uri="{FF2B5EF4-FFF2-40B4-BE49-F238E27FC236}">
                <a16:creationId xmlns:a16="http://schemas.microsoft.com/office/drawing/2014/main" id="{B3BF9635-6D24-4B3A-BC7F-76026490F5D8}"/>
              </a:ext>
            </a:extLst>
          </p:cNvPr>
          <p:cNvSpPr>
            <a:spLocks noGrp="1" noChangeArrowheads="1"/>
          </p:cNvSpPr>
          <p:nvPr>
            <p:ph type="title"/>
          </p:nvPr>
        </p:nvSpPr>
        <p:spPr/>
        <p:txBody>
          <a:bodyPr/>
          <a:lstStyle/>
          <a:p>
            <a:pPr eaLnBrk="1" hangingPunct="1"/>
            <a:r>
              <a:rPr lang="en-CA" altLang="en-US">
                <a:cs typeface="Roboto Slab Medium" pitchFamily="2" charset="0"/>
              </a:rPr>
              <a:t>Communicate Vision</a:t>
            </a:r>
          </a:p>
        </p:txBody>
      </p:sp>
      <p:sp>
        <p:nvSpPr>
          <p:cNvPr id="5" name="Rectangle 1">
            <a:extLst>
              <a:ext uri="{FF2B5EF4-FFF2-40B4-BE49-F238E27FC236}">
                <a16:creationId xmlns:a16="http://schemas.microsoft.com/office/drawing/2014/main" id="{BBE9401D-C392-D047-A663-1E1D9409C65F}"/>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4226C0BF-92F0-1E47-839A-DC2C4E18DAD0}"/>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JM</a:t>
            </a:r>
          </a:p>
        </p:txBody>
      </p:sp>
      <p:sp>
        <p:nvSpPr>
          <p:cNvPr id="3" name="Slide Number Placeholder 2">
            <a:extLst>
              <a:ext uri="{FF2B5EF4-FFF2-40B4-BE49-F238E27FC236}">
                <a16:creationId xmlns:a16="http://schemas.microsoft.com/office/drawing/2014/main" id="{25116239-7AA5-6D4D-B87C-932B09C0A958}"/>
              </a:ext>
            </a:extLst>
          </p:cNvPr>
          <p:cNvSpPr>
            <a:spLocks noGrp="1"/>
          </p:cNvSpPr>
          <p:nvPr>
            <p:ph type="sldNum" sz="quarter" idx="12"/>
          </p:nvPr>
        </p:nvSpPr>
        <p:spPr/>
        <p:txBody>
          <a:bodyPr/>
          <a:lstStyle/>
          <a:p>
            <a:pPr>
              <a:defRPr/>
            </a:pPr>
            <a:fld id="{AE76555A-DBEC-49DE-AB50-BC0EA6AF73D8}" type="slidenum">
              <a:rPr lang="en-US" smtClean="0"/>
              <a:pPr>
                <a:defRPr/>
              </a:pPr>
              <a:t>49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1000"/>
                                        <p:tgtEl>
                                          <p:spTgt spid="2">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up)">
                                      <p:cBhvr>
                                        <p:cTn id="10" dur="1000"/>
                                        <p:tgtEl>
                                          <p:spTgt spid="2">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up)">
                                      <p:cBhvr>
                                        <p:cTn id="13" dur="1000"/>
                                        <p:tgtEl>
                                          <p:spTgt spid="2">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up)">
                                      <p:cBhvr>
                                        <p:cTn id="16"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79D46BE0-CFB7-4661-8BC8-8DF7C74A9EC8}"/>
              </a:ext>
            </a:extLst>
          </p:cNvPr>
          <p:cNvSpPr>
            <a:spLocks noGrp="1" noChangeArrowheads="1"/>
          </p:cNvSpPr>
          <p:nvPr>
            <p:ph type="title"/>
          </p:nvPr>
        </p:nvSpPr>
        <p:spPr>
          <a:xfrm>
            <a:off x="2482850" y="365125"/>
            <a:ext cx="8870950" cy="1325563"/>
          </a:xfrm>
        </p:spPr>
        <p:txBody>
          <a:bodyPr/>
          <a:lstStyle/>
          <a:p>
            <a:pPr eaLnBrk="1" hangingPunct="1"/>
            <a:r>
              <a:rPr lang="en-US" altLang="en-US">
                <a:cs typeface="Roboto Slab Medium" pitchFamily="2" charset="0"/>
              </a:rPr>
              <a:t>Spread the word</a:t>
            </a:r>
          </a:p>
        </p:txBody>
      </p:sp>
      <p:sp>
        <p:nvSpPr>
          <p:cNvPr id="3" name="Content Placeholder 2">
            <a:extLst>
              <a:ext uri="{FF2B5EF4-FFF2-40B4-BE49-F238E27FC236}">
                <a16:creationId xmlns:a16="http://schemas.microsoft.com/office/drawing/2014/main" id="{E6A85981-0411-4D28-88CD-35BC40EDE2BF}"/>
              </a:ext>
            </a:extLst>
          </p:cNvPr>
          <p:cNvSpPr>
            <a:spLocks noGrp="1"/>
          </p:cNvSpPr>
          <p:nvPr>
            <p:ph sz="half" idx="1"/>
          </p:nvPr>
        </p:nvSpPr>
        <p:spPr>
          <a:xfrm>
            <a:off x="2343150" y="2733675"/>
            <a:ext cx="6132513" cy="3443288"/>
          </a:xfrm>
        </p:spPr>
        <p:txBody>
          <a:bodyPr rtlCol="0">
            <a:normAutofit fontScale="77500" lnSpcReduction="20000"/>
          </a:bodyPr>
          <a:lstStyle/>
          <a:p>
            <a:pPr marL="0" indent="0" eaLnBrk="1" fontAlgn="auto" hangingPunct="1">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Recording &amp; Slides &amp; Notes will be available at</a:t>
            </a:r>
          </a:p>
          <a:p>
            <a:pPr marL="0" indent="0" eaLnBrk="1" fontAlgn="auto" hangingPunct="1">
              <a:spcAft>
                <a:spcPts val="0"/>
              </a:spcAft>
              <a:buFont typeface="Arial" panose="020B0604020202020204" pitchFamily="34" charset="0"/>
              <a:buNone/>
              <a:defRPr/>
            </a:pPr>
            <a:endParaRPr lang="en-US" dirty="0">
              <a:cs typeface="+mn-cs"/>
            </a:endParaRPr>
          </a:p>
          <a:p>
            <a:pPr marL="0" indent="0" eaLnBrk="1" fontAlgn="auto" hangingPunct="1">
              <a:spcAft>
                <a:spcPts val="0"/>
              </a:spcAft>
              <a:buFont typeface="Arial" panose="020B0604020202020204" pitchFamily="34" charset="0"/>
              <a:buNone/>
              <a:defRPr/>
            </a:pPr>
            <a:r>
              <a:rPr lang="en-US" dirty="0">
                <a:cs typeface="+mn-cs"/>
              </a:rPr>
              <a:t>presbyterian.ca/</a:t>
            </a:r>
          </a:p>
          <a:p>
            <a:pPr marL="0" indent="0" eaLnBrk="1" fontAlgn="auto" hangingPunct="1">
              <a:spcAft>
                <a:spcPts val="0"/>
              </a:spcAft>
              <a:buFont typeface="Arial" panose="020B0604020202020204" pitchFamily="34" charset="0"/>
              <a:buNone/>
              <a:defRPr/>
            </a:pPr>
            <a:r>
              <a:rPr lang="en-US" dirty="0">
                <a:cs typeface="+mn-cs"/>
              </a:rPr>
              <a:t>leadership-webinars</a:t>
            </a:r>
          </a:p>
          <a:p>
            <a:pPr marL="0" indent="0" eaLnBrk="1" fontAlgn="auto" hangingPunct="1">
              <a:spcAft>
                <a:spcPts val="0"/>
              </a:spcAft>
              <a:buFont typeface="Arial" panose="020B0604020202020204" pitchFamily="34" charset="0"/>
              <a:buNone/>
              <a:defRPr/>
            </a:pPr>
            <a:endParaRPr lang="en-US" dirty="0">
              <a:cs typeface="+mn-cs"/>
            </a:endParaRPr>
          </a:p>
          <a:p>
            <a:pPr marL="0" indent="0" eaLnBrk="1" fontAlgn="auto" hangingPunct="1">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Share it around!</a:t>
            </a:r>
          </a:p>
        </p:txBody>
      </p:sp>
      <p:pic>
        <p:nvPicPr>
          <p:cNvPr id="44035" name="Picture 3">
            <a:extLst>
              <a:ext uri="{FF2B5EF4-FFF2-40B4-BE49-F238E27FC236}">
                <a16:creationId xmlns:a16="http://schemas.microsoft.com/office/drawing/2014/main" id="{2310B571-1203-4EE9-B562-D83AAE2B0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2368550"/>
            <a:ext cx="3808413"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2A5C85CB-D16D-3142-80EB-65241CC15A47}"/>
              </a:ext>
            </a:extLst>
          </p:cNvPr>
          <p:cNvSpPr>
            <a:spLocks noGrp="1"/>
          </p:cNvSpPr>
          <p:nvPr>
            <p:ph type="sldNum" sz="quarter" idx="12"/>
          </p:nvPr>
        </p:nvSpPr>
        <p:spPr/>
        <p:txBody>
          <a:bodyPr/>
          <a:lstStyle/>
          <a:p>
            <a:pPr>
              <a:defRPr/>
            </a:pPr>
            <a:fld id="{A8399136-4CEA-4724-A82B-99C69D955D01}" type="slidenum">
              <a:rPr lang="en-US" smtClean="0"/>
              <a:pPr>
                <a:defRPr/>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Title 1">
            <a:extLst>
              <a:ext uri="{FF2B5EF4-FFF2-40B4-BE49-F238E27FC236}">
                <a16:creationId xmlns:a16="http://schemas.microsoft.com/office/drawing/2014/main" id="{7E42B637-B784-4545-AD69-A79B3D4E1FE2}"/>
              </a:ext>
            </a:extLst>
          </p:cNvPr>
          <p:cNvSpPr>
            <a:spLocks noGrp="1" noChangeArrowheads="1"/>
          </p:cNvSpPr>
          <p:nvPr>
            <p:ph type="title"/>
          </p:nvPr>
        </p:nvSpPr>
        <p:spPr/>
        <p:txBody>
          <a:bodyPr/>
          <a:lstStyle/>
          <a:p>
            <a:pPr eaLnBrk="1" hangingPunct="1"/>
            <a:r>
              <a:rPr lang="en-US" altLang="en-US">
                <a:cs typeface="Roboto Slab Medium" pitchFamily="2" charset="0"/>
              </a:rPr>
              <a:t>Time for Q &amp; A</a:t>
            </a:r>
          </a:p>
        </p:txBody>
      </p:sp>
      <p:pic>
        <p:nvPicPr>
          <p:cNvPr id="125954" name="Picture 3">
            <a:extLst>
              <a:ext uri="{FF2B5EF4-FFF2-40B4-BE49-F238E27FC236}">
                <a16:creationId xmlns:a16="http://schemas.microsoft.com/office/drawing/2014/main" id="{0C2FC946-9F67-4691-A4A5-63D24FBA9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2368550"/>
            <a:ext cx="3810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Content Placeholder 2">
            <a:extLst>
              <a:ext uri="{FF2B5EF4-FFF2-40B4-BE49-F238E27FC236}">
                <a16:creationId xmlns:a16="http://schemas.microsoft.com/office/drawing/2014/main" id="{3F69EF7E-3253-41A6-8625-2916D6DF2896}"/>
              </a:ext>
            </a:extLst>
          </p:cNvPr>
          <p:cNvSpPr>
            <a:spLocks noGrp="1" noChangeArrowheads="1"/>
          </p:cNvSpPr>
          <p:nvPr>
            <p:ph sz="half" idx="2"/>
          </p:nvPr>
        </p:nvSpPr>
        <p:spPr>
          <a:xfrm>
            <a:off x="7540625" y="2835275"/>
            <a:ext cx="4311650" cy="3341688"/>
          </a:xfrm>
        </p:spPr>
        <p:txBody>
          <a:bodyPr/>
          <a:lstStyle/>
          <a:p>
            <a:pPr marL="0" indent="0" eaLnBrk="1" hangingPunct="1">
              <a:buFont typeface="Arial" panose="020B0604020202020204" pitchFamily="34" charset="0"/>
              <a:buNone/>
            </a:pPr>
            <a:endParaRPr lang="en-US" altLang="en-US">
              <a:latin typeface="Roboto" panose="02000000000000000000" pitchFamily="2" charset="0"/>
              <a:ea typeface="Roboto" panose="02000000000000000000" pitchFamily="2" charset="0"/>
              <a:cs typeface="Roboto" panose="02000000000000000000" pitchFamily="2" charset="0"/>
            </a:endParaRPr>
          </a:p>
          <a:p>
            <a:pPr marL="0" indent="0" eaLnBrk="1" hangingPunct="1">
              <a:buFont typeface="Arial" panose="020B0604020202020204" pitchFamily="34" charset="0"/>
              <a:buNone/>
            </a:pPr>
            <a:r>
              <a:rPr lang="en-US" altLang="en-US">
                <a:latin typeface="Roboto" panose="02000000000000000000" pitchFamily="2" charset="0"/>
                <a:ea typeface="Roboto" panose="02000000000000000000" pitchFamily="2" charset="0"/>
                <a:cs typeface="Roboto" panose="02000000000000000000" pitchFamily="2" charset="0"/>
              </a:rPr>
              <a:t>Use the chat to ask a question</a:t>
            </a:r>
          </a:p>
        </p:txBody>
      </p:sp>
      <p:sp>
        <p:nvSpPr>
          <p:cNvPr id="6" name="Rectangle 1">
            <a:extLst>
              <a:ext uri="{FF2B5EF4-FFF2-40B4-BE49-F238E27FC236}">
                <a16:creationId xmlns:a16="http://schemas.microsoft.com/office/drawing/2014/main" id="{BC8F6CC6-D10D-D144-86AB-7A8E6A9950E5}"/>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C133C2A0-15D7-4447-BB4B-AE664470B824}"/>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HC</a:t>
            </a:r>
          </a:p>
        </p:txBody>
      </p:sp>
      <p:sp>
        <p:nvSpPr>
          <p:cNvPr id="2" name="Slide Number Placeholder 1">
            <a:extLst>
              <a:ext uri="{FF2B5EF4-FFF2-40B4-BE49-F238E27FC236}">
                <a16:creationId xmlns:a16="http://schemas.microsoft.com/office/drawing/2014/main" id="{5EE0038E-3CB1-2C48-9B69-6161866A5D7D}"/>
              </a:ext>
            </a:extLst>
          </p:cNvPr>
          <p:cNvSpPr>
            <a:spLocks noGrp="1"/>
          </p:cNvSpPr>
          <p:nvPr>
            <p:ph type="sldNum" sz="quarter" idx="12"/>
          </p:nvPr>
        </p:nvSpPr>
        <p:spPr/>
        <p:txBody>
          <a:bodyPr/>
          <a:lstStyle/>
          <a:p>
            <a:pPr>
              <a:defRPr/>
            </a:pPr>
            <a:fld id="{DDBCBED0-DB94-45A1-9DF6-FCDE93E9693A}" type="slidenum">
              <a:rPr lang="en-US" smtClean="0"/>
              <a:pPr>
                <a:defRPr/>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itle 3">
            <a:extLst>
              <a:ext uri="{FF2B5EF4-FFF2-40B4-BE49-F238E27FC236}">
                <a16:creationId xmlns:a16="http://schemas.microsoft.com/office/drawing/2014/main" id="{48BD86EB-2CA4-4CA5-A5FB-6651199D2EB2}"/>
              </a:ext>
            </a:extLst>
          </p:cNvPr>
          <p:cNvSpPr>
            <a:spLocks noGrp="1" noChangeArrowheads="1"/>
          </p:cNvSpPr>
          <p:nvPr>
            <p:ph type="ctrTitle"/>
          </p:nvPr>
        </p:nvSpPr>
        <p:spPr>
          <a:xfrm>
            <a:off x="1363663" y="1495425"/>
            <a:ext cx="8807450" cy="1933575"/>
          </a:xfrm>
        </p:spPr>
        <p:txBody>
          <a:bodyPr/>
          <a:lstStyle/>
          <a:p>
            <a:pPr eaLnBrk="1" hangingPunct="1"/>
            <a:r>
              <a:rPr lang="en-US" altLang="en-US">
                <a:cs typeface="Roboto Slab Medium" pitchFamily="2" charset="0"/>
              </a:rPr>
              <a:t>Canada Revenue Agency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3A142E1C-B50E-B045-8E44-BAB2B8EBC098}"/>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3A85F519-9A2F-934A-BF55-1D37801E8789}"/>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BP</a:t>
            </a:r>
          </a:p>
        </p:txBody>
      </p:sp>
      <p:sp>
        <p:nvSpPr>
          <p:cNvPr id="130049" name="Title 1">
            <a:extLst>
              <a:ext uri="{FF2B5EF4-FFF2-40B4-BE49-F238E27FC236}">
                <a16:creationId xmlns:a16="http://schemas.microsoft.com/office/drawing/2014/main" id="{D1FF38F2-C705-42E7-8AFD-2FB385D8E214}"/>
              </a:ext>
            </a:extLst>
          </p:cNvPr>
          <p:cNvSpPr>
            <a:spLocks noGrp="1" noChangeArrowheads="1"/>
          </p:cNvSpPr>
          <p:nvPr>
            <p:ph type="title"/>
          </p:nvPr>
        </p:nvSpPr>
        <p:spPr/>
        <p:txBody>
          <a:bodyPr/>
          <a:lstStyle/>
          <a:p>
            <a:pPr eaLnBrk="1" hangingPunct="1"/>
            <a:r>
              <a:rPr lang="en-US" altLang="en-US" sz="4400" dirty="0">
                <a:cs typeface="Roboto Slab Medium" pitchFamily="2" charset="0"/>
              </a:rPr>
              <a:t>Canada Revenue Agency (CRA)</a:t>
            </a:r>
            <a:endParaRPr lang="en-US" altLang="en-US" sz="4400" dirty="0">
              <a:latin typeface="Roboto" panose="02000000000000000000" pitchFamily="2" charset="0"/>
              <a:cs typeface="Roboto Slab Medium" pitchFamily="2" charset="0"/>
            </a:endParaRPr>
          </a:p>
        </p:txBody>
      </p:sp>
      <p:sp>
        <p:nvSpPr>
          <p:cNvPr id="3" name="Content Placeholder 2">
            <a:extLst>
              <a:ext uri="{FF2B5EF4-FFF2-40B4-BE49-F238E27FC236}">
                <a16:creationId xmlns:a16="http://schemas.microsoft.com/office/drawing/2014/main" id="{304A87B2-B692-410C-862F-C9AB8641C245}"/>
              </a:ext>
            </a:extLst>
          </p:cNvPr>
          <p:cNvSpPr>
            <a:spLocks noGrp="1"/>
          </p:cNvSpPr>
          <p:nvPr>
            <p:ph idx="1"/>
          </p:nvPr>
        </p:nvSpPr>
        <p:spPr>
          <a:xfrm>
            <a:off x="2368233" y="2608580"/>
            <a:ext cx="9381807" cy="3686175"/>
          </a:xfrm>
        </p:spPr>
        <p:txBody>
          <a:bodyPr rtlCol="0">
            <a:normAutofit/>
          </a:bodyPr>
          <a:lstStyle/>
          <a:p>
            <a:pPr lvl="1" eaLnBrk="1" fontAlgn="auto" hangingPunct="1">
              <a:spcAft>
                <a:spcPts val="0"/>
              </a:spcAft>
              <a:defRPr/>
            </a:pPr>
            <a:r>
              <a:rPr lang="en-US" dirty="0">
                <a:latin typeface="Roboto" panose="02000000000000000000" pitchFamily="2" charset="0"/>
                <a:ea typeface="Roboto" panose="02000000000000000000" pitchFamily="2" charset="0"/>
                <a:cs typeface="+mn-cs"/>
              </a:rPr>
              <a:t>Annual Public Information Return (T3010) </a:t>
            </a:r>
          </a:p>
          <a:p>
            <a:pPr lvl="1" eaLnBrk="1" fontAlgn="auto" hangingPunct="1">
              <a:spcAft>
                <a:spcPts val="0"/>
              </a:spcAft>
              <a:defRPr/>
            </a:pPr>
            <a:r>
              <a:rPr lang="en-US" dirty="0">
                <a:latin typeface="Roboto" panose="02000000000000000000" pitchFamily="2" charset="0"/>
                <a:ea typeface="Roboto" panose="02000000000000000000" pitchFamily="2" charset="0"/>
                <a:cs typeface="+mn-cs"/>
              </a:rPr>
              <a:t>Monthly / quarterly payroll deductions and reporting of any scholarships paid</a:t>
            </a:r>
          </a:p>
          <a:p>
            <a:pPr lvl="1" eaLnBrk="1" fontAlgn="auto" hangingPunct="1">
              <a:spcAft>
                <a:spcPts val="0"/>
              </a:spcAft>
              <a:defRPr/>
            </a:pPr>
            <a:r>
              <a:rPr lang="en-US" dirty="0">
                <a:latin typeface="Roboto" panose="02000000000000000000" pitchFamily="2" charset="0"/>
                <a:ea typeface="Roboto" panose="02000000000000000000" pitchFamily="2" charset="0"/>
                <a:cs typeface="+mn-cs"/>
              </a:rPr>
              <a:t>Harmonized Sales Tax / Goods and Services Tax (HST/GST) rebates</a:t>
            </a:r>
          </a:p>
          <a:p>
            <a:pPr eaLnBrk="1" fontAlgn="auto" hangingPunct="1">
              <a:spcAft>
                <a:spcPts val="0"/>
              </a:spcAft>
              <a:defRPr/>
            </a:pPr>
            <a:endParaRPr lang="en-US" dirty="0">
              <a:latin typeface="Roboto" panose="02000000000000000000" pitchFamily="2" charset="0"/>
              <a:ea typeface="Roboto" panose="02000000000000000000" pitchFamily="2" charset="0"/>
              <a:cs typeface="+mn-cs"/>
            </a:endParaRPr>
          </a:p>
        </p:txBody>
      </p:sp>
      <p:sp>
        <p:nvSpPr>
          <p:cNvPr id="2" name="Slide Number Placeholder 1">
            <a:extLst>
              <a:ext uri="{FF2B5EF4-FFF2-40B4-BE49-F238E27FC236}">
                <a16:creationId xmlns:a16="http://schemas.microsoft.com/office/drawing/2014/main" id="{B46C728F-072F-6642-9E3E-E92B733B179E}"/>
              </a:ext>
            </a:extLst>
          </p:cNvPr>
          <p:cNvSpPr>
            <a:spLocks noGrp="1"/>
          </p:cNvSpPr>
          <p:nvPr>
            <p:ph type="sldNum" sz="quarter" idx="12"/>
          </p:nvPr>
        </p:nvSpPr>
        <p:spPr/>
        <p:txBody>
          <a:bodyPr/>
          <a:lstStyle/>
          <a:p>
            <a:pPr>
              <a:defRPr/>
            </a:pPr>
            <a:fld id="{A959BC91-F2B9-42C6-9466-FDBECED903BB}" type="slidenum">
              <a:rPr lang="en-US" smtClean="0"/>
              <a:pPr>
                <a:defRPr/>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0CC263-F9BA-4171-815A-DC6EBA6028DA}"/>
              </a:ext>
            </a:extLst>
          </p:cNvPr>
          <p:cNvSpPr/>
          <p:nvPr/>
        </p:nvSpPr>
        <p:spPr>
          <a:xfrm>
            <a:off x="0" y="0"/>
            <a:ext cx="12177713" cy="1528763"/>
          </a:xfrm>
          <a:prstGeom prst="rect">
            <a:avLst/>
          </a:prstGeom>
          <a:solidFill>
            <a:srgbClr val="D11F2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3F336130-57F5-42B1-A559-395F59BB9346}"/>
              </a:ext>
            </a:extLst>
          </p:cNvPr>
          <p:cNvSpPr/>
          <p:nvPr/>
        </p:nvSpPr>
        <p:spPr>
          <a:xfrm>
            <a:off x="0" y="0"/>
            <a:ext cx="5129213" cy="6858000"/>
          </a:xfrm>
          <a:prstGeom prst="rect">
            <a:avLst/>
          </a:prstGeom>
          <a:solidFill>
            <a:srgbClr val="1E3C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32099" name="Title 2">
            <a:extLst>
              <a:ext uri="{FF2B5EF4-FFF2-40B4-BE49-F238E27FC236}">
                <a16:creationId xmlns:a16="http://schemas.microsoft.com/office/drawing/2014/main" id="{0FC75587-931B-4EA9-B29B-9C250D0E632F}"/>
              </a:ext>
            </a:extLst>
          </p:cNvPr>
          <p:cNvSpPr>
            <a:spLocks noGrp="1" noChangeArrowheads="1"/>
          </p:cNvSpPr>
          <p:nvPr>
            <p:ph type="title"/>
          </p:nvPr>
        </p:nvSpPr>
        <p:spPr>
          <a:xfrm>
            <a:off x="5286375" y="101600"/>
            <a:ext cx="6762750" cy="1325563"/>
          </a:xfrm>
        </p:spPr>
        <p:txBody>
          <a:bodyPr/>
          <a:lstStyle/>
          <a:p>
            <a:pPr eaLnBrk="1" hangingPunct="1"/>
            <a:r>
              <a:rPr lang="en-US" altLang="en-US" sz="5400">
                <a:solidFill>
                  <a:schemeClr val="bg1"/>
                </a:solidFill>
                <a:cs typeface="Roboto Slab Medium" pitchFamily="2" charset="0"/>
              </a:rPr>
              <a:t>What is the T3010?</a:t>
            </a:r>
          </a:p>
        </p:txBody>
      </p:sp>
      <p:sp>
        <p:nvSpPr>
          <p:cNvPr id="4" name="Content Placeholder 3">
            <a:extLst>
              <a:ext uri="{FF2B5EF4-FFF2-40B4-BE49-F238E27FC236}">
                <a16:creationId xmlns:a16="http://schemas.microsoft.com/office/drawing/2014/main" id="{358EA3A5-795B-4A6A-BF89-AECCAEAE002E}"/>
              </a:ext>
            </a:extLst>
          </p:cNvPr>
          <p:cNvSpPr>
            <a:spLocks noGrp="1"/>
          </p:cNvSpPr>
          <p:nvPr>
            <p:ph idx="1"/>
          </p:nvPr>
        </p:nvSpPr>
        <p:spPr>
          <a:xfrm>
            <a:off x="5580063" y="2038350"/>
            <a:ext cx="6149975" cy="4052888"/>
          </a:xfrm>
        </p:spPr>
        <p:txBody>
          <a:bodyPr rtlCol="0">
            <a:normAutofit fontScale="92500" lnSpcReduction="10000"/>
          </a:bodyPr>
          <a:lstStyle/>
          <a:p>
            <a:pPr eaLnBrk="1" fontAlgn="auto" hangingPunct="1">
              <a:spcAft>
                <a:spcPts val="0"/>
              </a:spcAft>
              <a:defRPr/>
            </a:pPr>
            <a:r>
              <a:rPr lang="en-US" dirty="0">
                <a:latin typeface="Roboto" panose="02000000000000000000" pitchFamily="2" charset="0"/>
                <a:ea typeface="Roboto" panose="02000000000000000000" pitchFamily="2" charset="0"/>
                <a:cs typeface="+mn-cs"/>
              </a:rPr>
              <a:t>Annual Charity Return</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Filed with CRA Charities Directorate</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Provides Accountability and Transparency</a:t>
            </a:r>
          </a:p>
          <a:p>
            <a:pPr eaLnBrk="1" fontAlgn="auto" hangingPunct="1">
              <a:spcAft>
                <a:spcPts val="0"/>
              </a:spcAft>
              <a:defRPr/>
            </a:pPr>
            <a:r>
              <a:rPr lang="en-US" dirty="0">
                <a:latin typeface="Roboto" panose="02000000000000000000" pitchFamily="2" charset="0"/>
                <a:ea typeface="Roboto" panose="02000000000000000000" pitchFamily="2" charset="0"/>
                <a:cs typeface="+mn-cs"/>
              </a:rPr>
              <a:t>Due within 6 months of end of church’s fiscal period</a:t>
            </a:r>
          </a:p>
        </p:txBody>
      </p:sp>
      <p:pic>
        <p:nvPicPr>
          <p:cNvPr id="132101" name="Picture 5" descr="Table&#10;&#10;Description automatically generated">
            <a:extLst>
              <a:ext uri="{FF2B5EF4-FFF2-40B4-BE49-F238E27FC236}">
                <a16:creationId xmlns:a16="http://schemas.microsoft.com/office/drawing/2014/main" id="{3613CD49-B99C-4706-9710-646CE8F3D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257175"/>
            <a:ext cx="4830763" cy="634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TextBox 8">
            <a:extLst>
              <a:ext uri="{FF2B5EF4-FFF2-40B4-BE49-F238E27FC236}">
                <a16:creationId xmlns:a16="http://schemas.microsoft.com/office/drawing/2014/main" id="{B896D202-8D88-436C-8686-95FE7CFB80E5}"/>
              </a:ext>
            </a:extLst>
          </p:cNvPr>
          <p:cNvSpPr txBox="1">
            <a:spLocks noChangeArrowheads="1"/>
          </p:cNvSpPr>
          <p:nvPr/>
        </p:nvSpPr>
        <p:spPr bwMode="auto">
          <a:xfrm>
            <a:off x="11454937" y="0"/>
            <a:ext cx="722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r" eaLnBrk="1" hangingPunct="1">
              <a:spcBef>
                <a:spcPct val="0"/>
              </a:spcBef>
              <a:buFontTx/>
              <a:buNone/>
            </a:pPr>
            <a:r>
              <a:rPr lang="en-US" altLang="en-US" sz="2400" dirty="0">
                <a:solidFill>
                  <a:schemeClr val="bg1"/>
                </a:solidFill>
              </a:rPr>
              <a:t>BP</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Title 2">
            <a:extLst>
              <a:ext uri="{FF2B5EF4-FFF2-40B4-BE49-F238E27FC236}">
                <a16:creationId xmlns:a16="http://schemas.microsoft.com/office/drawing/2014/main" id="{207EDD14-F65A-4686-A0C0-6AD5095C1A2F}"/>
              </a:ext>
            </a:extLst>
          </p:cNvPr>
          <p:cNvSpPr>
            <a:spLocks noGrp="1" noChangeArrowheads="1"/>
          </p:cNvSpPr>
          <p:nvPr>
            <p:ph type="title"/>
          </p:nvPr>
        </p:nvSpPr>
        <p:spPr/>
        <p:txBody>
          <a:bodyPr/>
          <a:lstStyle/>
          <a:p>
            <a:pPr eaLnBrk="1" hangingPunct="1"/>
            <a:r>
              <a:rPr lang="en-US" altLang="en-US">
                <a:cs typeface="Roboto Slab Medium" pitchFamily="2" charset="0"/>
              </a:rPr>
              <a:t>T3010: Forget to file?</a:t>
            </a:r>
          </a:p>
        </p:txBody>
      </p:sp>
      <p:sp>
        <p:nvSpPr>
          <p:cNvPr id="134146" name="Content Placeholder 3">
            <a:extLst>
              <a:ext uri="{FF2B5EF4-FFF2-40B4-BE49-F238E27FC236}">
                <a16:creationId xmlns:a16="http://schemas.microsoft.com/office/drawing/2014/main" id="{5A2ED96E-49D2-46DB-9B33-11476C55EF5F}"/>
              </a:ext>
            </a:extLst>
          </p:cNvPr>
          <p:cNvSpPr>
            <a:spLocks noGrp="1" noChangeArrowheads="1"/>
          </p:cNvSpPr>
          <p:nvPr>
            <p:ph idx="1"/>
          </p:nvPr>
        </p:nvSpPr>
        <p:spPr>
          <a:xfrm>
            <a:off x="2932113" y="2655888"/>
            <a:ext cx="8421687" cy="3836987"/>
          </a:xfrm>
        </p:spPr>
        <p:txBody>
          <a:bodyPr/>
          <a:lstStyle/>
          <a:p>
            <a:pPr eaLnBrk="1" hangingPunct="1"/>
            <a:r>
              <a:rPr lang="en-US" altLang="en-US">
                <a:latin typeface="Roboto" panose="02000000000000000000" pitchFamily="2" charset="0"/>
                <a:ea typeface="Roboto" panose="02000000000000000000" pitchFamily="2" charset="0"/>
                <a:cs typeface="Roboto" panose="02000000000000000000" pitchFamily="2" charset="0"/>
              </a:rPr>
              <a:t>Charitable status revoked</a:t>
            </a:r>
          </a:p>
          <a:p>
            <a:pPr eaLnBrk="1" hangingPunct="1"/>
            <a:r>
              <a:rPr lang="en-US" altLang="en-US">
                <a:latin typeface="Roboto" panose="02000000000000000000" pitchFamily="2" charset="0"/>
                <a:ea typeface="Roboto" panose="02000000000000000000" pitchFamily="2" charset="0"/>
                <a:cs typeface="Roboto" panose="02000000000000000000" pitchFamily="2" charset="0"/>
              </a:rPr>
              <a:t>Unable to issue tax receipts</a:t>
            </a:r>
          </a:p>
          <a:p>
            <a:pPr eaLnBrk="1" hangingPunct="1"/>
            <a:r>
              <a:rPr lang="en-US" altLang="en-US">
                <a:latin typeface="Roboto" panose="02000000000000000000" pitchFamily="2" charset="0"/>
                <a:ea typeface="Roboto" panose="02000000000000000000" pitchFamily="2" charset="0"/>
                <a:cs typeface="Roboto" panose="02000000000000000000" pitchFamily="2" charset="0"/>
              </a:rPr>
              <a:t>$500 penalty</a:t>
            </a:r>
          </a:p>
          <a:p>
            <a:pPr eaLnBrk="1" hangingPunct="1"/>
            <a:r>
              <a:rPr lang="en-US" altLang="en-US">
                <a:latin typeface="Roboto" panose="02000000000000000000" pitchFamily="2" charset="0"/>
                <a:ea typeface="Roboto" panose="02000000000000000000" pitchFamily="2" charset="0"/>
                <a:cs typeface="Roboto" panose="02000000000000000000" pitchFamily="2" charset="0"/>
              </a:rPr>
              <a:t>Late filers published on CRA site</a:t>
            </a:r>
          </a:p>
          <a:p>
            <a:pPr eaLnBrk="1" hangingPunct="1"/>
            <a:endParaRPr lang="en-US" altLang="en-US"/>
          </a:p>
        </p:txBody>
      </p:sp>
      <p:sp>
        <p:nvSpPr>
          <p:cNvPr id="5" name="Rectangle 1">
            <a:extLst>
              <a:ext uri="{FF2B5EF4-FFF2-40B4-BE49-F238E27FC236}">
                <a16:creationId xmlns:a16="http://schemas.microsoft.com/office/drawing/2014/main" id="{AA40673B-D7C8-904E-96F1-2FDE41D4E532}"/>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97328E61-3114-3E4B-A906-22F191F576D3}"/>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BP</a:t>
            </a:r>
          </a:p>
        </p:txBody>
      </p:sp>
      <p:sp>
        <p:nvSpPr>
          <p:cNvPr id="2" name="Slide Number Placeholder 1">
            <a:extLst>
              <a:ext uri="{FF2B5EF4-FFF2-40B4-BE49-F238E27FC236}">
                <a16:creationId xmlns:a16="http://schemas.microsoft.com/office/drawing/2014/main" id="{B254EAF7-46EA-2341-9E04-3C8D575F2751}"/>
              </a:ext>
            </a:extLst>
          </p:cNvPr>
          <p:cNvSpPr>
            <a:spLocks noGrp="1"/>
          </p:cNvSpPr>
          <p:nvPr>
            <p:ph type="sldNum" sz="quarter" idx="12"/>
          </p:nvPr>
        </p:nvSpPr>
        <p:spPr/>
        <p:txBody>
          <a:bodyPr/>
          <a:lstStyle/>
          <a:p>
            <a:pPr>
              <a:defRPr/>
            </a:pPr>
            <a:fld id="{AE76555A-DBEC-49DE-AB50-BC0EA6AF73D8}"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2">
            <a:extLst>
              <a:ext uri="{FF2B5EF4-FFF2-40B4-BE49-F238E27FC236}">
                <a16:creationId xmlns:a16="http://schemas.microsoft.com/office/drawing/2014/main" id="{ED4F1A23-BDAB-444C-8825-16E35D760409}"/>
              </a:ext>
            </a:extLst>
          </p:cNvPr>
          <p:cNvSpPr>
            <a:spLocks noGrp="1" noChangeArrowheads="1"/>
          </p:cNvSpPr>
          <p:nvPr>
            <p:ph type="title"/>
          </p:nvPr>
        </p:nvSpPr>
        <p:spPr/>
        <p:txBody>
          <a:bodyPr/>
          <a:lstStyle/>
          <a:p>
            <a:pPr eaLnBrk="1" hangingPunct="1"/>
            <a:r>
              <a:rPr lang="en-US" altLang="en-US">
                <a:cs typeface="Roboto Slab Medium" pitchFamily="2" charset="0"/>
              </a:rPr>
              <a:t>T3010: What’s needed?</a:t>
            </a:r>
          </a:p>
        </p:txBody>
      </p:sp>
      <p:sp>
        <p:nvSpPr>
          <p:cNvPr id="4" name="Content Placeholder 3">
            <a:extLst>
              <a:ext uri="{FF2B5EF4-FFF2-40B4-BE49-F238E27FC236}">
                <a16:creationId xmlns:a16="http://schemas.microsoft.com/office/drawing/2014/main" id="{E45C74DB-3586-4F64-964A-03EC499CF282}"/>
              </a:ext>
            </a:extLst>
          </p:cNvPr>
          <p:cNvSpPr>
            <a:spLocks noGrp="1"/>
          </p:cNvSpPr>
          <p:nvPr>
            <p:ph idx="1"/>
          </p:nvPr>
        </p:nvSpPr>
        <p:spPr>
          <a:xfrm>
            <a:off x="2932113" y="2557463"/>
            <a:ext cx="8709025" cy="4300537"/>
          </a:xfrm>
        </p:spPr>
        <p:txBody>
          <a:bodyPr rtlCol="0">
            <a:normAutofit fontScale="70000" lnSpcReduction="20000"/>
          </a:bodyPr>
          <a:lstStyle/>
          <a:p>
            <a:pPr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Financial statements &amp; accounting records</a:t>
            </a:r>
          </a:p>
          <a:p>
            <a:pPr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Financial records from other groups within the church</a:t>
            </a:r>
          </a:p>
          <a:p>
            <a:pPr lvl="1"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WMS (unless filed separately) </a:t>
            </a:r>
          </a:p>
          <a:p>
            <a:pPr lvl="1"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Sunday School</a:t>
            </a:r>
          </a:p>
          <a:p>
            <a:pPr lvl="1"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Choir, </a:t>
            </a:r>
          </a:p>
          <a:p>
            <a:pPr lvl="1"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Camps</a:t>
            </a:r>
          </a:p>
          <a:p>
            <a:pPr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Blank Form T3010 Return downloaded from </a:t>
            </a:r>
            <a:r>
              <a:rPr lang="en-US" dirty="0">
                <a:latin typeface="+mn-lt"/>
                <a:ea typeface="+mn-ea"/>
                <a:cs typeface="+mn-cs"/>
                <a:hlinkClick r:id="rId3"/>
              </a:rPr>
              <a:t>www.cra-arc.gc.ca</a:t>
            </a: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36195" name="TextBox 1">
            <a:extLst>
              <a:ext uri="{FF2B5EF4-FFF2-40B4-BE49-F238E27FC236}">
                <a16:creationId xmlns:a16="http://schemas.microsoft.com/office/drawing/2014/main" id="{E36179ED-DABE-4DB0-BE5E-6A15EADD76A1}"/>
              </a:ext>
            </a:extLst>
          </p:cNvPr>
          <p:cNvSpPr txBox="1">
            <a:spLocks noChangeArrowheads="1"/>
          </p:cNvSpPr>
          <p:nvPr/>
        </p:nvSpPr>
        <p:spPr bwMode="auto">
          <a:xfrm>
            <a:off x="10391775" y="1471613"/>
            <a:ext cx="1249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r" eaLnBrk="1" hangingPunct="1">
              <a:spcBef>
                <a:spcPct val="0"/>
              </a:spcBef>
              <a:buFontTx/>
              <a:buNone/>
            </a:pPr>
            <a:r>
              <a:rPr lang="en-US" altLang="en-US" sz="1800">
                <a:latin typeface="Roboto" panose="02000000000000000000" pitchFamily="2" charset="0"/>
                <a:ea typeface="Roboto" panose="02000000000000000000" pitchFamily="2" charset="0"/>
                <a:cs typeface="Roboto" panose="02000000000000000000" pitchFamily="2" charset="0"/>
              </a:rPr>
              <a:t>(1 of 2)</a:t>
            </a:r>
          </a:p>
        </p:txBody>
      </p:sp>
      <p:sp>
        <p:nvSpPr>
          <p:cNvPr id="6" name="Rectangle 1">
            <a:extLst>
              <a:ext uri="{FF2B5EF4-FFF2-40B4-BE49-F238E27FC236}">
                <a16:creationId xmlns:a16="http://schemas.microsoft.com/office/drawing/2014/main" id="{28DF80C1-DCA7-1944-8E39-DB498F2B6E1F}"/>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2D1D4869-E7B4-5049-A24B-FD5F34EEDE12}"/>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BP</a:t>
            </a:r>
          </a:p>
        </p:txBody>
      </p:sp>
      <p:sp>
        <p:nvSpPr>
          <p:cNvPr id="2" name="Slide Number Placeholder 1">
            <a:extLst>
              <a:ext uri="{FF2B5EF4-FFF2-40B4-BE49-F238E27FC236}">
                <a16:creationId xmlns:a16="http://schemas.microsoft.com/office/drawing/2014/main" id="{23869207-E6A3-3942-98FB-81FF82FB463C}"/>
              </a:ext>
            </a:extLst>
          </p:cNvPr>
          <p:cNvSpPr>
            <a:spLocks noGrp="1"/>
          </p:cNvSpPr>
          <p:nvPr>
            <p:ph type="sldNum" sz="quarter" idx="12"/>
          </p:nvPr>
        </p:nvSpPr>
        <p:spPr/>
        <p:txBody>
          <a:bodyPr/>
          <a:lstStyle/>
          <a:p>
            <a:pPr>
              <a:defRPr/>
            </a:pPr>
            <a:fld id="{AE76555A-DBEC-49DE-AB50-BC0EA6AF73D8}" type="slidenum">
              <a:rPr lang="en-US" smtClean="0"/>
              <a:pPr>
                <a:defRPr/>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2">
            <a:extLst>
              <a:ext uri="{FF2B5EF4-FFF2-40B4-BE49-F238E27FC236}">
                <a16:creationId xmlns:a16="http://schemas.microsoft.com/office/drawing/2014/main" id="{399977B1-DD76-49BD-8D09-6273359065F2}"/>
              </a:ext>
            </a:extLst>
          </p:cNvPr>
          <p:cNvSpPr>
            <a:spLocks noGrp="1" noChangeArrowheads="1"/>
          </p:cNvSpPr>
          <p:nvPr>
            <p:ph type="title"/>
          </p:nvPr>
        </p:nvSpPr>
        <p:spPr>
          <a:xfrm>
            <a:off x="2395538" y="927100"/>
            <a:ext cx="9004300" cy="1296988"/>
          </a:xfrm>
        </p:spPr>
        <p:txBody>
          <a:bodyPr/>
          <a:lstStyle/>
          <a:p>
            <a:pPr eaLnBrk="1" hangingPunct="1"/>
            <a:r>
              <a:rPr lang="en-US" altLang="en-US" sz="4400">
                <a:latin typeface="Roboto" panose="02000000000000000000" pitchFamily="2" charset="0"/>
                <a:ea typeface="Roboto" panose="02000000000000000000" pitchFamily="2" charset="0"/>
                <a:cs typeface="Roboto Medium" panose="02000000000000000000" pitchFamily="2" charset="0"/>
              </a:rPr>
              <a:t>Guides and Worksheets</a:t>
            </a:r>
            <a:br>
              <a:rPr lang="en-US" altLang="en-US">
                <a:latin typeface="Roboto Medium" panose="02000000000000000000" pitchFamily="2" charset="0"/>
                <a:ea typeface="Roboto" panose="02000000000000000000" pitchFamily="2" charset="0"/>
                <a:cs typeface="Roboto Medium" panose="02000000000000000000" pitchFamily="2" charset="0"/>
              </a:rPr>
            </a:br>
            <a:r>
              <a:rPr lang="en-US" altLang="en-US" sz="3200">
                <a:latin typeface="Roboto" panose="02000000000000000000" pitchFamily="2" charset="0"/>
                <a:ea typeface="Roboto" panose="02000000000000000000" pitchFamily="2" charset="0"/>
                <a:cs typeface="Roboto Medium" panose="02000000000000000000" pitchFamily="2" charset="0"/>
              </a:rPr>
              <a:t>available at: canada.ca/en/revenue-agency/services/forms-publications/forms.html</a:t>
            </a:r>
            <a:br>
              <a:rPr lang="en-US" altLang="en-US" b="1" u="sng">
                <a:latin typeface="Roboto" panose="02000000000000000000" pitchFamily="2" charset="0"/>
                <a:ea typeface="Roboto" panose="02000000000000000000" pitchFamily="2" charset="0"/>
                <a:cs typeface="Roboto Medium" panose="02000000000000000000" pitchFamily="2" charset="0"/>
              </a:rPr>
            </a:br>
            <a:endParaRPr lang="en-US" altLang="en-US">
              <a:ea typeface="Roboto" panose="02000000000000000000" pitchFamily="2" charset="0"/>
              <a:cs typeface="Roboto Medium" panose="02000000000000000000" pitchFamily="2" charset="0"/>
            </a:endParaRPr>
          </a:p>
        </p:txBody>
      </p:sp>
      <p:sp>
        <p:nvSpPr>
          <p:cNvPr id="4" name="Content Placeholder 3">
            <a:extLst>
              <a:ext uri="{FF2B5EF4-FFF2-40B4-BE49-F238E27FC236}">
                <a16:creationId xmlns:a16="http://schemas.microsoft.com/office/drawing/2014/main" id="{79F48C70-F5AB-4AC1-A514-D9C1B9C0934E}"/>
              </a:ext>
            </a:extLst>
          </p:cNvPr>
          <p:cNvSpPr>
            <a:spLocks noGrp="1"/>
          </p:cNvSpPr>
          <p:nvPr>
            <p:ph idx="1"/>
          </p:nvPr>
        </p:nvSpPr>
        <p:spPr>
          <a:xfrm>
            <a:off x="2395538" y="2459038"/>
            <a:ext cx="9547225" cy="4348162"/>
          </a:xfrm>
        </p:spPr>
        <p:txBody>
          <a:bodyPr rtlCol="0">
            <a:normAutofit fontScale="85000" lnSpcReduction="20000"/>
          </a:bodyPr>
          <a:lstStyle/>
          <a:p>
            <a:pPr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Guide T4033 – Completing the Registered Charity Information Return </a:t>
            </a:r>
          </a:p>
          <a:p>
            <a:pPr lvl="1"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Called </a:t>
            </a:r>
            <a:r>
              <a:rPr lang="en-US" i="1" dirty="0">
                <a:latin typeface="Roboto" panose="02000000000000000000" pitchFamily="2" charset="0"/>
                <a:ea typeface="Roboto" panose="02000000000000000000" pitchFamily="2" charset="0"/>
                <a:cs typeface="Roboto" panose="02000000000000000000" pitchFamily="2" charset="0"/>
              </a:rPr>
              <a:t>the Guide</a:t>
            </a:r>
          </a:p>
          <a:p>
            <a:pPr lvl="1" eaLnBrk="1" fontAlgn="auto" hangingPunct="1">
              <a:lnSpc>
                <a:spcPct val="120000"/>
              </a:lnSpc>
              <a:spcBef>
                <a:spcPts val="400"/>
              </a:spcBef>
              <a:spcAft>
                <a:spcPts val="0"/>
              </a:spcAft>
              <a:defRPr/>
            </a:pPr>
            <a:r>
              <a:rPr lang="en-US" i="1" dirty="0">
                <a:latin typeface="Roboto" panose="02000000000000000000" pitchFamily="2" charset="0"/>
                <a:ea typeface="Roboto" panose="02000000000000000000" pitchFamily="2" charset="0"/>
                <a:cs typeface="Roboto" panose="02000000000000000000" pitchFamily="2" charset="0"/>
              </a:rPr>
              <a:t>Can be found at </a:t>
            </a:r>
            <a:r>
              <a:rPr lang="en-US" i="1" dirty="0" err="1">
                <a:latin typeface="Roboto" panose="02000000000000000000" pitchFamily="2" charset="0"/>
                <a:ea typeface="Roboto" panose="02000000000000000000" pitchFamily="2" charset="0"/>
                <a:cs typeface="Roboto" panose="02000000000000000000" pitchFamily="2" charset="0"/>
              </a:rPr>
              <a:t>canada.ca</a:t>
            </a:r>
            <a:r>
              <a:rPr lang="en-US" i="1" dirty="0">
                <a:latin typeface="Roboto" panose="02000000000000000000" pitchFamily="2" charset="0"/>
                <a:ea typeface="Roboto" panose="02000000000000000000" pitchFamily="2" charset="0"/>
                <a:cs typeface="Roboto" panose="02000000000000000000" pitchFamily="2" charset="0"/>
              </a:rPr>
              <a:t>/</a:t>
            </a:r>
            <a:r>
              <a:rPr lang="en-US" i="1" dirty="0" err="1">
                <a:latin typeface="Roboto" panose="02000000000000000000" pitchFamily="2" charset="0"/>
                <a:ea typeface="Roboto" panose="02000000000000000000" pitchFamily="2" charset="0"/>
                <a:cs typeface="Roboto" panose="02000000000000000000" pitchFamily="2" charset="0"/>
              </a:rPr>
              <a:t>cra</a:t>
            </a:r>
            <a:r>
              <a:rPr lang="en-US" i="1" dirty="0">
                <a:latin typeface="Roboto" panose="02000000000000000000" pitchFamily="2" charset="0"/>
                <a:ea typeface="Roboto" panose="02000000000000000000" pitchFamily="2" charset="0"/>
                <a:cs typeface="Roboto" panose="02000000000000000000" pitchFamily="2" charset="0"/>
              </a:rPr>
              <a:t>-forms</a:t>
            </a:r>
          </a:p>
          <a:p>
            <a:pPr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T1235 – Directors/Trustees Worksheet</a:t>
            </a:r>
          </a:p>
          <a:p>
            <a:pPr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T1236 – Qualified </a:t>
            </a:r>
            <a:r>
              <a:rPr lang="en-US" dirty="0" err="1">
                <a:latin typeface="Roboto" panose="02000000000000000000" pitchFamily="2" charset="0"/>
                <a:ea typeface="Roboto" panose="02000000000000000000" pitchFamily="2" charset="0"/>
                <a:cs typeface="Roboto" panose="02000000000000000000" pitchFamily="2" charset="0"/>
              </a:rPr>
              <a:t>Donees</a:t>
            </a:r>
            <a:r>
              <a:rPr lang="en-US" dirty="0">
                <a:latin typeface="Roboto" panose="02000000000000000000" pitchFamily="2" charset="0"/>
                <a:ea typeface="Roboto" panose="02000000000000000000" pitchFamily="2" charset="0"/>
                <a:cs typeface="Roboto" panose="02000000000000000000" pitchFamily="2" charset="0"/>
              </a:rPr>
              <a:t> Worksheet</a:t>
            </a:r>
          </a:p>
          <a:p>
            <a:pPr eaLnBrk="1" fontAlgn="auto" hangingPunct="1">
              <a:lnSpc>
                <a:spcPct val="120000"/>
              </a:lnSpc>
              <a:spcBef>
                <a:spcPts val="400"/>
              </a:spcBef>
              <a:spcAft>
                <a:spcPts val="0"/>
              </a:spcAft>
              <a:defRPr/>
            </a:pPr>
            <a:r>
              <a:rPr lang="en-US" dirty="0">
                <a:latin typeface="Roboto" panose="02000000000000000000" pitchFamily="2" charset="0"/>
                <a:ea typeface="Roboto" panose="02000000000000000000" pitchFamily="2" charset="0"/>
                <a:cs typeface="Roboto" panose="02000000000000000000" pitchFamily="2" charset="0"/>
              </a:rPr>
              <a:t>Schedules 1 to 6 </a:t>
            </a:r>
            <a:r>
              <a:rPr lang="en-US" sz="3400" dirty="0">
                <a:latin typeface="Roboto" panose="02000000000000000000" pitchFamily="2" charset="0"/>
                <a:ea typeface="Roboto" panose="02000000000000000000" pitchFamily="2" charset="0"/>
                <a:cs typeface="Roboto" panose="02000000000000000000" pitchFamily="2" charset="0"/>
              </a:rPr>
              <a:t>(May not need but included in download)</a:t>
            </a:r>
          </a:p>
          <a:p>
            <a:pPr eaLnBrk="1" fontAlgn="auto" hangingPunct="1">
              <a:lnSpc>
                <a:spcPct val="120000"/>
              </a:lnSpc>
              <a:spcBef>
                <a:spcPts val="400"/>
              </a:spcBef>
              <a:spcAft>
                <a:spcPts val="0"/>
              </a:spcAft>
              <a:defRPr/>
            </a:pPr>
            <a:endParaRPr lang="en-US" b="1" u="sng" dirty="0">
              <a:latin typeface="Roboto" panose="02000000000000000000" pitchFamily="2" charset="0"/>
              <a:ea typeface="Roboto" panose="02000000000000000000" pitchFamily="2" charset="0"/>
              <a:cs typeface="Roboto" panose="02000000000000000000" pitchFamily="2" charset="0"/>
            </a:endParaRPr>
          </a:p>
        </p:txBody>
      </p:sp>
      <p:sp>
        <p:nvSpPr>
          <p:cNvPr id="5" name="Rectangle 1">
            <a:extLst>
              <a:ext uri="{FF2B5EF4-FFF2-40B4-BE49-F238E27FC236}">
                <a16:creationId xmlns:a16="http://schemas.microsoft.com/office/drawing/2014/main" id="{38217093-9F52-8047-84AE-B183BE96E151}"/>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4CF96146-5140-684D-B41C-61981000D9DF}"/>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BP</a:t>
            </a:r>
          </a:p>
        </p:txBody>
      </p:sp>
      <p:sp>
        <p:nvSpPr>
          <p:cNvPr id="2" name="Slide Number Placeholder 1">
            <a:extLst>
              <a:ext uri="{FF2B5EF4-FFF2-40B4-BE49-F238E27FC236}">
                <a16:creationId xmlns:a16="http://schemas.microsoft.com/office/drawing/2014/main" id="{E60B63AF-2EFE-7944-928A-ADD071390396}"/>
              </a:ext>
            </a:extLst>
          </p:cNvPr>
          <p:cNvSpPr>
            <a:spLocks noGrp="1"/>
          </p:cNvSpPr>
          <p:nvPr>
            <p:ph type="sldNum" sz="quarter" idx="12"/>
          </p:nvPr>
        </p:nvSpPr>
        <p:spPr/>
        <p:txBody>
          <a:bodyPr/>
          <a:lstStyle/>
          <a:p>
            <a:pPr>
              <a:defRPr/>
            </a:pPr>
            <a:fld id="{AE76555A-DBEC-49DE-AB50-BC0EA6AF73D8}" type="slidenum">
              <a:rPr lang="en-US" smtClean="0"/>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12" name="Rounded Rectangle 23">
            <a:extLst>
              <a:ext uri="{FF2B5EF4-FFF2-40B4-BE49-F238E27FC236}">
                <a16:creationId xmlns:a16="http://schemas.microsoft.com/office/drawing/2014/main" id="{1AD381F8-7416-437B-8800-E3432A023AB9}"/>
              </a:ext>
            </a:extLst>
          </p:cNvPr>
          <p:cNvGrpSpPr>
            <a:grpSpLocks/>
          </p:cNvGrpSpPr>
          <p:nvPr/>
        </p:nvGrpSpPr>
        <p:grpSpPr bwMode="auto">
          <a:xfrm>
            <a:off x="-723900" y="1987296"/>
            <a:ext cx="13576300" cy="2051304"/>
            <a:chOff x="-456" y="1432"/>
            <a:chExt cx="8552" cy="1112"/>
          </a:xfrm>
        </p:grpSpPr>
        <p:pic>
          <p:nvPicPr>
            <p:cNvPr id="140290" name="Rounded Rectangle 23">
              <a:extLst>
                <a:ext uri="{FF2B5EF4-FFF2-40B4-BE49-F238E27FC236}">
                  <a16:creationId xmlns:a16="http://schemas.microsoft.com/office/drawing/2014/main" id="{3198A973-D278-466F-930C-004427B2855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 y="1432"/>
              <a:ext cx="8552" cy="1112"/>
            </a:xfrm>
            <a:prstGeom prst="rect">
              <a:avLst/>
            </a:prstGeom>
            <a:noFill/>
            <a:extLst>
              <a:ext uri="{909E8E84-426E-40DD-AFC4-6F175D3DCCD1}">
                <a14:hiddenFill xmlns:a14="http://schemas.microsoft.com/office/drawing/2010/main">
                  <a:solidFill>
                    <a:srgbClr val="FFFFFF"/>
                  </a:solidFill>
                </a14:hiddenFill>
              </a:ext>
            </a:extLst>
          </p:spPr>
        </p:pic>
        <p:sp>
          <p:nvSpPr>
            <p:cNvPr id="140291" name="Text Box 3">
              <a:extLst>
                <a:ext uri="{FF2B5EF4-FFF2-40B4-BE49-F238E27FC236}">
                  <a16:creationId xmlns:a16="http://schemas.microsoft.com/office/drawing/2014/main" id="{7796F78B-FEDE-4381-91C1-3E91604DA3E3}"/>
                </a:ext>
              </a:extLst>
            </p:cNvPr>
            <p:cNvSpPr txBox="1">
              <a:spLocks noChangeArrowheads="1"/>
            </p:cNvSpPr>
            <p:nvPr/>
          </p:nvSpPr>
          <p:spPr bwMode="auto">
            <a:xfrm>
              <a:off x="-400" y="1489"/>
              <a:ext cx="8441" cy="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FFFFF"/>
                </a:solidFill>
              </a:endParaRPr>
            </a:p>
          </p:txBody>
        </p:sp>
      </p:grpSp>
      <p:pic>
        <p:nvPicPr>
          <p:cNvPr id="13" name="Picture 12" descr="A picture containing table&#10;&#10;Description automatically generated">
            <a:extLst>
              <a:ext uri="{FF2B5EF4-FFF2-40B4-BE49-F238E27FC236}">
                <a16:creationId xmlns:a16="http://schemas.microsoft.com/office/drawing/2014/main" id="{4C200AFB-FB40-4EC7-B122-FEFBD3227E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11400"/>
            <a:ext cx="12141200" cy="17272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C942EC2-ADB4-4270-9FD7-61556721677C}"/>
              </a:ext>
            </a:extLst>
          </p:cNvPr>
          <p:cNvSpPr txBox="1">
            <a:spLocks noChangeArrowheads="1"/>
          </p:cNvSpPr>
          <p:nvPr/>
        </p:nvSpPr>
        <p:spPr bwMode="auto">
          <a:xfrm>
            <a:off x="7889875" y="3390900"/>
            <a:ext cx="3397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r" eaLnBrk="1" hangingPunct="1">
              <a:spcBef>
                <a:spcPct val="0"/>
              </a:spcBef>
              <a:buFontTx/>
              <a:buNone/>
            </a:pPr>
            <a:r>
              <a:rPr lang="en-US" altLang="en-US" sz="2000">
                <a:solidFill>
                  <a:srgbClr val="1E3C71"/>
                </a:solidFill>
                <a:latin typeface="Calibri" panose="020F0502020204030204" pitchFamily="34" charset="0"/>
              </a:rPr>
              <a:t>10785 6619 RR 0001 </a:t>
            </a:r>
          </a:p>
        </p:txBody>
      </p:sp>
      <p:sp>
        <p:nvSpPr>
          <p:cNvPr id="14" name="TextBox 13">
            <a:extLst>
              <a:ext uri="{FF2B5EF4-FFF2-40B4-BE49-F238E27FC236}">
                <a16:creationId xmlns:a16="http://schemas.microsoft.com/office/drawing/2014/main" id="{ABFC4B8A-0E81-4E58-BD10-BD92E1E75635}"/>
              </a:ext>
            </a:extLst>
          </p:cNvPr>
          <p:cNvSpPr txBox="1">
            <a:spLocks noChangeArrowheads="1"/>
          </p:cNvSpPr>
          <p:nvPr/>
        </p:nvSpPr>
        <p:spPr bwMode="auto">
          <a:xfrm>
            <a:off x="1446213" y="3319463"/>
            <a:ext cx="57832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000" dirty="0">
                <a:solidFill>
                  <a:srgbClr val="1E3C71"/>
                </a:solidFill>
                <a:latin typeface="Roboto Slab" pitchFamily="2" charset="0"/>
              </a:rPr>
              <a:t>The Presbyterian Church in Canada</a:t>
            </a:r>
          </a:p>
        </p:txBody>
      </p:sp>
      <p:sp>
        <p:nvSpPr>
          <p:cNvPr id="10" name="TextBox 9">
            <a:extLst>
              <a:ext uri="{FF2B5EF4-FFF2-40B4-BE49-F238E27FC236}">
                <a16:creationId xmlns:a16="http://schemas.microsoft.com/office/drawing/2014/main" id="{77A305C0-5110-4DE2-A76E-26367582F62D}"/>
              </a:ext>
            </a:extLst>
          </p:cNvPr>
          <p:cNvSpPr txBox="1">
            <a:spLocks noChangeArrowheads="1"/>
          </p:cNvSpPr>
          <p:nvPr/>
        </p:nvSpPr>
        <p:spPr bwMode="auto">
          <a:xfrm>
            <a:off x="10001250" y="2174875"/>
            <a:ext cx="7477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ctr" eaLnBrk="1" hangingPunct="1">
              <a:spcBef>
                <a:spcPct val="0"/>
              </a:spcBef>
              <a:buFontTx/>
              <a:buNone/>
            </a:pPr>
            <a:r>
              <a:rPr lang="en-US" altLang="en-US" sz="5400" b="1">
                <a:solidFill>
                  <a:srgbClr val="1E3C71"/>
                </a:solidFill>
                <a:latin typeface="Calibri" panose="020F0502020204030204" pitchFamily="34" charset="0"/>
                <a:ea typeface="Roboto" panose="02000000000000000000" pitchFamily="2" charset="0"/>
                <a:cs typeface="Roboto" panose="02000000000000000000" pitchFamily="2" charset="0"/>
              </a:rPr>
              <a:t>✓</a:t>
            </a:r>
            <a:endParaRPr lang="en-US" altLang="en-US" sz="2400" b="1">
              <a:solidFill>
                <a:srgbClr val="1E3C71"/>
              </a:solidFill>
              <a:latin typeface="Calibri" panose="020F0502020204030204" pitchFamily="34" charset="0"/>
              <a:ea typeface="Roboto" panose="02000000000000000000" pitchFamily="2" charset="0"/>
              <a:cs typeface="Roboto" panose="02000000000000000000" pitchFamily="2" charset="0"/>
            </a:endParaRPr>
          </a:p>
        </p:txBody>
      </p:sp>
      <p:sp>
        <p:nvSpPr>
          <p:cNvPr id="11" name="Rectangle 1">
            <a:extLst>
              <a:ext uri="{FF2B5EF4-FFF2-40B4-BE49-F238E27FC236}">
                <a16:creationId xmlns:a16="http://schemas.microsoft.com/office/drawing/2014/main" id="{BFDDED59-F847-064C-AF82-FAB991457FF2}"/>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
            <a:extLst>
              <a:ext uri="{FF2B5EF4-FFF2-40B4-BE49-F238E27FC236}">
                <a16:creationId xmlns:a16="http://schemas.microsoft.com/office/drawing/2014/main" id="{9E84BB93-5F5E-4647-9A06-61D8DE9AF0FB}"/>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565CEC1A-3A41-FA4C-BCC0-245A03EBBB95}"/>
              </a:ext>
            </a:extLst>
          </p:cNvPr>
          <p:cNvSpPr>
            <a:spLocks noGrp="1"/>
          </p:cNvSpPr>
          <p:nvPr>
            <p:ph type="sldNum" sz="quarter" idx="12"/>
          </p:nvPr>
        </p:nvSpPr>
        <p:spPr/>
        <p:txBody>
          <a:bodyPr/>
          <a:lstStyle/>
          <a:p>
            <a:pPr>
              <a:defRPr/>
            </a:pPr>
            <a:fld id="{32206F17-C4AC-4D6E-A049-E6E33DBD2479}" type="slidenum">
              <a:rPr lang="en-US" smtClean="0"/>
              <a:pPr>
                <a:defRPr/>
              </a:pPr>
              <a:t>57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1000"/>
                                        <p:tgtEl>
                                          <p:spTgt spid="14"/>
                                        </p:tgtEl>
                                      </p:cBhvr>
                                    </p:animEffect>
                                  </p:childTnLst>
                                </p:cTn>
                              </p:par>
                            </p:childTnLst>
                          </p:cTn>
                        </p:par>
                        <p:par>
                          <p:cTn id="12" fill="hold" nodeType="afterGroup">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grpSp>
        <p:nvGrpSpPr>
          <p:cNvPr id="20" name="Rounded Rectangle 23">
            <a:extLst>
              <a:ext uri="{FF2B5EF4-FFF2-40B4-BE49-F238E27FC236}">
                <a16:creationId xmlns:a16="http://schemas.microsoft.com/office/drawing/2014/main" id="{16248DB6-7122-4E58-B3C4-669E081C6348}"/>
              </a:ext>
            </a:extLst>
          </p:cNvPr>
          <p:cNvGrpSpPr>
            <a:grpSpLocks/>
          </p:cNvGrpSpPr>
          <p:nvPr/>
        </p:nvGrpSpPr>
        <p:grpSpPr bwMode="auto">
          <a:xfrm>
            <a:off x="-723900" y="1701800"/>
            <a:ext cx="13576300" cy="3644900"/>
            <a:chOff x="-456" y="1072"/>
            <a:chExt cx="8552" cy="2296"/>
          </a:xfrm>
        </p:grpSpPr>
        <p:pic>
          <p:nvPicPr>
            <p:cNvPr id="142338" name="Rounded Rectangle 23">
              <a:extLst>
                <a:ext uri="{FF2B5EF4-FFF2-40B4-BE49-F238E27FC236}">
                  <a16:creationId xmlns:a16="http://schemas.microsoft.com/office/drawing/2014/main" id="{252A9C92-8D25-4C16-87E8-B66EE7F5988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 y="1072"/>
              <a:ext cx="8552" cy="2296"/>
            </a:xfrm>
            <a:prstGeom prst="rect">
              <a:avLst/>
            </a:prstGeom>
            <a:noFill/>
            <a:extLst>
              <a:ext uri="{909E8E84-426E-40DD-AFC4-6F175D3DCCD1}">
                <a14:hiddenFill xmlns:a14="http://schemas.microsoft.com/office/drawing/2010/main">
                  <a:solidFill>
                    <a:srgbClr val="FFFFFF"/>
                  </a:solidFill>
                </a14:hiddenFill>
              </a:ext>
            </a:extLst>
          </p:spPr>
        </p:pic>
        <p:sp>
          <p:nvSpPr>
            <p:cNvPr id="142339" name="Text Box 3">
              <a:extLst>
                <a:ext uri="{FF2B5EF4-FFF2-40B4-BE49-F238E27FC236}">
                  <a16:creationId xmlns:a16="http://schemas.microsoft.com/office/drawing/2014/main" id="{9CC6E353-791C-48D1-8667-6115A1AC5B2C}"/>
                </a:ext>
              </a:extLst>
            </p:cNvPr>
            <p:cNvSpPr txBox="1">
              <a:spLocks noChangeArrowheads="1"/>
            </p:cNvSpPr>
            <p:nvPr/>
          </p:nvSpPr>
          <p:spPr bwMode="auto">
            <a:xfrm>
              <a:off x="-342" y="1187"/>
              <a:ext cx="8326" cy="2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endParaRPr lang="en-US" altLang="en-US">
                <a:solidFill>
                  <a:srgbClr val="FFFFFF"/>
                </a:solidFill>
              </a:endParaRPr>
            </a:p>
          </p:txBody>
        </p:sp>
      </p:grpSp>
      <p:pic>
        <p:nvPicPr>
          <p:cNvPr id="142341" name="Picture 3" descr="Graphical user interface&#10;&#10;Description automatically generated">
            <a:extLst>
              <a:ext uri="{FF2B5EF4-FFF2-40B4-BE49-F238E27FC236}">
                <a16:creationId xmlns:a16="http://schemas.microsoft.com/office/drawing/2014/main" id="{A692C949-8D41-4263-A15A-199E136A6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4124"/>
          <a:stretch>
            <a:fillRect/>
          </a:stretch>
        </p:blipFill>
        <p:spPr bwMode="auto">
          <a:xfrm>
            <a:off x="-995363" y="1909763"/>
            <a:ext cx="14182726" cy="36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858B6C27-6127-4A0B-B763-D4F883E570C2}"/>
              </a:ext>
            </a:extLst>
          </p:cNvPr>
          <p:cNvSpPr txBox="1">
            <a:spLocks noChangeArrowheads="1"/>
          </p:cNvSpPr>
          <p:nvPr/>
        </p:nvSpPr>
        <p:spPr bwMode="auto">
          <a:xfrm>
            <a:off x="1277938" y="4202113"/>
            <a:ext cx="7477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a:solidFill>
                  <a:srgbClr val="1E3C71"/>
                </a:solidFill>
              </a:rPr>
              <a:t>✘</a:t>
            </a:r>
            <a:endParaRPr lang="en-US" altLang="en-US">
              <a:solidFill>
                <a:srgbClr val="1E3C71"/>
              </a:solidFill>
            </a:endParaRPr>
          </a:p>
        </p:txBody>
      </p:sp>
      <p:sp>
        <p:nvSpPr>
          <p:cNvPr id="8" name="Rectangle 1">
            <a:extLst>
              <a:ext uri="{FF2B5EF4-FFF2-40B4-BE49-F238E27FC236}">
                <a16:creationId xmlns:a16="http://schemas.microsoft.com/office/drawing/2014/main" id="{6BDBD6AD-0BA9-2542-A951-01B552972BB2}"/>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3A75A3C9-D5C0-4440-826A-EC120DF499D5}"/>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801A1C3D-5779-2948-AD12-C819F73B9B1D}"/>
              </a:ext>
            </a:extLst>
          </p:cNvPr>
          <p:cNvSpPr>
            <a:spLocks noGrp="1"/>
          </p:cNvSpPr>
          <p:nvPr>
            <p:ph type="sldNum" sz="quarter" idx="12"/>
          </p:nvPr>
        </p:nvSpPr>
        <p:spPr/>
        <p:txBody>
          <a:bodyPr/>
          <a:lstStyle/>
          <a:p>
            <a:pPr>
              <a:defRPr/>
            </a:pPr>
            <a:fld id="{32206F17-C4AC-4D6E-A049-E6E33DBD2479}" type="slidenum">
              <a:rPr lang="en-US" smtClean="0"/>
              <a:pPr>
                <a:defRPr/>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0" name="Rounded Rectangle 23">
            <a:extLst>
              <a:ext uri="{FF2B5EF4-FFF2-40B4-BE49-F238E27FC236}">
                <a16:creationId xmlns:a16="http://schemas.microsoft.com/office/drawing/2014/main" id="{69D6F571-6FE8-48DA-8BB3-061E53A8BA93}"/>
              </a:ext>
            </a:extLst>
          </p:cNvPr>
          <p:cNvSpPr/>
          <p:nvPr/>
        </p:nvSpPr>
        <p:spPr>
          <a:xfrm>
            <a:off x="-720706" y="2590014"/>
            <a:ext cx="13572410" cy="1670383"/>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9" name="Picture 8" descr="Graphical user interface, application&#10;&#10;Description automatically generated">
            <a:extLst>
              <a:ext uri="{FF2B5EF4-FFF2-40B4-BE49-F238E27FC236}">
                <a16:creationId xmlns:a16="http://schemas.microsoft.com/office/drawing/2014/main" id="{EEE6E90D-8549-4103-A2B0-94CF40642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41600"/>
            <a:ext cx="12204700" cy="1574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8C38F3-1AF6-45DC-AAD9-1B80EEB66B7B}"/>
              </a:ext>
            </a:extLst>
          </p:cNvPr>
          <p:cNvSpPr txBox="1">
            <a:spLocks noChangeArrowheads="1"/>
          </p:cNvSpPr>
          <p:nvPr/>
        </p:nvSpPr>
        <p:spPr bwMode="auto">
          <a:xfrm>
            <a:off x="10925175" y="2709863"/>
            <a:ext cx="7477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ctr" eaLnBrk="1" hangingPunct="1">
              <a:spcBef>
                <a:spcPct val="0"/>
              </a:spcBef>
              <a:buFontTx/>
              <a:buNone/>
            </a:pPr>
            <a:r>
              <a:rPr lang="en-US" altLang="en-US" sz="4400">
                <a:solidFill>
                  <a:srgbClr val="1E3C71"/>
                </a:solidFill>
                <a:latin typeface="Calibri" panose="020F0502020204030204" pitchFamily="34" charset="0"/>
              </a:rPr>
              <a:t>✘</a:t>
            </a:r>
            <a:endParaRPr lang="en-US" altLang="en-US" sz="1800">
              <a:solidFill>
                <a:srgbClr val="1E3C71"/>
              </a:solidFill>
              <a:latin typeface="Calibri" panose="020F0502020204030204" pitchFamily="34" charset="0"/>
            </a:endParaRPr>
          </a:p>
        </p:txBody>
      </p:sp>
      <p:sp>
        <p:nvSpPr>
          <p:cNvPr id="6" name="Rectangle 1">
            <a:extLst>
              <a:ext uri="{FF2B5EF4-FFF2-40B4-BE49-F238E27FC236}">
                <a16:creationId xmlns:a16="http://schemas.microsoft.com/office/drawing/2014/main" id="{7B80DE39-F40C-1B43-9261-C5390601E1B0}"/>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B0C4E337-E7F2-6D46-98D1-B81CA07F5C80}"/>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B94DC53F-DB23-FC4C-A6B4-7ADB2E6AAD60}"/>
              </a:ext>
            </a:extLst>
          </p:cNvPr>
          <p:cNvSpPr>
            <a:spLocks noGrp="1"/>
          </p:cNvSpPr>
          <p:nvPr>
            <p:ph type="sldNum" sz="quarter" idx="12"/>
          </p:nvPr>
        </p:nvSpPr>
        <p:spPr/>
        <p:txBody>
          <a:bodyPr/>
          <a:lstStyle/>
          <a:p>
            <a:pPr>
              <a:defRPr/>
            </a:pPr>
            <a:fld id="{32206F17-C4AC-4D6E-A049-E6E33DBD2479}" type="slidenum">
              <a:rPr lang="en-US" smtClean="0"/>
              <a:pPr>
                <a:defRPr/>
              </a:pPr>
              <a:t>59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2">
            <a:extLst>
              <a:ext uri="{FF2B5EF4-FFF2-40B4-BE49-F238E27FC236}">
                <a16:creationId xmlns:a16="http://schemas.microsoft.com/office/drawing/2014/main" id="{FE9CF5B9-F59A-4AA8-A8D9-9A2F24ABCA19}"/>
              </a:ext>
            </a:extLst>
          </p:cNvPr>
          <p:cNvSpPr>
            <a:spLocks noGrp="1" noChangeArrowheads="1"/>
          </p:cNvSpPr>
          <p:nvPr>
            <p:ph type="title"/>
          </p:nvPr>
        </p:nvSpPr>
        <p:spPr>
          <a:xfrm>
            <a:off x="2422525" y="365125"/>
            <a:ext cx="8931275" cy="1325563"/>
          </a:xfrm>
        </p:spPr>
        <p:txBody>
          <a:bodyPr/>
          <a:lstStyle/>
          <a:p>
            <a:pPr eaLnBrk="1" hangingPunct="1"/>
            <a:r>
              <a:rPr lang="en-US" altLang="en-US">
                <a:latin typeface="Roboto Medium" panose="02000000000000000000" pitchFamily="2" charset="0"/>
                <a:cs typeface="Roboto Slab Medium" pitchFamily="2" charset="0"/>
              </a:rPr>
              <a:t>Presenters</a:t>
            </a:r>
          </a:p>
        </p:txBody>
      </p:sp>
      <p:sp>
        <p:nvSpPr>
          <p:cNvPr id="4" name="Content Placeholder 3">
            <a:extLst>
              <a:ext uri="{FF2B5EF4-FFF2-40B4-BE49-F238E27FC236}">
                <a16:creationId xmlns:a16="http://schemas.microsoft.com/office/drawing/2014/main" id="{FA534A29-AC36-4746-AF8F-9F5E3FF32E75}"/>
              </a:ext>
            </a:extLst>
          </p:cNvPr>
          <p:cNvSpPr>
            <a:spLocks noGrp="1"/>
          </p:cNvSpPr>
          <p:nvPr>
            <p:ph idx="1"/>
          </p:nvPr>
        </p:nvSpPr>
        <p:spPr>
          <a:xfrm>
            <a:off x="2422525" y="2530475"/>
            <a:ext cx="9417050" cy="4078288"/>
          </a:xfrm>
        </p:spPr>
        <p:txBody>
          <a:bodyPr rtlCol="0">
            <a:normAutofit fontScale="85000" lnSpcReduction="10000"/>
          </a:bodyPr>
          <a:lstStyle/>
          <a:p>
            <a:pPr marL="0" indent="0" eaLnBrk="1" fontAlgn="auto" hangingPunct="1">
              <a:spcAft>
                <a:spcPts val="0"/>
              </a:spcAft>
              <a:buFont typeface="Arial" panose="020B0604020202020204" pitchFamily="34" charset="0"/>
              <a:buNone/>
              <a:defRPr/>
            </a:pPr>
            <a:r>
              <a:rPr lang="en-US" dirty="0">
                <a:cs typeface="+mn-cs"/>
              </a:rPr>
              <a:t>Karen Plater</a:t>
            </a:r>
            <a:r>
              <a:rPr lang="en-US" dirty="0">
                <a:latin typeface="Roboto" panose="02000000000000000000" pitchFamily="2" charset="0"/>
                <a:ea typeface="Roboto" panose="02000000000000000000" pitchFamily="2" charset="0"/>
                <a:cs typeface="+mn-cs"/>
              </a:rPr>
              <a:t>, Stewardship &amp; Planned Giving</a:t>
            </a:r>
          </a:p>
          <a:p>
            <a:pPr marL="0" indent="0" eaLnBrk="1" fontAlgn="auto" hangingPunct="1">
              <a:spcAft>
                <a:spcPts val="0"/>
              </a:spcAft>
              <a:buFont typeface="Arial" panose="020B0604020202020204" pitchFamily="34" charset="0"/>
              <a:buNone/>
              <a:defRPr/>
            </a:pPr>
            <a:r>
              <a:rPr lang="en-US" dirty="0">
                <a:cs typeface="+mn-cs"/>
              </a:rPr>
              <a:t>Maurice Mawhinney</a:t>
            </a:r>
            <a:r>
              <a:rPr lang="en-US" dirty="0">
                <a:latin typeface="Roboto" panose="02000000000000000000" pitchFamily="2" charset="0"/>
                <a:ea typeface="Roboto" panose="02000000000000000000" pitchFamily="2" charset="0"/>
                <a:cs typeface="+mn-cs"/>
              </a:rPr>
              <a:t>, Presbytery of West Toronto &amp; PCC Finance Committee</a:t>
            </a:r>
          </a:p>
          <a:p>
            <a:pPr marL="0" indent="0" eaLnBrk="1" fontAlgn="auto" hangingPunct="1">
              <a:spcAft>
                <a:spcPts val="0"/>
              </a:spcAft>
              <a:buFont typeface="Arial" panose="020B0604020202020204" pitchFamily="34" charset="0"/>
              <a:buNone/>
              <a:defRPr/>
            </a:pPr>
            <a:r>
              <a:rPr lang="en-US" dirty="0">
                <a:cs typeface="+mn-cs"/>
              </a:rPr>
              <a:t>Jim MacDonald</a:t>
            </a:r>
            <a:r>
              <a:rPr lang="en-US" dirty="0">
                <a:latin typeface="Roboto" panose="02000000000000000000" pitchFamily="2" charset="0"/>
                <a:ea typeface="Roboto" panose="02000000000000000000" pitchFamily="2" charset="0"/>
                <a:cs typeface="+mn-cs"/>
              </a:rPr>
              <a:t>, Stewardship &amp; Planned Giving</a:t>
            </a:r>
          </a:p>
          <a:p>
            <a:pPr marL="0" indent="0" eaLnBrk="1" fontAlgn="auto" hangingPunct="1">
              <a:spcAft>
                <a:spcPts val="0"/>
              </a:spcAft>
              <a:buFont typeface="Arial" panose="020B0604020202020204" pitchFamily="34" charset="0"/>
              <a:buNone/>
              <a:defRPr/>
            </a:pPr>
            <a:r>
              <a:rPr lang="en-US" dirty="0">
                <a:cs typeface="+mn-cs"/>
              </a:rPr>
              <a:t>Oliver Ng</a:t>
            </a:r>
            <a:r>
              <a:rPr lang="en-US" dirty="0">
                <a:latin typeface="Roboto" panose="02000000000000000000" pitchFamily="2" charset="0"/>
                <a:ea typeface="Roboto" panose="02000000000000000000" pitchFamily="2" charset="0"/>
                <a:cs typeface="+mn-cs"/>
              </a:rPr>
              <a:t>, CFO, PCC</a:t>
            </a:r>
          </a:p>
          <a:p>
            <a:pPr marL="0" indent="0" eaLnBrk="1" fontAlgn="auto" hangingPunct="1">
              <a:spcAft>
                <a:spcPts val="0"/>
              </a:spcAft>
              <a:buFont typeface="Arial" panose="020B0604020202020204" pitchFamily="34" charset="0"/>
              <a:buNone/>
              <a:defRPr/>
            </a:pPr>
            <a:r>
              <a:rPr lang="en-US" dirty="0">
                <a:cs typeface="+mn-cs"/>
              </a:rPr>
              <a:t>Larry Eastwood</a:t>
            </a:r>
            <a:r>
              <a:rPr lang="en-US" dirty="0">
                <a:latin typeface="Roboto" panose="02000000000000000000" pitchFamily="2" charset="0"/>
                <a:ea typeface="Roboto" panose="02000000000000000000" pitchFamily="2" charset="0"/>
                <a:cs typeface="+mn-cs"/>
              </a:rPr>
              <a:t>, Congregational Treasurer, BC</a:t>
            </a:r>
          </a:p>
          <a:p>
            <a:pPr marL="0" indent="0" eaLnBrk="1" fontAlgn="auto" hangingPunct="1">
              <a:spcAft>
                <a:spcPts val="0"/>
              </a:spcAft>
              <a:buFont typeface="Arial" panose="020B0604020202020204" pitchFamily="34" charset="0"/>
              <a:buNone/>
              <a:defRPr/>
            </a:pPr>
            <a:r>
              <a:rPr lang="en-US" dirty="0">
                <a:cs typeface="+mn-cs"/>
              </a:rPr>
              <a:t>Bill Paterson</a:t>
            </a:r>
            <a:r>
              <a:rPr lang="en-US" dirty="0">
                <a:latin typeface="Roboto" panose="02000000000000000000" pitchFamily="2" charset="0"/>
                <a:ea typeface="Roboto" panose="02000000000000000000" pitchFamily="2" charset="0"/>
                <a:cs typeface="+mn-cs"/>
              </a:rPr>
              <a:t>, Congregational Treasurer, AB</a:t>
            </a:r>
          </a:p>
          <a:p>
            <a:pPr marL="0" indent="0" eaLnBrk="1" fontAlgn="auto" hangingPunct="1">
              <a:spcAft>
                <a:spcPts val="0"/>
              </a:spcAft>
              <a:buFont typeface="Arial" panose="020B0604020202020204" pitchFamily="34" charset="0"/>
              <a:buNone/>
              <a:defRPr/>
            </a:pPr>
            <a:endParaRPr lang="en-US" dirty="0">
              <a:latin typeface="Roboto" panose="02000000000000000000" pitchFamily="2" charset="0"/>
              <a:ea typeface="Roboto" panose="02000000000000000000" pitchFamily="2" charset="0"/>
              <a:cs typeface="+mn-cs"/>
            </a:endParaRPr>
          </a:p>
        </p:txBody>
      </p:sp>
      <p:sp>
        <p:nvSpPr>
          <p:cNvPr id="2" name="Slide Number Placeholder 1">
            <a:extLst>
              <a:ext uri="{FF2B5EF4-FFF2-40B4-BE49-F238E27FC236}">
                <a16:creationId xmlns:a16="http://schemas.microsoft.com/office/drawing/2014/main" id="{5799B4A7-CE51-1744-BFA4-CC748425033F}"/>
              </a:ext>
            </a:extLst>
          </p:cNvPr>
          <p:cNvSpPr>
            <a:spLocks noGrp="1"/>
          </p:cNvSpPr>
          <p:nvPr>
            <p:ph type="sldNum" sz="quarter" idx="12"/>
          </p:nvPr>
        </p:nvSpPr>
        <p:spPr/>
        <p:txBody>
          <a:bodyPr/>
          <a:lstStyle/>
          <a:p>
            <a:pPr>
              <a:defRPr/>
            </a:pPr>
            <a:fld id="{A959BC91-F2B9-42C6-9466-FDBECED903BB}" type="slidenum">
              <a:rPr lang="en-US" smtClean="0"/>
              <a:pPr>
                <a:defRPr/>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20" name="Rounded Rectangle 23">
            <a:extLst>
              <a:ext uri="{FF2B5EF4-FFF2-40B4-BE49-F238E27FC236}">
                <a16:creationId xmlns:a16="http://schemas.microsoft.com/office/drawing/2014/main" id="{310FBB61-C2F1-4637-BD0D-B0D5E8FAB090}"/>
              </a:ext>
            </a:extLst>
          </p:cNvPr>
          <p:cNvSpPr/>
          <p:nvPr/>
        </p:nvSpPr>
        <p:spPr>
          <a:xfrm>
            <a:off x="-720706" y="2815119"/>
            <a:ext cx="13572410" cy="1087924"/>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5413" name="Picture 9">
            <a:extLst>
              <a:ext uri="{FF2B5EF4-FFF2-40B4-BE49-F238E27FC236}">
                <a16:creationId xmlns:a16="http://schemas.microsoft.com/office/drawing/2014/main" id="{3205862B-3CA4-4F73-B76E-9E0A9E8F5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5550" y="2549525"/>
            <a:ext cx="14643100" cy="166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55EFF493-D979-4897-BEC7-3079B4C770B1}"/>
              </a:ext>
            </a:extLst>
          </p:cNvPr>
          <p:cNvSpPr txBox="1">
            <a:spLocks noChangeArrowheads="1"/>
          </p:cNvSpPr>
          <p:nvPr/>
        </p:nvSpPr>
        <p:spPr bwMode="auto">
          <a:xfrm>
            <a:off x="9909175" y="3054350"/>
            <a:ext cx="74771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400">
                <a:solidFill>
                  <a:srgbClr val="1E3C71"/>
                </a:solidFill>
              </a:rPr>
              <a:t>✘</a:t>
            </a:r>
            <a:endParaRPr lang="en-US" altLang="en-US">
              <a:solidFill>
                <a:srgbClr val="1E3C71"/>
              </a:solidFill>
            </a:endParaRPr>
          </a:p>
        </p:txBody>
      </p:sp>
      <p:sp>
        <p:nvSpPr>
          <p:cNvPr id="145415" name="Title 1">
            <a:extLst>
              <a:ext uri="{FF2B5EF4-FFF2-40B4-BE49-F238E27FC236}">
                <a16:creationId xmlns:a16="http://schemas.microsoft.com/office/drawing/2014/main" id="{AC48BA99-50EB-4DF1-B0E0-73DF506E8847}"/>
              </a:ext>
            </a:extLst>
          </p:cNvPr>
          <p:cNvSpPr>
            <a:spLocks noGrp="1" noChangeArrowheads="1"/>
          </p:cNvSpPr>
          <p:nvPr>
            <p:ph type="title"/>
          </p:nvPr>
        </p:nvSpPr>
        <p:spPr/>
        <p:txBody>
          <a:bodyPr/>
          <a:lstStyle/>
          <a:p>
            <a:r>
              <a:rPr lang="en-US" altLang="en-US">
                <a:cs typeface="Roboto Slab Medium" pitchFamily="2" charset="0"/>
              </a:rPr>
              <a:t>Poll</a:t>
            </a:r>
          </a:p>
        </p:txBody>
      </p:sp>
      <p:cxnSp>
        <p:nvCxnSpPr>
          <p:cNvPr id="15" name="Straight Arrow Connector 14">
            <a:extLst>
              <a:ext uri="{FF2B5EF4-FFF2-40B4-BE49-F238E27FC236}">
                <a16:creationId xmlns:a16="http://schemas.microsoft.com/office/drawing/2014/main" id="{88A8AAC6-4CCA-44DC-B65B-613C84701CF4}"/>
              </a:ext>
            </a:extLst>
          </p:cNvPr>
          <p:cNvCxnSpPr>
            <a:cxnSpLocks/>
          </p:cNvCxnSpPr>
          <p:nvPr/>
        </p:nvCxnSpPr>
        <p:spPr>
          <a:xfrm flipV="1">
            <a:off x="9091613" y="3476625"/>
            <a:ext cx="976312" cy="123983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5418" name="TextBox 15">
            <a:extLst>
              <a:ext uri="{FF2B5EF4-FFF2-40B4-BE49-F238E27FC236}">
                <a16:creationId xmlns:a16="http://schemas.microsoft.com/office/drawing/2014/main" id="{3874D11F-7F97-4DAE-999A-9B6BD057F4B9}"/>
              </a:ext>
            </a:extLst>
          </p:cNvPr>
          <p:cNvSpPr txBox="1">
            <a:spLocks noChangeArrowheads="1"/>
          </p:cNvSpPr>
          <p:nvPr/>
        </p:nvSpPr>
        <p:spPr bwMode="auto">
          <a:xfrm>
            <a:off x="7977188" y="4587875"/>
            <a:ext cx="3586162"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2800">
                <a:latin typeface="Roboto Medium" panose="02000000000000000000" pitchFamily="2" charset="0"/>
              </a:rPr>
              <a:t>Larger churches can be “Yes”</a:t>
            </a:r>
          </a:p>
          <a:p>
            <a:pPr>
              <a:buFont typeface="Arial" panose="020B0604020202020204" pitchFamily="34" charset="0"/>
              <a:buChar char="•"/>
            </a:pPr>
            <a:endParaRPr lang="en-US" altLang="en-US" sz="2800">
              <a:latin typeface="Roboto Medium" panose="02000000000000000000" pitchFamily="2" charset="0"/>
            </a:endParaRPr>
          </a:p>
          <a:p>
            <a:pPr>
              <a:buFont typeface="Arial" panose="020B0604020202020204" pitchFamily="34" charset="0"/>
              <a:buChar char="•"/>
            </a:pPr>
            <a:r>
              <a:rPr lang="en-US" altLang="en-US" sz="2800">
                <a:latin typeface="Roboto Medium" panose="02000000000000000000" pitchFamily="2" charset="0"/>
              </a:rPr>
              <a:t>Be consistent</a:t>
            </a:r>
          </a:p>
        </p:txBody>
      </p:sp>
      <p:sp>
        <p:nvSpPr>
          <p:cNvPr id="9" name="Rectangle 1">
            <a:extLst>
              <a:ext uri="{FF2B5EF4-FFF2-40B4-BE49-F238E27FC236}">
                <a16:creationId xmlns:a16="http://schemas.microsoft.com/office/drawing/2014/main" id="{89C21097-9C80-9443-AE79-D84B02C18B54}"/>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a:extLst>
              <a:ext uri="{FF2B5EF4-FFF2-40B4-BE49-F238E27FC236}">
                <a16:creationId xmlns:a16="http://schemas.microsoft.com/office/drawing/2014/main" id="{1FC43297-EFAE-5A41-8F4D-9E70A6C81936}"/>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855F02FA-C01F-A148-8EAD-6F26A7AFB146}"/>
              </a:ext>
            </a:extLst>
          </p:cNvPr>
          <p:cNvSpPr>
            <a:spLocks noGrp="1"/>
          </p:cNvSpPr>
          <p:nvPr>
            <p:ph type="sldNum" sz="quarter" idx="12"/>
          </p:nvPr>
        </p:nvSpPr>
        <p:spPr/>
        <p:txBody>
          <a:bodyPr/>
          <a:lstStyle/>
          <a:p>
            <a:pPr>
              <a:defRPr/>
            </a:pPr>
            <a:fld id="{32206F17-C4AC-4D6E-A049-E6E33DBD2479}" type="slidenum">
              <a:rPr lang="en-US" smtClean="0"/>
              <a:pPr>
                <a:defRPr/>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2" name="Rounded Rectangle 23">
            <a:extLst>
              <a:ext uri="{FF2B5EF4-FFF2-40B4-BE49-F238E27FC236}">
                <a16:creationId xmlns:a16="http://schemas.microsoft.com/office/drawing/2014/main" id="{97A67C20-32D6-4F45-B97B-FD20C1B925C3}"/>
              </a:ext>
            </a:extLst>
          </p:cNvPr>
          <p:cNvSpPr/>
          <p:nvPr/>
        </p:nvSpPr>
        <p:spPr>
          <a:xfrm>
            <a:off x="-720706" y="2741756"/>
            <a:ext cx="13572410" cy="1299332"/>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6" name="Picture 15">
            <a:extLst>
              <a:ext uri="{FF2B5EF4-FFF2-40B4-BE49-F238E27FC236}">
                <a16:creationId xmlns:a16="http://schemas.microsoft.com/office/drawing/2014/main" id="{D89B56AC-3DBA-4720-A317-8E768253E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06700"/>
            <a:ext cx="12204700" cy="12446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B1AAD2E-051B-4A87-928D-27276E484EA6}"/>
              </a:ext>
            </a:extLst>
          </p:cNvPr>
          <p:cNvSpPr txBox="1">
            <a:spLocks noChangeArrowheads="1"/>
          </p:cNvSpPr>
          <p:nvPr/>
        </p:nvSpPr>
        <p:spPr bwMode="auto">
          <a:xfrm>
            <a:off x="10939463" y="2987675"/>
            <a:ext cx="7477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ctr" eaLnBrk="1" hangingPunct="1">
              <a:spcBef>
                <a:spcPct val="0"/>
              </a:spcBef>
              <a:buFontTx/>
              <a:buNone/>
            </a:pPr>
            <a:r>
              <a:rPr lang="en-US" altLang="en-US" sz="4400">
                <a:solidFill>
                  <a:srgbClr val="1E3C71"/>
                </a:solidFill>
                <a:latin typeface="Calibri" panose="020F0502020204030204" pitchFamily="34" charset="0"/>
              </a:rPr>
              <a:t>✘</a:t>
            </a:r>
            <a:endParaRPr lang="en-US" altLang="en-US" sz="1800">
              <a:solidFill>
                <a:srgbClr val="1E3C71"/>
              </a:solidFill>
              <a:latin typeface="Calibri" panose="020F0502020204030204" pitchFamily="34" charset="0"/>
            </a:endParaRPr>
          </a:p>
        </p:txBody>
      </p:sp>
      <p:sp>
        <p:nvSpPr>
          <p:cNvPr id="6" name="Rectangle 1">
            <a:extLst>
              <a:ext uri="{FF2B5EF4-FFF2-40B4-BE49-F238E27FC236}">
                <a16:creationId xmlns:a16="http://schemas.microsoft.com/office/drawing/2014/main" id="{942D524E-BEA9-5E42-BA5D-AA9A934065C1}"/>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22AF94A3-303B-4C4F-98FF-D93F1EE70849}"/>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FA8243E6-EDE4-3E4F-8E14-AA10AB990606}"/>
              </a:ext>
            </a:extLst>
          </p:cNvPr>
          <p:cNvSpPr>
            <a:spLocks noGrp="1"/>
          </p:cNvSpPr>
          <p:nvPr>
            <p:ph type="sldNum" sz="quarter" idx="12"/>
          </p:nvPr>
        </p:nvSpPr>
        <p:spPr/>
        <p:txBody>
          <a:bodyPr/>
          <a:lstStyle/>
          <a:p>
            <a:pPr>
              <a:defRPr/>
            </a:pPr>
            <a:fld id="{32206F17-C4AC-4D6E-A049-E6E33DBD2479}" type="slidenum">
              <a:rPr lang="en-US" smtClean="0"/>
              <a:pPr>
                <a:defRPr/>
              </a:pPr>
              <a:t>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1" name="Rounded Rectangle 23">
            <a:extLst>
              <a:ext uri="{FF2B5EF4-FFF2-40B4-BE49-F238E27FC236}">
                <a16:creationId xmlns:a16="http://schemas.microsoft.com/office/drawing/2014/main" id="{FDE01853-F5FB-4ED9-A159-F9F3AE8DD17A}"/>
              </a:ext>
            </a:extLst>
          </p:cNvPr>
          <p:cNvSpPr/>
          <p:nvPr/>
        </p:nvSpPr>
        <p:spPr>
          <a:xfrm>
            <a:off x="-720706" y="2647082"/>
            <a:ext cx="13572410" cy="1553891"/>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7" name="Picture 16" descr="Graphical user interface&#10;&#10;Description automatically generated with low confidence">
            <a:extLst>
              <a:ext uri="{FF2B5EF4-FFF2-40B4-BE49-F238E27FC236}">
                <a16:creationId xmlns:a16="http://schemas.microsoft.com/office/drawing/2014/main" id="{AE938A88-82EB-420D-9E21-FB78FDFF6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2400"/>
            <a:ext cx="12204700" cy="14732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6E5DCDEC-2B67-4587-A641-615D37E522A4}"/>
              </a:ext>
            </a:extLst>
          </p:cNvPr>
          <p:cNvSpPr txBox="1">
            <a:spLocks noChangeArrowheads="1"/>
          </p:cNvSpPr>
          <p:nvPr/>
        </p:nvSpPr>
        <p:spPr bwMode="auto">
          <a:xfrm>
            <a:off x="10939463" y="2973388"/>
            <a:ext cx="747712"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ctr" eaLnBrk="1" hangingPunct="1">
              <a:spcBef>
                <a:spcPct val="0"/>
              </a:spcBef>
              <a:buFontTx/>
              <a:buNone/>
            </a:pPr>
            <a:r>
              <a:rPr lang="en-US" altLang="en-US" sz="4400">
                <a:solidFill>
                  <a:srgbClr val="1E3C71"/>
                </a:solidFill>
                <a:latin typeface="Calibri" panose="020F0502020204030204" pitchFamily="34" charset="0"/>
              </a:rPr>
              <a:t>✘</a:t>
            </a:r>
            <a:endParaRPr lang="en-US" altLang="en-US" sz="1800">
              <a:solidFill>
                <a:srgbClr val="1E3C71"/>
              </a:solidFill>
              <a:latin typeface="Calibri" panose="020F0502020204030204" pitchFamily="34" charset="0"/>
            </a:endParaRPr>
          </a:p>
        </p:txBody>
      </p:sp>
      <p:sp>
        <p:nvSpPr>
          <p:cNvPr id="6" name="Rectangle 1">
            <a:extLst>
              <a:ext uri="{FF2B5EF4-FFF2-40B4-BE49-F238E27FC236}">
                <a16:creationId xmlns:a16="http://schemas.microsoft.com/office/drawing/2014/main" id="{85C29654-9718-A64A-B873-D6EC4ED84297}"/>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D1968356-95C6-C44E-A9F2-206DC8B85FD9}"/>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5CF60831-AAA0-E747-8712-C0B9CB053F06}"/>
              </a:ext>
            </a:extLst>
          </p:cNvPr>
          <p:cNvSpPr>
            <a:spLocks noGrp="1"/>
          </p:cNvSpPr>
          <p:nvPr>
            <p:ph type="sldNum" sz="quarter" idx="12"/>
          </p:nvPr>
        </p:nvSpPr>
        <p:spPr/>
        <p:txBody>
          <a:bodyPr/>
          <a:lstStyle/>
          <a:p>
            <a:pPr>
              <a:defRPr/>
            </a:pPr>
            <a:fld id="{32206F17-C4AC-4D6E-A049-E6E33DBD2479}" type="slidenum">
              <a:rPr lang="en-US" smtClean="0"/>
              <a:pPr>
                <a:defRPr/>
              </a:pPr>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150530" name="Picture 2" descr="Table&#10;&#10;Description automatically generated with medium confidence">
            <a:extLst>
              <a:ext uri="{FF2B5EF4-FFF2-40B4-BE49-F238E27FC236}">
                <a16:creationId xmlns:a16="http://schemas.microsoft.com/office/drawing/2014/main" id="{E2DBA2E7-6951-48D8-8243-E677BA8A1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0"/>
            <a:ext cx="10245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Down Arrow 22">
            <a:extLst>
              <a:ext uri="{FF2B5EF4-FFF2-40B4-BE49-F238E27FC236}">
                <a16:creationId xmlns:a16="http://schemas.microsoft.com/office/drawing/2014/main" id="{ED3AEC46-7A78-4EB4-BAEF-9A4343AD57DD}"/>
              </a:ext>
            </a:extLst>
          </p:cNvPr>
          <p:cNvSpPr/>
          <p:nvPr/>
        </p:nvSpPr>
        <p:spPr>
          <a:xfrm rot="2949020">
            <a:off x="9952831" y="5650707"/>
            <a:ext cx="465137" cy="584200"/>
          </a:xfrm>
          <a:prstGeom prst="downArrow">
            <a:avLst/>
          </a:prstGeom>
          <a:solidFill>
            <a:srgbClr val="D11F2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6" name="Down Arrow 25">
            <a:extLst>
              <a:ext uri="{FF2B5EF4-FFF2-40B4-BE49-F238E27FC236}">
                <a16:creationId xmlns:a16="http://schemas.microsoft.com/office/drawing/2014/main" id="{45835445-3119-4EF8-BBA2-1ECFFEACD750}"/>
              </a:ext>
            </a:extLst>
          </p:cNvPr>
          <p:cNvSpPr/>
          <p:nvPr/>
        </p:nvSpPr>
        <p:spPr>
          <a:xfrm rot="16200000">
            <a:off x="4021138" y="3482975"/>
            <a:ext cx="282575" cy="384175"/>
          </a:xfrm>
          <a:prstGeom prst="downArrow">
            <a:avLst/>
          </a:prstGeom>
          <a:solidFill>
            <a:srgbClr val="D11F2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 name="Down Arrow 26">
            <a:extLst>
              <a:ext uri="{FF2B5EF4-FFF2-40B4-BE49-F238E27FC236}">
                <a16:creationId xmlns:a16="http://schemas.microsoft.com/office/drawing/2014/main" id="{C7696EBA-1248-43A5-B57F-BBEED254BF46}"/>
              </a:ext>
            </a:extLst>
          </p:cNvPr>
          <p:cNvSpPr/>
          <p:nvPr/>
        </p:nvSpPr>
        <p:spPr>
          <a:xfrm rot="16200000">
            <a:off x="4021138" y="2811463"/>
            <a:ext cx="282575" cy="384175"/>
          </a:xfrm>
          <a:prstGeom prst="downArrow">
            <a:avLst/>
          </a:prstGeom>
          <a:solidFill>
            <a:srgbClr val="D11F2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8" name="Down Arrow 27">
            <a:extLst>
              <a:ext uri="{FF2B5EF4-FFF2-40B4-BE49-F238E27FC236}">
                <a16:creationId xmlns:a16="http://schemas.microsoft.com/office/drawing/2014/main" id="{85F33364-D53F-44B8-A811-8428C2ADD14C}"/>
              </a:ext>
            </a:extLst>
          </p:cNvPr>
          <p:cNvSpPr/>
          <p:nvPr/>
        </p:nvSpPr>
        <p:spPr>
          <a:xfrm rot="5400000">
            <a:off x="5954713" y="3248025"/>
            <a:ext cx="282575" cy="384175"/>
          </a:xfrm>
          <a:prstGeom prst="downArrow">
            <a:avLst/>
          </a:prstGeom>
          <a:solidFill>
            <a:srgbClr val="D11F2B"/>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1">
            <a:extLst>
              <a:ext uri="{FF2B5EF4-FFF2-40B4-BE49-F238E27FC236}">
                <a16:creationId xmlns:a16="http://schemas.microsoft.com/office/drawing/2014/main" id="{D2995101-750D-9042-9E6B-4F3467BD64C0}"/>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14CBEA4D-906D-0D46-BBE8-577B7D5D669F}"/>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8D454383-1F2F-5242-8E57-F76E0883512E}"/>
              </a:ext>
            </a:extLst>
          </p:cNvPr>
          <p:cNvSpPr>
            <a:spLocks noGrp="1"/>
          </p:cNvSpPr>
          <p:nvPr>
            <p:ph type="sldNum" sz="quarter" idx="12"/>
          </p:nvPr>
        </p:nvSpPr>
        <p:spPr/>
        <p:txBody>
          <a:bodyPr/>
          <a:lstStyle/>
          <a:p>
            <a:pPr>
              <a:defRPr/>
            </a:pPr>
            <a:fld id="{32206F17-C4AC-4D6E-A049-E6E33DBD2479}" type="slidenum">
              <a:rPr lang="en-US" smtClean="0"/>
              <a:pPr>
                <a:defRPr/>
              </a:pPr>
              <a:t>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1000"/>
                                        <p:tgtEl>
                                          <p:spTgt spid="27"/>
                                        </p:tgtEl>
                                      </p:cBhvr>
                                    </p:animEffect>
                                  </p:childTnLst>
                                </p:cTn>
                              </p:par>
                            </p:childTnLst>
                          </p:cTn>
                        </p:par>
                        <p:par>
                          <p:cTn id="8" fill="hold" nodeType="afterGroup">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1000"/>
                                        <p:tgtEl>
                                          <p:spTgt spid="28"/>
                                        </p:tgtEl>
                                      </p:cBhvr>
                                    </p:animEffect>
                                  </p:childTnLst>
                                </p:cTn>
                              </p:par>
                            </p:childTnLst>
                          </p:cTn>
                        </p:par>
                        <p:par>
                          <p:cTn id="12" fill="hold" nodeType="afterGroup">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right)">
                                      <p:cBhvr>
                                        <p:cTn id="15" dur="1000"/>
                                        <p:tgtEl>
                                          <p:spTgt spid="26"/>
                                        </p:tgtEl>
                                      </p:cBhvr>
                                    </p:animEffect>
                                  </p:childTnLst>
                                </p:cTn>
                              </p:par>
                            </p:childTnLst>
                          </p:cTn>
                        </p:par>
                        <p:par>
                          <p:cTn id="16" fill="hold" nodeType="afterGroup">
                            <p:stCondLst>
                              <p:cond delay="3000"/>
                            </p:stCondLst>
                            <p:childTnLst>
                              <p:par>
                                <p:cTn id="17" presetID="22" presetClass="entr" presetSubtype="2"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pic>
        <p:nvPicPr>
          <p:cNvPr id="152578" name="Picture 3" descr="Table&#10;&#10;Description automatically generated">
            <a:extLst>
              <a:ext uri="{FF2B5EF4-FFF2-40B4-BE49-F238E27FC236}">
                <a16:creationId xmlns:a16="http://schemas.microsoft.com/office/drawing/2014/main" id="{DED564A6-BF40-4378-9AA7-9DA5B32FF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0"/>
            <a:ext cx="1127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wn Arrow 9">
            <a:extLst>
              <a:ext uri="{FF2B5EF4-FFF2-40B4-BE49-F238E27FC236}">
                <a16:creationId xmlns:a16="http://schemas.microsoft.com/office/drawing/2014/main" id="{D5BEC1D9-AF59-4C7A-ABE1-E0AD55703A93}"/>
              </a:ext>
            </a:extLst>
          </p:cNvPr>
          <p:cNvSpPr/>
          <p:nvPr/>
        </p:nvSpPr>
        <p:spPr>
          <a:xfrm rot="3180159">
            <a:off x="10783094" y="5636419"/>
            <a:ext cx="465138" cy="584200"/>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wn Arrow 10">
            <a:extLst>
              <a:ext uri="{FF2B5EF4-FFF2-40B4-BE49-F238E27FC236}">
                <a16:creationId xmlns:a16="http://schemas.microsoft.com/office/drawing/2014/main" id="{E697BAD2-56DD-4B8A-9867-90AF2A98BA82}"/>
              </a:ext>
            </a:extLst>
          </p:cNvPr>
          <p:cNvSpPr/>
          <p:nvPr/>
        </p:nvSpPr>
        <p:spPr>
          <a:xfrm rot="7744564">
            <a:off x="10783094" y="4723607"/>
            <a:ext cx="465137" cy="584200"/>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 name="Down Arrow 11">
            <a:extLst>
              <a:ext uri="{FF2B5EF4-FFF2-40B4-BE49-F238E27FC236}">
                <a16:creationId xmlns:a16="http://schemas.microsoft.com/office/drawing/2014/main" id="{B1943774-4C9A-4858-BF23-F70747182726}"/>
              </a:ext>
            </a:extLst>
          </p:cNvPr>
          <p:cNvSpPr/>
          <p:nvPr/>
        </p:nvSpPr>
        <p:spPr>
          <a:xfrm rot="16200000">
            <a:off x="8907463" y="6229350"/>
            <a:ext cx="465138" cy="585787"/>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1">
            <a:extLst>
              <a:ext uri="{FF2B5EF4-FFF2-40B4-BE49-F238E27FC236}">
                <a16:creationId xmlns:a16="http://schemas.microsoft.com/office/drawing/2014/main" id="{98F416DD-0DDB-2F47-B233-02269C7C2E41}"/>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3">
            <a:extLst>
              <a:ext uri="{FF2B5EF4-FFF2-40B4-BE49-F238E27FC236}">
                <a16:creationId xmlns:a16="http://schemas.microsoft.com/office/drawing/2014/main" id="{2B9922A1-B3ED-1B4E-B9EC-FFDBA2635749}"/>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E96F9BFE-CF54-3348-A08D-0FA16B106776}"/>
              </a:ext>
            </a:extLst>
          </p:cNvPr>
          <p:cNvSpPr>
            <a:spLocks noGrp="1"/>
          </p:cNvSpPr>
          <p:nvPr>
            <p:ph type="sldNum" sz="quarter" idx="12"/>
          </p:nvPr>
        </p:nvSpPr>
        <p:spPr/>
        <p:txBody>
          <a:bodyPr/>
          <a:lstStyle/>
          <a:p>
            <a:pPr>
              <a:defRPr/>
            </a:pPr>
            <a:fld id="{32206F17-C4AC-4D6E-A049-E6E33DBD2479}" type="slidenum">
              <a:rPr lang="en-US" smtClean="0"/>
              <a:pPr>
                <a:defRPr/>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par>
                          <p:cTn id="12" fill="hold" nodeType="afterGroup">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8169D202-DBB1-474C-A925-45AC49778E56}"/>
              </a:ext>
            </a:extLst>
          </p:cNvPr>
          <p:cNvSpPr/>
          <p:nvPr/>
        </p:nvSpPr>
        <p:spPr>
          <a:xfrm>
            <a:off x="-764088" y="3924567"/>
            <a:ext cx="13966521" cy="878927"/>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4" name="Rounded Rectangle 23">
            <a:extLst>
              <a:ext uri="{FF2B5EF4-FFF2-40B4-BE49-F238E27FC236}">
                <a16:creationId xmlns:a16="http://schemas.microsoft.com/office/drawing/2014/main" id="{F3E1DF9C-391D-4751-870E-7AECA4974735}"/>
              </a:ext>
            </a:extLst>
          </p:cNvPr>
          <p:cNvSpPr/>
          <p:nvPr/>
        </p:nvSpPr>
        <p:spPr>
          <a:xfrm>
            <a:off x="-375781" y="1782501"/>
            <a:ext cx="12901808" cy="1759352"/>
          </a:xfrm>
          <a:prstGeom prst="roundRect">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154632" name="Picture 2">
            <a:extLst>
              <a:ext uri="{FF2B5EF4-FFF2-40B4-BE49-F238E27FC236}">
                <a16:creationId xmlns:a16="http://schemas.microsoft.com/office/drawing/2014/main" id="{84895071-00B1-4A75-B30A-D139D5881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0" t="3967" r="1495" b="6506"/>
          <a:stretch>
            <a:fillRect/>
          </a:stretch>
        </p:blipFill>
        <p:spPr bwMode="auto">
          <a:xfrm>
            <a:off x="612775" y="4189413"/>
            <a:ext cx="1095057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Table&#10;&#10;Description automatically generated">
            <a:extLst>
              <a:ext uri="{FF2B5EF4-FFF2-40B4-BE49-F238E27FC236}">
                <a16:creationId xmlns:a16="http://schemas.microsoft.com/office/drawing/2014/main" id="{8EED1253-2B67-4107-8569-C297246E0A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68500"/>
            <a:ext cx="11277600" cy="14605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22">
            <a:extLst>
              <a:ext uri="{FF2B5EF4-FFF2-40B4-BE49-F238E27FC236}">
                <a16:creationId xmlns:a16="http://schemas.microsoft.com/office/drawing/2014/main" id="{29952B86-09C8-40CB-95D3-E6FA3927AB44}"/>
              </a:ext>
            </a:extLst>
          </p:cNvPr>
          <p:cNvSpPr/>
          <p:nvPr/>
        </p:nvSpPr>
        <p:spPr>
          <a:xfrm>
            <a:off x="11087100" y="2709863"/>
            <a:ext cx="603250" cy="1614487"/>
          </a:xfrm>
          <a:custGeom>
            <a:avLst/>
            <a:gdLst>
              <a:gd name="connsiteX0" fmla="*/ 0 w 601708"/>
              <a:gd name="connsiteY0" fmla="*/ 15666 h 1615866"/>
              <a:gd name="connsiteX1" fmla="*/ 600075 w 601708"/>
              <a:gd name="connsiteY1" fmla="*/ 229978 h 1615866"/>
              <a:gd name="connsiteX2" fmla="*/ 142875 w 601708"/>
              <a:gd name="connsiteY2" fmla="*/ 1615866 h 1615866"/>
            </a:gdLst>
            <a:ahLst/>
            <a:cxnLst>
              <a:cxn ang="0">
                <a:pos x="connsiteX0" y="connsiteY0"/>
              </a:cxn>
              <a:cxn ang="0">
                <a:pos x="connsiteX1" y="connsiteY1"/>
              </a:cxn>
              <a:cxn ang="0">
                <a:pos x="connsiteX2" y="connsiteY2"/>
              </a:cxn>
            </a:cxnLst>
            <a:rect l="l" t="t" r="r" b="b"/>
            <a:pathLst>
              <a:path w="601708" h="1615866">
                <a:moveTo>
                  <a:pt x="0" y="15666"/>
                </a:moveTo>
                <a:cubicBezTo>
                  <a:pt x="288131" y="-10528"/>
                  <a:pt x="576263" y="-36722"/>
                  <a:pt x="600075" y="229978"/>
                </a:cubicBezTo>
                <a:cubicBezTo>
                  <a:pt x="623887" y="496678"/>
                  <a:pt x="383381" y="1056272"/>
                  <a:pt x="142875" y="1615866"/>
                </a:cubicBezTo>
              </a:path>
            </a:pathLst>
          </a:custGeom>
          <a:noFill/>
          <a:ln w="25400">
            <a:solidFill>
              <a:srgbClr val="D11F2B"/>
            </a:solidFill>
            <a:headEnd type="triangl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Rectangle 1">
            <a:extLst>
              <a:ext uri="{FF2B5EF4-FFF2-40B4-BE49-F238E27FC236}">
                <a16:creationId xmlns:a16="http://schemas.microsoft.com/office/drawing/2014/main" id="{9BB5255C-1611-8A4C-A148-9917982B1702}"/>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3">
            <a:extLst>
              <a:ext uri="{FF2B5EF4-FFF2-40B4-BE49-F238E27FC236}">
                <a16:creationId xmlns:a16="http://schemas.microsoft.com/office/drawing/2014/main" id="{A1F5F121-48AC-6B41-BB49-63F31A05485C}"/>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D0CE6665-390A-5144-8905-7F52310864E2}"/>
              </a:ext>
            </a:extLst>
          </p:cNvPr>
          <p:cNvSpPr>
            <a:spLocks noGrp="1"/>
          </p:cNvSpPr>
          <p:nvPr>
            <p:ph type="sldNum" sz="quarter" idx="12"/>
          </p:nvPr>
        </p:nvSpPr>
        <p:spPr/>
        <p:txBody>
          <a:bodyPr/>
          <a:lstStyle/>
          <a:p>
            <a:pPr>
              <a:defRPr/>
            </a:pPr>
            <a:fld id="{32206F17-C4AC-4D6E-A049-E6E33DBD2479}" type="slidenum">
              <a:rPr lang="en-US" smtClean="0"/>
              <a:pPr>
                <a:defRPr/>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3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Rounded Rectangle 5">
            <a:extLst>
              <a:ext uri="{FF2B5EF4-FFF2-40B4-BE49-F238E27FC236}">
                <a16:creationId xmlns:a16="http://schemas.microsoft.com/office/drawing/2014/main" id="{0EB98FCF-8B13-4187-A704-01FF80F34A14}"/>
              </a:ext>
            </a:extLst>
          </p:cNvPr>
          <p:cNvGrpSpPr>
            <a:grpSpLocks/>
          </p:cNvGrpSpPr>
          <p:nvPr/>
        </p:nvGrpSpPr>
        <p:grpSpPr bwMode="auto">
          <a:xfrm>
            <a:off x="-609600" y="1489075"/>
            <a:ext cx="13487400" cy="2887853"/>
            <a:chOff x="-384" y="1136"/>
            <a:chExt cx="8496" cy="1512"/>
          </a:xfrm>
        </p:grpSpPr>
        <p:pic>
          <p:nvPicPr>
            <p:cNvPr id="156673" name="Rounded Rectangle 5">
              <a:extLst>
                <a:ext uri="{FF2B5EF4-FFF2-40B4-BE49-F238E27FC236}">
                  <a16:creationId xmlns:a16="http://schemas.microsoft.com/office/drawing/2014/main" id="{2884DF1A-7052-4C76-8086-B5460C55B47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 y="1136"/>
              <a:ext cx="8496" cy="1512"/>
            </a:xfrm>
            <a:prstGeom prst="rect">
              <a:avLst/>
            </a:prstGeom>
            <a:noFill/>
            <a:extLst>
              <a:ext uri="{909E8E84-426E-40DD-AFC4-6F175D3DCCD1}">
                <a14:hiddenFill xmlns:a14="http://schemas.microsoft.com/office/drawing/2010/main">
                  <a:solidFill>
                    <a:srgbClr val="FFFFFF"/>
                  </a:solidFill>
                </a14:hiddenFill>
              </a:ext>
            </a:extLst>
          </p:spPr>
        </p:pic>
        <p:sp>
          <p:nvSpPr>
            <p:cNvPr id="156674" name="Text Box 2">
              <a:extLst>
                <a:ext uri="{FF2B5EF4-FFF2-40B4-BE49-F238E27FC236}">
                  <a16:creationId xmlns:a16="http://schemas.microsoft.com/office/drawing/2014/main" id="{BB94BA01-3220-421F-83A3-A98C99E1B918}"/>
                </a:ext>
              </a:extLst>
            </p:cNvPr>
            <p:cNvSpPr txBox="1">
              <a:spLocks noChangeArrowheads="1"/>
            </p:cNvSpPr>
            <p:nvPr/>
          </p:nvSpPr>
          <p:spPr bwMode="auto">
            <a:xfrm>
              <a:off x="-310" y="1210"/>
              <a:ext cx="8341"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FFFFF"/>
                </a:solidFill>
              </a:endParaRPr>
            </a:p>
          </p:txBody>
        </p:sp>
      </p:grpSp>
      <p:pic>
        <p:nvPicPr>
          <p:cNvPr id="156676" name="Picture 3" descr="Table&#10;&#10;Description automatically generated">
            <a:extLst>
              <a:ext uri="{FF2B5EF4-FFF2-40B4-BE49-F238E27FC236}">
                <a16:creationId xmlns:a16="http://schemas.microsoft.com/office/drawing/2014/main" id="{4075EF91-DE9B-44FF-A775-DEC1ED397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1391"/>
          <a:stretch>
            <a:fillRect/>
          </a:stretch>
        </p:blipFill>
        <p:spPr bwMode="auto">
          <a:xfrm>
            <a:off x="141288" y="1881188"/>
            <a:ext cx="12857162"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own Arrow 9">
            <a:extLst>
              <a:ext uri="{FF2B5EF4-FFF2-40B4-BE49-F238E27FC236}">
                <a16:creationId xmlns:a16="http://schemas.microsoft.com/office/drawing/2014/main" id="{2F741E5E-6E3E-4645-B380-6B957E4E88A3}"/>
              </a:ext>
            </a:extLst>
          </p:cNvPr>
          <p:cNvSpPr/>
          <p:nvPr/>
        </p:nvSpPr>
        <p:spPr>
          <a:xfrm rot="3180159">
            <a:off x="10233819" y="1772444"/>
            <a:ext cx="466725" cy="585787"/>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wn Arrow 10">
            <a:extLst>
              <a:ext uri="{FF2B5EF4-FFF2-40B4-BE49-F238E27FC236}">
                <a16:creationId xmlns:a16="http://schemas.microsoft.com/office/drawing/2014/main" id="{22D9174F-5813-4994-808A-01A2A255105D}"/>
              </a:ext>
            </a:extLst>
          </p:cNvPr>
          <p:cNvSpPr/>
          <p:nvPr/>
        </p:nvSpPr>
        <p:spPr>
          <a:xfrm rot="5820991">
            <a:off x="10553700" y="2446338"/>
            <a:ext cx="465137" cy="585788"/>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Content Placeholder 2">
            <a:extLst>
              <a:ext uri="{FF2B5EF4-FFF2-40B4-BE49-F238E27FC236}">
                <a16:creationId xmlns:a16="http://schemas.microsoft.com/office/drawing/2014/main" id="{AA46E1AA-1BE7-4B91-8775-85709DD6D0D7}"/>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876800"/>
            <a:ext cx="9906000" cy="1701800"/>
          </a:xfrm>
          <a:prstGeom prst="rect">
            <a:avLst/>
          </a:prstGeom>
          <a:noFill/>
          <a:extLst>
            <a:ext uri="{909E8E84-426E-40DD-AFC4-6F175D3DCCD1}">
              <a14:hiddenFill xmlns:a14="http://schemas.microsoft.com/office/drawing/2010/main">
                <a:solidFill>
                  <a:srgbClr val="FFFFFF"/>
                </a:solidFill>
              </a14:hiddenFill>
            </a:ext>
          </a:extLst>
        </p:spPr>
      </p:pic>
      <p:sp>
        <p:nvSpPr>
          <p:cNvPr id="156680" name="Content Placeholder 2">
            <a:extLst>
              <a:ext uri="{FF2B5EF4-FFF2-40B4-BE49-F238E27FC236}">
                <a16:creationId xmlns:a16="http://schemas.microsoft.com/office/drawing/2014/main" id="{DE9E6706-9327-48E2-9EE1-6AF6E4B6955A}"/>
              </a:ext>
            </a:extLst>
          </p:cNvPr>
          <p:cNvSpPr txBox="1">
            <a:spLocks noChangeArrowheads="1"/>
          </p:cNvSpPr>
          <p:nvPr/>
        </p:nvSpPr>
        <p:spPr bwMode="auto">
          <a:xfrm>
            <a:off x="1603375" y="503238"/>
            <a:ext cx="99329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685800" indent="-22860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ts val="400"/>
              </a:spcBef>
              <a:buFont typeface="Arial" panose="020B0604020202020204" pitchFamily="34" charset="0"/>
              <a:buNone/>
            </a:pPr>
            <a:r>
              <a:rPr lang="en-US" altLang="en-US" sz="2000" b="1">
                <a:latin typeface="Roboto" panose="02000000000000000000" pitchFamily="2" charset="0"/>
                <a:ea typeface="Roboto" panose="02000000000000000000" pitchFamily="2" charset="0"/>
                <a:cs typeface="Roboto" panose="02000000000000000000" pitchFamily="2" charset="0"/>
              </a:rPr>
              <a:t>Line 5000: Total expenditures on charitable activities</a:t>
            </a:r>
            <a:br>
              <a:rPr lang="en-US" altLang="en-US" sz="2000">
                <a:ea typeface="Roboto" panose="02000000000000000000" pitchFamily="2" charset="0"/>
                <a:cs typeface="Roboto" panose="02000000000000000000" pitchFamily="2" charset="0"/>
              </a:rPr>
            </a:br>
            <a:r>
              <a:rPr lang="en-US" altLang="en-US" sz="2000">
                <a:latin typeface="Roboto" panose="02000000000000000000" pitchFamily="2" charset="0"/>
                <a:ea typeface="Roboto" panose="02000000000000000000" pitchFamily="2" charset="0"/>
                <a:cs typeface="Roboto" panose="02000000000000000000" pitchFamily="2" charset="0"/>
              </a:rPr>
              <a:t>Majority of expenditures reported on this line</a:t>
            </a:r>
          </a:p>
          <a:p>
            <a:pPr eaLnBrk="1" hangingPunct="1">
              <a:spcBef>
                <a:spcPts val="400"/>
              </a:spcBef>
              <a:buFont typeface="Arial" panose="020B0604020202020204" pitchFamily="34" charset="0"/>
              <a:buNone/>
            </a:pPr>
            <a:r>
              <a:rPr lang="en-US" altLang="en-US" sz="2000">
                <a:latin typeface="Roboto" panose="02000000000000000000" pitchFamily="2" charset="0"/>
                <a:ea typeface="Roboto" panose="02000000000000000000" pitchFamily="2" charset="0"/>
                <a:cs typeface="Roboto" panose="02000000000000000000" pitchFamily="2" charset="0"/>
              </a:rPr>
              <a:t>All resources in the pursuit of its charitable purposes.  </a:t>
            </a:r>
          </a:p>
        </p:txBody>
      </p:sp>
      <p:sp>
        <p:nvSpPr>
          <p:cNvPr id="156681" name="TextBox 1">
            <a:extLst>
              <a:ext uri="{FF2B5EF4-FFF2-40B4-BE49-F238E27FC236}">
                <a16:creationId xmlns:a16="http://schemas.microsoft.com/office/drawing/2014/main" id="{2F963A12-8420-423B-9208-6591259EB4C1}"/>
              </a:ext>
            </a:extLst>
          </p:cNvPr>
          <p:cNvSpPr txBox="1">
            <a:spLocks noChangeArrowheads="1"/>
          </p:cNvSpPr>
          <p:nvPr/>
        </p:nvSpPr>
        <p:spPr bwMode="auto">
          <a:xfrm>
            <a:off x="1893888" y="4354259"/>
            <a:ext cx="77041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000" dirty="0">
                <a:latin typeface="Roboto" panose="02000000000000000000" pitchFamily="2" charset="0"/>
                <a:ea typeface="Roboto" panose="02000000000000000000" pitchFamily="2" charset="0"/>
                <a:cs typeface="Roboto" panose="02000000000000000000" pitchFamily="2" charset="0"/>
              </a:rPr>
              <a:t>Expenditures divided between line 5000 and 5010</a:t>
            </a:r>
          </a:p>
          <a:p>
            <a:pPr eaLnBrk="1" hangingPunct="1">
              <a:spcBef>
                <a:spcPct val="0"/>
              </a:spcBef>
              <a:buFontTx/>
              <a:buNone/>
            </a:pPr>
            <a:endParaRPr lang="en-US" altLang="en-US" sz="2000" dirty="0">
              <a:latin typeface="Calibri" panose="020F0502020204030204" pitchFamily="34" charset="0"/>
              <a:ea typeface="Roboto" panose="02000000000000000000" pitchFamily="2" charset="0"/>
              <a:cs typeface="Roboto" panose="02000000000000000000" pitchFamily="2" charset="0"/>
            </a:endParaRPr>
          </a:p>
        </p:txBody>
      </p:sp>
      <p:sp>
        <p:nvSpPr>
          <p:cNvPr id="12" name="Rectangle 1">
            <a:extLst>
              <a:ext uri="{FF2B5EF4-FFF2-40B4-BE49-F238E27FC236}">
                <a16:creationId xmlns:a16="http://schemas.microsoft.com/office/drawing/2014/main" id="{E193B569-3B39-3D43-AEB9-9FEAF480FC0B}"/>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3">
            <a:extLst>
              <a:ext uri="{FF2B5EF4-FFF2-40B4-BE49-F238E27FC236}">
                <a16:creationId xmlns:a16="http://schemas.microsoft.com/office/drawing/2014/main" id="{448F38B6-25AF-2D43-976D-1B0F43FD9E90}"/>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18D6F2E7-853B-0244-8C47-1CCDDF47B642}"/>
              </a:ext>
            </a:extLst>
          </p:cNvPr>
          <p:cNvSpPr>
            <a:spLocks noGrp="1"/>
          </p:cNvSpPr>
          <p:nvPr>
            <p:ph type="sldNum" sz="quarter" idx="12"/>
          </p:nvPr>
        </p:nvSpPr>
        <p:spPr/>
        <p:txBody>
          <a:bodyPr/>
          <a:lstStyle/>
          <a:p>
            <a:pPr>
              <a:defRPr/>
            </a:pPr>
            <a:fld id="{32206F17-C4AC-4D6E-A049-E6E33DBD2479}" type="slidenum">
              <a:rPr lang="en-US" smtClean="0"/>
              <a:pPr>
                <a:defRPr/>
              </a:pPr>
              <a:t>66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par>
                          <p:cTn id="8" fill="hold" nodeType="afterGroup">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8EA"/>
        </a:solidFill>
        <a:effectLst/>
      </p:bgPr>
    </p:bg>
    <p:spTree>
      <p:nvGrpSpPr>
        <p:cNvPr id="1" name=""/>
        <p:cNvGrpSpPr/>
        <p:nvPr/>
      </p:nvGrpSpPr>
      <p:grpSpPr>
        <a:xfrm>
          <a:off x="0" y="0"/>
          <a:ext cx="0" cy="0"/>
          <a:chOff x="0" y="0"/>
          <a:chExt cx="0" cy="0"/>
        </a:xfrm>
      </p:grpSpPr>
      <p:grpSp>
        <p:nvGrpSpPr>
          <p:cNvPr id="12" name="Rounded Rectangle 11">
            <a:extLst>
              <a:ext uri="{FF2B5EF4-FFF2-40B4-BE49-F238E27FC236}">
                <a16:creationId xmlns:a16="http://schemas.microsoft.com/office/drawing/2014/main" id="{AC6CAEAB-64E3-4F3A-96CE-A19A97CA872B}"/>
              </a:ext>
            </a:extLst>
          </p:cNvPr>
          <p:cNvGrpSpPr>
            <a:grpSpLocks/>
          </p:cNvGrpSpPr>
          <p:nvPr/>
        </p:nvGrpSpPr>
        <p:grpSpPr bwMode="auto">
          <a:xfrm>
            <a:off x="-939800" y="0"/>
            <a:ext cx="13855700" cy="4178300"/>
            <a:chOff x="-592" y="0"/>
            <a:chExt cx="8728" cy="2632"/>
          </a:xfrm>
        </p:grpSpPr>
        <p:pic>
          <p:nvPicPr>
            <p:cNvPr id="158722" name="Rounded Rectangle 11">
              <a:extLst>
                <a:ext uri="{FF2B5EF4-FFF2-40B4-BE49-F238E27FC236}">
                  <a16:creationId xmlns:a16="http://schemas.microsoft.com/office/drawing/2014/main" id="{2DE99202-3901-4E1F-9E73-7EFD78A1B7A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 y="0"/>
              <a:ext cx="8728" cy="2632"/>
            </a:xfrm>
            <a:prstGeom prst="rect">
              <a:avLst/>
            </a:prstGeom>
            <a:noFill/>
            <a:extLst>
              <a:ext uri="{909E8E84-426E-40DD-AFC4-6F175D3DCCD1}">
                <a14:hiddenFill xmlns:a14="http://schemas.microsoft.com/office/drawing/2010/main">
                  <a:solidFill>
                    <a:srgbClr val="FFFFFF"/>
                  </a:solidFill>
                </a14:hiddenFill>
              </a:ext>
            </a:extLst>
          </p:spPr>
        </p:pic>
        <p:sp>
          <p:nvSpPr>
            <p:cNvPr id="158723" name="Text Box 3">
              <a:extLst>
                <a:ext uri="{FF2B5EF4-FFF2-40B4-BE49-F238E27FC236}">
                  <a16:creationId xmlns:a16="http://schemas.microsoft.com/office/drawing/2014/main" id="{A98FE924-C630-433E-88A5-DA26F2F51412}"/>
                </a:ext>
              </a:extLst>
            </p:cNvPr>
            <p:cNvSpPr txBox="1">
              <a:spLocks noChangeArrowheads="1"/>
            </p:cNvSpPr>
            <p:nvPr/>
          </p:nvSpPr>
          <p:spPr bwMode="auto">
            <a:xfrm>
              <a:off x="-463" y="128"/>
              <a:ext cx="8470" cy="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endParaRPr lang="en-US" altLang="en-US">
                <a:solidFill>
                  <a:srgbClr val="FFFFFF"/>
                </a:solidFill>
              </a:endParaRPr>
            </a:p>
          </p:txBody>
        </p:sp>
      </p:grpSp>
      <p:pic>
        <p:nvPicPr>
          <p:cNvPr id="5" name="Picture 4" descr="Graphical user interface, text, application&#10;&#10;Description automatically generated with medium confidence">
            <a:extLst>
              <a:ext uri="{FF2B5EF4-FFF2-40B4-BE49-F238E27FC236}">
                <a16:creationId xmlns:a16="http://schemas.microsoft.com/office/drawing/2014/main" id="{8A53E8F3-69F1-4F0F-8CAC-BF339930A7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0" y="228600"/>
            <a:ext cx="11785600" cy="3670300"/>
          </a:xfrm>
          <a:prstGeom prst="rect">
            <a:avLst/>
          </a:prstGeom>
          <a:noFill/>
          <a:extLst>
            <a:ext uri="{909E8E84-426E-40DD-AFC4-6F175D3DCCD1}">
              <a14:hiddenFill xmlns:a14="http://schemas.microsoft.com/office/drawing/2010/main">
                <a:solidFill>
                  <a:srgbClr val="FFFFFF"/>
                </a:solidFill>
              </a14:hiddenFill>
            </a:ext>
          </a:extLst>
        </p:spPr>
      </p:pic>
      <p:sp>
        <p:nvSpPr>
          <p:cNvPr id="10" name="Down Arrow 9">
            <a:extLst>
              <a:ext uri="{FF2B5EF4-FFF2-40B4-BE49-F238E27FC236}">
                <a16:creationId xmlns:a16="http://schemas.microsoft.com/office/drawing/2014/main" id="{06E413B9-1F2D-4F0C-B17F-C7B5DDB9F816}"/>
              </a:ext>
            </a:extLst>
          </p:cNvPr>
          <p:cNvSpPr/>
          <p:nvPr/>
        </p:nvSpPr>
        <p:spPr>
          <a:xfrm rot="2566776">
            <a:off x="10467975" y="2617788"/>
            <a:ext cx="465138" cy="585787"/>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1" name="Down Arrow 10">
            <a:extLst>
              <a:ext uri="{FF2B5EF4-FFF2-40B4-BE49-F238E27FC236}">
                <a16:creationId xmlns:a16="http://schemas.microsoft.com/office/drawing/2014/main" id="{871C67EB-9BFA-494B-9BA8-ED1CB45FE9FD}"/>
              </a:ext>
            </a:extLst>
          </p:cNvPr>
          <p:cNvSpPr/>
          <p:nvPr/>
        </p:nvSpPr>
        <p:spPr>
          <a:xfrm rot="7865075">
            <a:off x="10472738" y="3603625"/>
            <a:ext cx="465138" cy="585787"/>
          </a:xfrm>
          <a:prstGeom prst="downArrow">
            <a:avLst/>
          </a:prstGeom>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9" name="Content Placeholder 8">
            <a:extLst>
              <a:ext uri="{FF2B5EF4-FFF2-40B4-BE49-F238E27FC236}">
                <a16:creationId xmlns:a16="http://schemas.microsoft.com/office/drawing/2014/main" id="{106EA6D1-B1E7-42CB-9CB0-1CD55FDB0B03}"/>
              </a:ext>
            </a:extLst>
          </p:cNvPr>
          <p:cNvSpPr txBox="1">
            <a:spLocks/>
          </p:cNvSpPr>
          <p:nvPr/>
        </p:nvSpPr>
        <p:spPr>
          <a:xfrm>
            <a:off x="755650" y="4264025"/>
            <a:ext cx="9331325" cy="2466975"/>
          </a:xfrm>
          <a:prstGeom prst="rect">
            <a:avLst/>
          </a:prstGeom>
        </p:spPr>
        <p:txBody>
          <a:bodyPr>
            <a:normAutofit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4000" kern="1200">
                <a:solidFill>
                  <a:schemeClr val="tx1"/>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600" b="0" i="0" u="none" kern="1200">
                <a:solidFill>
                  <a:schemeClr val="tx1"/>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3200" kern="1200">
                <a:solidFill>
                  <a:schemeClr val="tx1"/>
                </a:solidFill>
                <a:latin typeface="Roboto Medium" panose="02000000000000000000" pitchFamily="2" charset="0"/>
                <a:ea typeface="Roboto Medium" panose="02000000000000000000" pitchFamily="2" charset="0"/>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800" kern="1200">
                <a:solidFill>
                  <a:schemeClr val="tx1"/>
                </a:solidFill>
                <a:latin typeface="Roboto Medium" panose="02000000000000000000" pitchFamily="2" charset="0"/>
                <a:ea typeface="Roboto Medium"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fontAlgn="auto">
              <a:lnSpc>
                <a:spcPct val="120000"/>
              </a:lnSpc>
              <a:spcBef>
                <a:spcPts val="400"/>
              </a:spcBef>
              <a:spcAft>
                <a:spcPts val="1200"/>
              </a:spcAft>
              <a:defRPr/>
            </a:pPr>
            <a:r>
              <a:rPr lang="en-US" sz="2800" dirty="0">
                <a:latin typeface="Roboto" panose="02000000000000000000" pitchFamily="2" charset="0"/>
                <a:ea typeface="Roboto" panose="02000000000000000000" pitchFamily="2" charset="0"/>
                <a:cs typeface="Roboto" panose="02000000000000000000" pitchFamily="2" charset="0"/>
              </a:rPr>
              <a:t>Complete based your congregation’s circumstances </a:t>
            </a:r>
          </a:p>
          <a:p>
            <a:pPr lvl="1" fontAlgn="auto">
              <a:lnSpc>
                <a:spcPct val="120000"/>
              </a:lnSpc>
              <a:spcBef>
                <a:spcPts val="400"/>
              </a:spcBef>
              <a:spcAft>
                <a:spcPts val="1200"/>
              </a:spcAft>
              <a:defRPr/>
            </a:pPr>
            <a:r>
              <a:rPr lang="en-US" sz="2800" dirty="0">
                <a:latin typeface="Roboto" panose="02000000000000000000" pitchFamily="2" charset="0"/>
                <a:ea typeface="Roboto" panose="02000000000000000000" pitchFamily="2" charset="0"/>
                <a:cs typeface="Roboto" panose="02000000000000000000" pitchFamily="2" charset="0"/>
              </a:rPr>
              <a:t>Pay special attention to line 5900 and 5910</a:t>
            </a:r>
          </a:p>
          <a:p>
            <a:pPr lvl="1" fontAlgn="auto">
              <a:lnSpc>
                <a:spcPct val="120000"/>
              </a:lnSpc>
              <a:spcBef>
                <a:spcPts val="400"/>
              </a:spcBef>
              <a:spcAft>
                <a:spcPts val="0"/>
              </a:spcAft>
              <a:defRPr/>
            </a:pPr>
            <a:r>
              <a:rPr lang="en-US" sz="2800" dirty="0">
                <a:latin typeface="Roboto" panose="02000000000000000000" pitchFamily="2" charset="0"/>
                <a:ea typeface="Roboto" panose="02000000000000000000" pitchFamily="2" charset="0"/>
                <a:cs typeface="Roboto" panose="02000000000000000000" pitchFamily="2" charset="0"/>
              </a:rPr>
              <a:t>Properties not used in charitable activities – if you have any pay attention to the disbursement quota</a:t>
            </a:r>
          </a:p>
          <a:p>
            <a:pPr fontAlgn="auto">
              <a:spcBef>
                <a:spcPts val="400"/>
              </a:spcBef>
              <a:spcAft>
                <a:spcPts val="0"/>
              </a:spcAft>
              <a:defRPr/>
            </a:pPr>
            <a:endParaRPr lang="en-US" sz="1800" dirty="0">
              <a:latin typeface="Roboto" panose="02000000000000000000" pitchFamily="2" charset="0"/>
              <a:ea typeface="Roboto" panose="02000000000000000000" pitchFamily="2" charset="0"/>
              <a:cs typeface="Roboto" panose="02000000000000000000" pitchFamily="2" charset="0"/>
            </a:endParaRPr>
          </a:p>
          <a:p>
            <a:pPr fontAlgn="auto">
              <a:spcBef>
                <a:spcPts val="400"/>
              </a:spcBef>
              <a:spcAft>
                <a:spcPts val="0"/>
              </a:spcAft>
              <a:defRPr/>
            </a:pPr>
            <a:endParaRPr lang="en-US" sz="1800" dirty="0">
              <a:latin typeface="Roboto" panose="02000000000000000000" pitchFamily="2" charset="0"/>
              <a:ea typeface="Roboto" panose="02000000000000000000" pitchFamily="2" charset="0"/>
              <a:cs typeface="Roboto" panose="02000000000000000000" pitchFamily="2" charset="0"/>
            </a:endParaRPr>
          </a:p>
        </p:txBody>
      </p:sp>
      <p:sp>
        <p:nvSpPr>
          <p:cNvPr id="158729" name="TextBox 6">
            <a:extLst>
              <a:ext uri="{FF2B5EF4-FFF2-40B4-BE49-F238E27FC236}">
                <a16:creationId xmlns:a16="http://schemas.microsoft.com/office/drawing/2014/main" id="{5FFA6AA7-5447-4620-B339-DA780631B463}"/>
              </a:ext>
            </a:extLst>
          </p:cNvPr>
          <p:cNvSpPr txBox="1">
            <a:spLocks noChangeArrowheads="1"/>
          </p:cNvSpPr>
          <p:nvPr/>
        </p:nvSpPr>
        <p:spPr bwMode="auto">
          <a:xfrm>
            <a:off x="511175" y="4332288"/>
            <a:ext cx="1112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a:t>LE</a:t>
            </a:r>
          </a:p>
        </p:txBody>
      </p:sp>
      <p:sp>
        <p:nvSpPr>
          <p:cNvPr id="2" name="Slide Number Placeholder 1">
            <a:extLst>
              <a:ext uri="{FF2B5EF4-FFF2-40B4-BE49-F238E27FC236}">
                <a16:creationId xmlns:a16="http://schemas.microsoft.com/office/drawing/2014/main" id="{32BB2003-9736-054F-9F49-8A615112AA8D}"/>
              </a:ext>
            </a:extLst>
          </p:cNvPr>
          <p:cNvSpPr>
            <a:spLocks noGrp="1"/>
          </p:cNvSpPr>
          <p:nvPr>
            <p:ph type="sldNum" sz="quarter" idx="12"/>
          </p:nvPr>
        </p:nvSpPr>
        <p:spPr/>
        <p:txBody>
          <a:bodyPr/>
          <a:lstStyle/>
          <a:p>
            <a:pPr>
              <a:defRPr/>
            </a:pPr>
            <a:fld id="{32206F17-C4AC-4D6E-A049-E6E33DBD2479}" type="slidenum">
              <a:rPr lang="en-US" smtClean="0"/>
              <a:pPr>
                <a:defRPr/>
              </a:pPr>
              <a:t>67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1000"/>
                                        <p:tgtEl>
                                          <p:spTgt spid="10"/>
                                        </p:tgtEl>
                                      </p:cBhvr>
                                    </p:animEffect>
                                  </p:childTnLst>
                                </p:cTn>
                              </p:par>
                            </p:childTnLst>
                          </p:cTn>
                        </p:par>
                        <p:par>
                          <p:cTn id="8" fill="hold" nodeType="afterGroup">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right)">
                                      <p:cBhvr>
                                        <p:cTn id="1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2">
            <a:extLst>
              <a:ext uri="{FF2B5EF4-FFF2-40B4-BE49-F238E27FC236}">
                <a16:creationId xmlns:a16="http://schemas.microsoft.com/office/drawing/2014/main" id="{320ECDF2-068D-4451-8308-F8DD20B87D67}"/>
              </a:ext>
            </a:extLst>
          </p:cNvPr>
          <p:cNvSpPr>
            <a:spLocks noGrp="1" noChangeArrowheads="1"/>
          </p:cNvSpPr>
          <p:nvPr>
            <p:ph type="title"/>
          </p:nvPr>
        </p:nvSpPr>
        <p:spPr>
          <a:xfrm>
            <a:off x="1203325" y="106363"/>
            <a:ext cx="10150475" cy="1325562"/>
          </a:xfrm>
        </p:spPr>
        <p:txBody>
          <a:bodyPr/>
          <a:lstStyle/>
          <a:p>
            <a:pPr algn="ctr"/>
            <a:r>
              <a:rPr lang="en-US" altLang="en-US" sz="5400" dirty="0">
                <a:cs typeface="Roboto Slab Medium" pitchFamily="2" charset="0"/>
              </a:rPr>
              <a:t>&lt;</a:t>
            </a:r>
            <a:r>
              <a:rPr lang="en-US" altLang="en-US" sz="4400" dirty="0">
                <a:cs typeface="Roboto Slab Medium" pitchFamily="2" charset="0"/>
              </a:rPr>
              <a:t>$100K  vs.  </a:t>
            </a:r>
            <a:r>
              <a:rPr lang="en-US" altLang="en-US" sz="5400" dirty="0">
                <a:cs typeface="Roboto Slab Medium" pitchFamily="2" charset="0"/>
              </a:rPr>
              <a:t>&gt;</a:t>
            </a:r>
            <a:r>
              <a:rPr lang="en-US" altLang="en-US" sz="4400" dirty="0">
                <a:cs typeface="Roboto Slab Medium" pitchFamily="2" charset="0"/>
              </a:rPr>
              <a:t>$100K  Churches</a:t>
            </a:r>
          </a:p>
        </p:txBody>
      </p:sp>
      <p:sp>
        <p:nvSpPr>
          <p:cNvPr id="8" name="Rectangle 1">
            <a:extLst>
              <a:ext uri="{FF2B5EF4-FFF2-40B4-BE49-F238E27FC236}">
                <a16:creationId xmlns:a16="http://schemas.microsoft.com/office/drawing/2014/main" id="{D33600EC-F7D0-5D48-B915-7D94D75741EC}"/>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678C162B-5DAA-824E-AD95-6173B32F5C5B}"/>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pic>
        <p:nvPicPr>
          <p:cNvPr id="3" name="Picture 2" descr="A picture containing table&#10;&#10;Description automatically generated">
            <a:extLst>
              <a:ext uri="{FF2B5EF4-FFF2-40B4-BE49-F238E27FC236}">
                <a16:creationId xmlns:a16="http://schemas.microsoft.com/office/drawing/2014/main" id="{5751ACD3-CD62-E743-B8D7-1819C6556923}"/>
              </a:ext>
            </a:extLst>
          </p:cNvPr>
          <p:cNvPicPr>
            <a:picLocks noChangeAspect="1"/>
          </p:cNvPicPr>
          <p:nvPr/>
        </p:nvPicPr>
        <p:blipFill rotWithShape="1">
          <a:blip r:embed="rId3">
            <a:extLst>
              <a:ext uri="{28A0092B-C50C-407E-A947-70E740481C1C}">
                <a14:useLocalDpi xmlns:a14="http://schemas.microsoft.com/office/drawing/2010/main" val="0"/>
              </a:ext>
            </a:extLst>
          </a:blip>
          <a:srcRect l="-346" t="16970" r="44552" b="67063"/>
          <a:stretch/>
        </p:blipFill>
        <p:spPr>
          <a:xfrm>
            <a:off x="-49874" y="1835196"/>
            <a:ext cx="12192000" cy="4515728"/>
          </a:xfrm>
          <a:prstGeom prst="rect">
            <a:avLst/>
          </a:prstGeom>
        </p:spPr>
      </p:pic>
      <p:cxnSp>
        <p:nvCxnSpPr>
          <p:cNvPr id="10" name="Straight Arrow Connector 9">
            <a:extLst>
              <a:ext uri="{FF2B5EF4-FFF2-40B4-BE49-F238E27FC236}">
                <a16:creationId xmlns:a16="http://schemas.microsoft.com/office/drawing/2014/main" id="{67D61380-F734-2F49-B9B0-B8BD39DFFFE5}"/>
              </a:ext>
            </a:extLst>
          </p:cNvPr>
          <p:cNvCxnSpPr>
            <a:cxnSpLocks/>
          </p:cNvCxnSpPr>
          <p:nvPr/>
        </p:nvCxnSpPr>
        <p:spPr>
          <a:xfrm flipV="1">
            <a:off x="7165571" y="3846663"/>
            <a:ext cx="698269" cy="17669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9513E95E-51F4-AA4C-BABB-4C2CF42D6CC7}"/>
              </a:ext>
            </a:extLst>
          </p:cNvPr>
          <p:cNvSpPr/>
          <p:nvPr/>
        </p:nvSpPr>
        <p:spPr>
          <a:xfrm>
            <a:off x="0" y="4305993"/>
            <a:ext cx="12192000" cy="2044931"/>
          </a:xfrm>
          <a:prstGeom prst="rect">
            <a:avLst/>
          </a:prstGeom>
          <a:solidFill>
            <a:schemeClr val="bg1">
              <a:alpha val="8779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0C268E08-DB0A-1741-8402-176079CE476C}"/>
              </a:ext>
            </a:extLst>
          </p:cNvPr>
          <p:cNvSpPr/>
          <p:nvPr/>
        </p:nvSpPr>
        <p:spPr>
          <a:xfrm>
            <a:off x="4322618" y="3790604"/>
            <a:ext cx="2842953" cy="515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758D6E-DBF5-794C-98CA-B51F01507671}"/>
              </a:ext>
            </a:extLst>
          </p:cNvPr>
          <p:cNvSpPr/>
          <p:nvPr/>
        </p:nvSpPr>
        <p:spPr>
          <a:xfrm>
            <a:off x="7409412" y="3331274"/>
            <a:ext cx="1812174" cy="51538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52BF3914-F74B-7A4B-A38A-0920F7F524AC}"/>
              </a:ext>
            </a:extLst>
          </p:cNvPr>
          <p:cNvSpPr>
            <a:spLocks noGrp="1"/>
          </p:cNvSpPr>
          <p:nvPr>
            <p:ph type="sldNum" sz="quarter" idx="12"/>
          </p:nvPr>
        </p:nvSpPr>
        <p:spPr/>
        <p:txBody>
          <a:bodyPr/>
          <a:lstStyle/>
          <a:p>
            <a:pPr>
              <a:defRPr/>
            </a:pPr>
            <a:fld id="{37555768-A913-48BF-BDC1-65FCAF79C5D9}" type="slidenum">
              <a:rPr lang="en-US" smtClean="0"/>
              <a:pPr>
                <a:defRPr/>
              </a:pPr>
              <a:t>68</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45000"/>
    </mc:Choice>
    <mc:Fallback xmlns="">
      <p:transition spd="slow"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11000"/>
                            </p:stCondLst>
                            <p:childTnLst>
                              <p:par>
                                <p:cTn id="13" presetID="22" presetClass="entr" presetSubtype="8"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2">
            <a:extLst>
              <a:ext uri="{FF2B5EF4-FFF2-40B4-BE49-F238E27FC236}">
                <a16:creationId xmlns:a16="http://schemas.microsoft.com/office/drawing/2014/main" id="{320ECDF2-068D-4451-8308-F8DD20B87D67}"/>
              </a:ext>
            </a:extLst>
          </p:cNvPr>
          <p:cNvSpPr>
            <a:spLocks noGrp="1" noChangeArrowheads="1"/>
          </p:cNvSpPr>
          <p:nvPr>
            <p:ph type="title"/>
          </p:nvPr>
        </p:nvSpPr>
        <p:spPr>
          <a:xfrm>
            <a:off x="1203325" y="106363"/>
            <a:ext cx="10150475" cy="1325562"/>
          </a:xfrm>
        </p:spPr>
        <p:txBody>
          <a:bodyPr/>
          <a:lstStyle/>
          <a:p>
            <a:pPr algn="ctr"/>
            <a:r>
              <a:rPr lang="en-US" altLang="en-US" sz="5400" dirty="0">
                <a:cs typeface="Roboto Slab Medium" pitchFamily="2" charset="0"/>
              </a:rPr>
              <a:t>&lt;</a:t>
            </a:r>
            <a:r>
              <a:rPr lang="en-US" altLang="en-US" sz="4400" dirty="0">
                <a:cs typeface="Roboto Slab Medium" pitchFamily="2" charset="0"/>
              </a:rPr>
              <a:t>$100K  vs.  </a:t>
            </a:r>
            <a:r>
              <a:rPr lang="en-US" altLang="en-US" sz="5400" dirty="0">
                <a:cs typeface="Roboto Slab Medium" pitchFamily="2" charset="0"/>
              </a:rPr>
              <a:t>&gt;</a:t>
            </a:r>
            <a:r>
              <a:rPr lang="en-US" altLang="en-US" sz="4400" dirty="0">
                <a:cs typeface="Roboto Slab Medium" pitchFamily="2" charset="0"/>
              </a:rPr>
              <a:t>$100K  Churches</a:t>
            </a:r>
          </a:p>
        </p:txBody>
      </p:sp>
      <p:pic>
        <p:nvPicPr>
          <p:cNvPr id="5" name="Picture 4" descr="A picture containing table&#10;&#10;Description automatically generated">
            <a:extLst>
              <a:ext uri="{FF2B5EF4-FFF2-40B4-BE49-F238E27FC236}">
                <a16:creationId xmlns:a16="http://schemas.microsoft.com/office/drawing/2014/main" id="{CC73B019-5CBE-40B4-A212-3EF83C6C97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5763" y="1577975"/>
            <a:ext cx="3309937" cy="4283075"/>
          </a:xfrm>
          <a:prstGeom prst="rect">
            <a:avLst/>
          </a:prstGeom>
          <a:noFill/>
          <a:ln w="9525">
            <a:solidFill>
              <a:srgbClr val="BFBFBF"/>
            </a:solidFill>
            <a:miter lim="800000"/>
            <a:headEnd/>
            <a:tailEnd/>
          </a:ln>
          <a:effectLst>
            <a:outerShdw blurRad="508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1DE8130-AE4D-4B86-AA79-3803332070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35850" y="1885950"/>
            <a:ext cx="3309938" cy="4268788"/>
          </a:xfrm>
          <a:prstGeom prst="rect">
            <a:avLst/>
          </a:prstGeom>
          <a:noFill/>
          <a:ln w="9525">
            <a:solidFill>
              <a:srgbClr val="BFBFBF"/>
            </a:solidFill>
            <a:miter lim="800000"/>
            <a:headEnd/>
            <a:tailEnd/>
          </a:ln>
          <a:effectLst>
            <a:outerShdw blurRad="508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921DD92-6F29-4030-A268-DD02A8023B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29550" y="1577975"/>
            <a:ext cx="3303588" cy="4283075"/>
          </a:xfrm>
          <a:prstGeom prst="rect">
            <a:avLst/>
          </a:prstGeom>
          <a:noFill/>
          <a:ln w="9525">
            <a:solidFill>
              <a:srgbClr val="BFBFBF"/>
            </a:solidFill>
            <a:miter lim="800000"/>
            <a:headEnd/>
            <a:tailEnd/>
          </a:ln>
          <a:effectLst>
            <a:outerShdw blurRad="508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Lst>
        </p:spPr>
      </p:pic>
      <p:sp>
        <p:nvSpPr>
          <p:cNvPr id="209925" name="TextBox 9">
            <a:extLst>
              <a:ext uri="{FF2B5EF4-FFF2-40B4-BE49-F238E27FC236}">
                <a16:creationId xmlns:a16="http://schemas.microsoft.com/office/drawing/2014/main" id="{AA5CC912-B954-475C-8F33-9A08D6F68E80}"/>
              </a:ext>
            </a:extLst>
          </p:cNvPr>
          <p:cNvSpPr txBox="1">
            <a:spLocks noChangeArrowheads="1"/>
          </p:cNvSpPr>
          <p:nvPr/>
        </p:nvSpPr>
        <p:spPr bwMode="auto">
          <a:xfrm>
            <a:off x="1655763" y="6154738"/>
            <a:ext cx="330993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a:latin typeface="Roboto" panose="02000000000000000000" pitchFamily="2" charset="0"/>
                <a:ea typeface="Roboto" panose="02000000000000000000" pitchFamily="2" charset="0"/>
                <a:cs typeface="Roboto" panose="02000000000000000000" pitchFamily="2" charset="0"/>
              </a:rPr>
              <a:t>Section D</a:t>
            </a:r>
          </a:p>
        </p:txBody>
      </p:sp>
      <p:sp>
        <p:nvSpPr>
          <p:cNvPr id="209926" name="TextBox 10">
            <a:extLst>
              <a:ext uri="{FF2B5EF4-FFF2-40B4-BE49-F238E27FC236}">
                <a16:creationId xmlns:a16="http://schemas.microsoft.com/office/drawing/2014/main" id="{7DB9D038-9222-4D41-8DB0-8BFF806F8936}"/>
              </a:ext>
            </a:extLst>
          </p:cNvPr>
          <p:cNvSpPr txBox="1">
            <a:spLocks noChangeArrowheads="1"/>
          </p:cNvSpPr>
          <p:nvPr/>
        </p:nvSpPr>
        <p:spPr bwMode="auto">
          <a:xfrm>
            <a:off x="7399338" y="6154738"/>
            <a:ext cx="3733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3200">
                <a:latin typeface="Roboto" panose="02000000000000000000" pitchFamily="2" charset="0"/>
                <a:ea typeface="Roboto" panose="02000000000000000000" pitchFamily="2" charset="0"/>
                <a:cs typeface="Roboto" panose="02000000000000000000" pitchFamily="2" charset="0"/>
              </a:rPr>
              <a:t>Schedule 6</a:t>
            </a:r>
          </a:p>
        </p:txBody>
      </p:sp>
      <p:sp>
        <p:nvSpPr>
          <p:cNvPr id="8" name="Rectangle 1">
            <a:extLst>
              <a:ext uri="{FF2B5EF4-FFF2-40B4-BE49-F238E27FC236}">
                <a16:creationId xmlns:a16="http://schemas.microsoft.com/office/drawing/2014/main" id="{D33600EC-F7D0-5D48-B915-7D94D75741EC}"/>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678C162B-5DAA-824E-AD95-6173B32F5C5B}"/>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LE</a:t>
            </a:r>
          </a:p>
        </p:txBody>
      </p:sp>
      <p:sp>
        <p:nvSpPr>
          <p:cNvPr id="2" name="Slide Number Placeholder 1">
            <a:extLst>
              <a:ext uri="{FF2B5EF4-FFF2-40B4-BE49-F238E27FC236}">
                <a16:creationId xmlns:a16="http://schemas.microsoft.com/office/drawing/2014/main" id="{890D8A0B-DF6B-124C-8F1E-C5DDF7423BBB}"/>
              </a:ext>
            </a:extLst>
          </p:cNvPr>
          <p:cNvSpPr>
            <a:spLocks noGrp="1"/>
          </p:cNvSpPr>
          <p:nvPr>
            <p:ph type="sldNum" sz="quarter" idx="12"/>
          </p:nvPr>
        </p:nvSpPr>
        <p:spPr/>
        <p:txBody>
          <a:bodyPr/>
          <a:lstStyle/>
          <a:p>
            <a:pPr>
              <a:defRPr/>
            </a:pPr>
            <a:fld id="{37555768-A913-48BF-BDC1-65FCAF79C5D9}" type="slidenum">
              <a:rPr lang="en-US" smtClean="0"/>
              <a:pPr>
                <a:defRPr/>
              </a:pPr>
              <a:t>69</a:t>
            </a:fld>
            <a:endParaRPr lang="en-US"/>
          </a:p>
        </p:txBody>
      </p:sp>
    </p:spTree>
    <p:extLst>
      <p:ext uri="{BB962C8B-B14F-4D97-AF65-F5344CB8AC3E}">
        <p14:creationId xmlns:p14="http://schemas.microsoft.com/office/powerpoint/2010/main" val="2078359789"/>
      </p:ext>
    </p:extLst>
  </p:cSld>
  <p:clrMapOvr>
    <a:masterClrMapping/>
  </p:clrMapOvr>
  <mc:AlternateContent xmlns:mc="http://schemas.openxmlformats.org/markup-compatibility/2006" xmlns:p14="http://schemas.microsoft.com/office/powerpoint/2010/main">
    <mc:Choice Requires="p14">
      <p:transition spd="slow" p14:dur="2000" advTm="70000"/>
    </mc:Choice>
    <mc:Fallback xmlns="">
      <p:transition spd="slow" advTm="7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983B1FE-EE9B-4282-9F8B-B12FE58F3E12}"/>
              </a:ext>
            </a:extLst>
          </p:cNvPr>
          <p:cNvSpPr>
            <a:spLocks noGrp="1"/>
          </p:cNvSpPr>
          <p:nvPr>
            <p:ph idx="1"/>
          </p:nvPr>
        </p:nvSpPr>
        <p:spPr>
          <a:xfrm>
            <a:off x="4475163" y="2422525"/>
            <a:ext cx="7540625" cy="4251325"/>
          </a:xfrm>
        </p:spPr>
        <p:txBody>
          <a:bodyPr rtlCol="0">
            <a:normAutofit/>
          </a:bodyPr>
          <a:lstStyle/>
          <a:p>
            <a:pPr marL="0" indent="0" eaLnBrk="1" fontAlgn="auto" hangingPunct="1">
              <a:spcAft>
                <a:spcPts val="0"/>
              </a:spcAft>
              <a:buFont typeface="Arial" panose="020B0604020202020204" pitchFamily="34" charset="0"/>
              <a:buNone/>
              <a:defRPr/>
            </a:pPr>
            <a:endParaRPr lang="en-US" sz="2800" dirty="0">
              <a:latin typeface="Roboto" panose="02000000000000000000" pitchFamily="2" charset="0"/>
              <a:ea typeface="Roboto" panose="02000000000000000000" pitchFamily="2" charset="0"/>
              <a:cs typeface="+mn-cs"/>
            </a:endParaRPr>
          </a:p>
          <a:p>
            <a:pPr marL="0" indent="0" eaLnBrk="1" fontAlgn="auto" hangingPunct="1">
              <a:spcAft>
                <a:spcPts val="0"/>
              </a:spcAft>
              <a:buFont typeface="Arial" panose="020B0604020202020204" pitchFamily="34" charset="0"/>
              <a:buNone/>
              <a:defRPr/>
            </a:pPr>
            <a:endParaRPr lang="en-US" sz="2800" dirty="0">
              <a:latin typeface="Roboto" panose="02000000000000000000" pitchFamily="2" charset="0"/>
              <a:ea typeface="Roboto" panose="02000000000000000000" pitchFamily="2" charset="0"/>
              <a:cs typeface="+mn-cs"/>
            </a:endParaRPr>
          </a:p>
          <a:p>
            <a:pPr marL="0" indent="0" eaLnBrk="1" fontAlgn="auto" hangingPunct="1">
              <a:spcAft>
                <a:spcPts val="0"/>
              </a:spcAft>
              <a:buFont typeface="Arial" panose="020B0604020202020204" pitchFamily="34" charset="0"/>
              <a:buNone/>
              <a:defRPr/>
            </a:pPr>
            <a:endParaRPr lang="en-US" sz="2800" dirty="0">
              <a:latin typeface="Roboto" panose="02000000000000000000" pitchFamily="2" charset="0"/>
              <a:ea typeface="Roboto" panose="02000000000000000000" pitchFamily="2" charset="0"/>
              <a:cs typeface="+mn-cs"/>
            </a:endParaRPr>
          </a:p>
          <a:p>
            <a:pPr marL="0" indent="0" eaLnBrk="1" fontAlgn="auto" hangingPunct="1">
              <a:spcAft>
                <a:spcPts val="0"/>
              </a:spcAft>
              <a:buFont typeface="Arial" panose="020B0604020202020204" pitchFamily="34" charset="0"/>
              <a:buNone/>
              <a:defRPr/>
            </a:pPr>
            <a:r>
              <a:rPr lang="en-US" sz="2800" dirty="0">
                <a:latin typeface="Roboto" panose="02000000000000000000" pitchFamily="2" charset="0"/>
                <a:ea typeface="Roboto" panose="02000000000000000000" pitchFamily="2" charset="0"/>
                <a:cs typeface="+mn-cs"/>
              </a:rPr>
              <a:t>Download presbyterian.ca/resources/finance/</a:t>
            </a:r>
            <a:endParaRPr lang="en-US" sz="2800" dirty="0">
              <a:cs typeface="+mn-cs"/>
            </a:endParaRPr>
          </a:p>
          <a:p>
            <a:pPr eaLnBrk="1" fontAlgn="auto" hangingPunct="1">
              <a:spcAft>
                <a:spcPts val="0"/>
              </a:spcAft>
              <a:defRPr/>
            </a:pPr>
            <a:endParaRPr lang="en-US" sz="2800" dirty="0">
              <a:cs typeface="+mn-cs"/>
            </a:endParaRPr>
          </a:p>
        </p:txBody>
      </p:sp>
      <p:sp>
        <p:nvSpPr>
          <p:cNvPr id="48130" name="Title 3">
            <a:extLst>
              <a:ext uri="{FF2B5EF4-FFF2-40B4-BE49-F238E27FC236}">
                <a16:creationId xmlns:a16="http://schemas.microsoft.com/office/drawing/2014/main" id="{BAD25B6A-7BF6-4CEF-BBFB-8D827C715D18}"/>
              </a:ext>
            </a:extLst>
          </p:cNvPr>
          <p:cNvSpPr>
            <a:spLocks noGrp="1" noChangeArrowheads="1"/>
          </p:cNvSpPr>
          <p:nvPr>
            <p:ph type="title"/>
          </p:nvPr>
        </p:nvSpPr>
        <p:spPr>
          <a:xfrm>
            <a:off x="5429250" y="371475"/>
            <a:ext cx="6397625" cy="1325563"/>
          </a:xfrm>
        </p:spPr>
        <p:txBody>
          <a:bodyPr/>
          <a:lstStyle/>
          <a:p>
            <a:pPr eaLnBrk="1" hangingPunct="1"/>
            <a:r>
              <a:rPr lang="en-US" altLang="en-US">
                <a:cs typeface="Roboto Slab Medium" pitchFamily="2" charset="0"/>
              </a:rPr>
              <a:t>Treasurer’s Handbook</a:t>
            </a:r>
          </a:p>
        </p:txBody>
      </p:sp>
      <p:pic>
        <p:nvPicPr>
          <p:cNvPr id="9" name="Picture 8" descr="A picture containing logo&#10;&#10;Description automatically generated">
            <a:extLst>
              <a:ext uri="{FF2B5EF4-FFF2-40B4-BE49-F238E27FC236}">
                <a16:creationId xmlns:a16="http://schemas.microsoft.com/office/drawing/2014/main" id="{17315E8E-8217-49C8-A3EB-FF5172E68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3" y="933450"/>
            <a:ext cx="3786187" cy="49911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3">
            <a:extLst>
              <a:ext uri="{FF2B5EF4-FFF2-40B4-BE49-F238E27FC236}">
                <a16:creationId xmlns:a16="http://schemas.microsoft.com/office/drawing/2014/main" id="{7012EAF2-F734-4804-B17D-788578A4F4D4}"/>
              </a:ext>
            </a:extLst>
          </p:cNvPr>
          <p:cNvSpPr>
            <a:spLocks noGrp="1" noChangeArrowheads="1"/>
          </p:cNvSpPr>
          <p:nvPr>
            <p:ph type="title"/>
          </p:nvPr>
        </p:nvSpPr>
        <p:spPr>
          <a:xfrm>
            <a:off x="7024688" y="365125"/>
            <a:ext cx="4935537" cy="1325563"/>
          </a:xfrm>
        </p:spPr>
        <p:txBody>
          <a:bodyPr/>
          <a:lstStyle/>
          <a:p>
            <a:pPr eaLnBrk="1" hangingPunct="1"/>
            <a:r>
              <a:rPr lang="en-US" altLang="en-US">
                <a:cs typeface="Roboto Slab Medium" pitchFamily="2" charset="0"/>
              </a:rPr>
              <a:t>Authority to communicate with CRA</a:t>
            </a:r>
          </a:p>
        </p:txBody>
      </p:sp>
      <p:sp>
        <p:nvSpPr>
          <p:cNvPr id="5" name="Content Placeholder 4">
            <a:extLst>
              <a:ext uri="{FF2B5EF4-FFF2-40B4-BE49-F238E27FC236}">
                <a16:creationId xmlns:a16="http://schemas.microsoft.com/office/drawing/2014/main" id="{63A8DF3C-1AC8-46CD-A703-4E93D3F7A07D}"/>
              </a:ext>
            </a:extLst>
          </p:cNvPr>
          <p:cNvSpPr>
            <a:spLocks noGrp="1"/>
          </p:cNvSpPr>
          <p:nvPr>
            <p:ph idx="1"/>
          </p:nvPr>
        </p:nvSpPr>
        <p:spPr>
          <a:xfrm>
            <a:off x="7024688" y="2017713"/>
            <a:ext cx="4746625" cy="4475162"/>
          </a:xfrm>
        </p:spPr>
        <p:txBody>
          <a:bodyPr rtlCol="0">
            <a:normAutofit fontScale="92500"/>
          </a:bodyPr>
          <a:lstStyle/>
          <a:p>
            <a:pPr eaLnBrk="1" fontAlgn="auto" hangingPunct="1">
              <a:lnSpc>
                <a:spcPct val="120000"/>
              </a:lnSpc>
              <a:spcBef>
                <a:spcPts val="400"/>
              </a:spcBef>
              <a:spcAft>
                <a:spcPts val="0"/>
              </a:spcAft>
              <a:defRPr/>
            </a:pPr>
            <a:r>
              <a:rPr lang="en-CA" dirty="0">
                <a:latin typeface="Roboto" panose="02000000000000000000" pitchFamily="2" charset="0"/>
                <a:ea typeface="Roboto" panose="02000000000000000000" pitchFamily="2" charset="0"/>
                <a:cs typeface="Roboto" panose="02000000000000000000" pitchFamily="2" charset="0"/>
              </a:rPr>
              <a:t>Name must appear as owner for Business Number (BN) </a:t>
            </a:r>
          </a:p>
          <a:p>
            <a:pPr eaLnBrk="1" fontAlgn="auto" hangingPunct="1">
              <a:lnSpc>
                <a:spcPct val="120000"/>
              </a:lnSpc>
              <a:spcBef>
                <a:spcPts val="400"/>
              </a:spcBef>
              <a:spcAft>
                <a:spcPts val="0"/>
              </a:spcAft>
              <a:defRPr/>
            </a:pPr>
            <a:r>
              <a:rPr lang="en-CA" dirty="0">
                <a:latin typeface="Roboto" panose="02000000000000000000" pitchFamily="2" charset="0"/>
                <a:ea typeface="Roboto" panose="02000000000000000000" pitchFamily="2" charset="0"/>
                <a:cs typeface="Roboto" panose="02000000000000000000" pitchFamily="2" charset="0"/>
              </a:rPr>
              <a:t>Go to:</a:t>
            </a:r>
          </a:p>
          <a:p>
            <a:pPr eaLnBrk="1" fontAlgn="auto" hangingPunct="1">
              <a:lnSpc>
                <a:spcPct val="120000"/>
              </a:lnSpc>
              <a:spcBef>
                <a:spcPts val="400"/>
              </a:spcBef>
              <a:spcAft>
                <a:spcPts val="0"/>
              </a:spcAft>
              <a:defRPr/>
            </a:pPr>
            <a:r>
              <a:rPr lang="en-CA" dirty="0" err="1">
                <a:latin typeface="Roboto" panose="02000000000000000000" pitchFamily="2" charset="0"/>
                <a:ea typeface="Roboto" panose="02000000000000000000" pitchFamily="2" charset="0"/>
                <a:cs typeface="Roboto" panose="02000000000000000000" pitchFamily="2" charset="0"/>
              </a:rPr>
              <a:t>canada.ca</a:t>
            </a:r>
            <a:r>
              <a:rPr lang="en-CA" dirty="0">
                <a:latin typeface="Roboto" panose="02000000000000000000" pitchFamily="2" charset="0"/>
                <a:ea typeface="Roboto" panose="02000000000000000000" pitchFamily="2" charset="0"/>
                <a:cs typeface="Roboto" panose="02000000000000000000" pitchFamily="2" charset="0"/>
              </a:rPr>
              <a:t>/charities-giving</a:t>
            </a:r>
          </a:p>
          <a:p>
            <a:pPr lvl="1" eaLnBrk="1" fontAlgn="auto" hangingPunct="1">
              <a:lnSpc>
                <a:spcPct val="120000"/>
              </a:lnSpc>
              <a:spcBef>
                <a:spcPts val="400"/>
              </a:spcBef>
              <a:spcAft>
                <a:spcPts val="0"/>
              </a:spcAft>
              <a:buFont typeface="Wingdings" pitchFamily="2" charset="2"/>
              <a:buChar char="Ø"/>
              <a:defRPr/>
            </a:pPr>
            <a:r>
              <a:rPr lang="en-CA" dirty="0">
                <a:latin typeface="Roboto" panose="02000000000000000000" pitchFamily="2" charset="0"/>
                <a:ea typeface="Roboto" panose="02000000000000000000" pitchFamily="2" charset="0"/>
                <a:cs typeface="Roboto" panose="02000000000000000000" pitchFamily="2" charset="0"/>
              </a:rPr>
              <a:t>"Operating a registered charity"</a:t>
            </a:r>
          </a:p>
          <a:p>
            <a:pPr lvl="1" eaLnBrk="1" fontAlgn="auto" hangingPunct="1">
              <a:lnSpc>
                <a:spcPct val="120000"/>
              </a:lnSpc>
              <a:spcBef>
                <a:spcPts val="400"/>
              </a:spcBef>
              <a:spcAft>
                <a:spcPts val="0"/>
              </a:spcAft>
              <a:buFont typeface="Wingdings" pitchFamily="2" charset="2"/>
              <a:buChar char="Ø"/>
              <a:defRPr/>
            </a:pPr>
            <a:r>
              <a:rPr lang="en-CA" dirty="0">
                <a:latin typeface="Roboto" panose="02000000000000000000" pitchFamily="2" charset="0"/>
                <a:ea typeface="Roboto" panose="02000000000000000000" pitchFamily="2" charset="0"/>
                <a:cs typeface="Roboto" panose="02000000000000000000" pitchFamily="2" charset="0"/>
              </a:rPr>
              <a:t>"Making a change to your organization”</a:t>
            </a:r>
          </a:p>
          <a:p>
            <a:pPr lvl="1" eaLnBrk="1" fontAlgn="auto" hangingPunct="1">
              <a:lnSpc>
                <a:spcPct val="120000"/>
              </a:lnSpc>
              <a:spcBef>
                <a:spcPts val="400"/>
              </a:spcBef>
              <a:spcAft>
                <a:spcPts val="0"/>
              </a:spcAft>
              <a:buFont typeface="Wingdings" pitchFamily="2" charset="2"/>
              <a:buChar char="Ø"/>
              <a:defRPr/>
            </a:pPr>
            <a:r>
              <a:rPr lang="en-CA" dirty="0">
                <a:latin typeface="Roboto" panose="02000000000000000000" pitchFamily="2" charset="0"/>
                <a:ea typeface="Roboto" panose="02000000000000000000" pitchFamily="2" charset="0"/>
                <a:cs typeface="Roboto" panose="02000000000000000000" pitchFamily="2" charset="0"/>
              </a:rPr>
              <a:t>"Change director”</a:t>
            </a:r>
          </a:p>
          <a:p>
            <a:pPr eaLnBrk="1" fontAlgn="auto" hangingPunct="1">
              <a:lnSpc>
                <a:spcPct val="120000"/>
              </a:lnSpc>
              <a:spcBef>
                <a:spcPts val="400"/>
              </a:spcBef>
              <a:spcAft>
                <a:spcPts val="0"/>
              </a:spcAft>
              <a:defRPr/>
            </a:pPr>
            <a:r>
              <a:rPr lang="en-CA" dirty="0">
                <a:latin typeface="Roboto" panose="02000000000000000000" pitchFamily="2" charset="0"/>
                <a:ea typeface="Roboto" panose="02000000000000000000" pitchFamily="2" charset="0"/>
                <a:cs typeface="Roboto" panose="02000000000000000000" pitchFamily="2" charset="0"/>
              </a:rPr>
              <a:t>Record “minute” re changes</a:t>
            </a:r>
          </a:p>
        </p:txBody>
      </p:sp>
      <p:pic>
        <p:nvPicPr>
          <p:cNvPr id="160771" name="Picture 8" descr="Graphical user interface, text, application, email&#10;&#10;Description automatically generated">
            <a:extLst>
              <a:ext uri="{FF2B5EF4-FFF2-40B4-BE49-F238E27FC236}">
                <a16:creationId xmlns:a16="http://schemas.microsoft.com/office/drawing/2014/main" id="{CA6050B0-51A3-471B-99C9-DDCFC7CD2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365125"/>
            <a:ext cx="6134100" cy="6253163"/>
          </a:xfrm>
          <a:prstGeom prst="rect">
            <a:avLst/>
          </a:prstGeom>
          <a:noFill/>
          <a:ln w="9525">
            <a:solidFill>
              <a:srgbClr val="1E3C71"/>
            </a:solidFill>
            <a:miter lim="800000"/>
            <a:headEnd/>
            <a:tailEnd/>
          </a:ln>
          <a:extLst>
            <a:ext uri="{909E8E84-426E-40DD-AFC4-6F175D3DCCD1}">
              <a14:hiddenFill xmlns:a14="http://schemas.microsoft.com/office/drawing/2010/main">
                <a:solidFill>
                  <a:srgbClr val="FFFFFF"/>
                </a:solidFill>
              </a14:hiddenFill>
            </a:ext>
          </a:extLst>
        </p:spPr>
      </p:pic>
      <p:sp>
        <p:nvSpPr>
          <p:cNvPr id="10" name="Left Arrow 9">
            <a:extLst>
              <a:ext uri="{FF2B5EF4-FFF2-40B4-BE49-F238E27FC236}">
                <a16:creationId xmlns:a16="http://schemas.microsoft.com/office/drawing/2014/main" id="{9425AC98-9EDA-4FA8-B2D3-3AD669CCCFE1}"/>
              </a:ext>
            </a:extLst>
          </p:cNvPr>
          <p:cNvSpPr/>
          <p:nvPr/>
        </p:nvSpPr>
        <p:spPr>
          <a:xfrm flipH="1">
            <a:off x="130175" y="4465638"/>
            <a:ext cx="465138" cy="25082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60773" name="TextBox 5">
            <a:extLst>
              <a:ext uri="{FF2B5EF4-FFF2-40B4-BE49-F238E27FC236}">
                <a16:creationId xmlns:a16="http://schemas.microsoft.com/office/drawing/2014/main" id="{B86347D4-D46D-4844-9E86-F04453AB61BA}"/>
              </a:ext>
            </a:extLst>
          </p:cNvPr>
          <p:cNvSpPr txBox="1">
            <a:spLocks noChangeArrowheads="1"/>
          </p:cNvSpPr>
          <p:nvPr/>
        </p:nvSpPr>
        <p:spPr bwMode="auto">
          <a:xfrm>
            <a:off x="11277600" y="134938"/>
            <a:ext cx="1112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a:t>LE</a:t>
            </a:r>
          </a:p>
        </p:txBody>
      </p:sp>
      <p:sp>
        <p:nvSpPr>
          <p:cNvPr id="2" name="Slide Number Placeholder 1">
            <a:extLst>
              <a:ext uri="{FF2B5EF4-FFF2-40B4-BE49-F238E27FC236}">
                <a16:creationId xmlns:a16="http://schemas.microsoft.com/office/drawing/2014/main" id="{E1B7DEA4-9011-1E4D-AA29-C9D6CF234A0D}"/>
              </a:ext>
            </a:extLst>
          </p:cNvPr>
          <p:cNvSpPr>
            <a:spLocks noGrp="1"/>
          </p:cNvSpPr>
          <p:nvPr>
            <p:ph type="sldNum" sz="quarter" idx="12"/>
          </p:nvPr>
        </p:nvSpPr>
        <p:spPr/>
        <p:txBody>
          <a:bodyPr/>
          <a:lstStyle/>
          <a:p>
            <a:pPr>
              <a:defRPr/>
            </a:pPr>
            <a:fld id="{37555768-A913-48BF-BDC1-65FCAF79C5D9}" type="slidenum">
              <a:rPr lang="en-US" smtClean="0"/>
              <a:pPr>
                <a:defRPr/>
              </a:pPr>
              <a:t>70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250"/>
                                        <p:tgtEl>
                                          <p:spTgt spid="10"/>
                                        </p:tgtEl>
                                        <p:attrNameLst>
                                          <p:attrName>ppt_y</p:attrName>
                                        </p:attrNameLst>
                                      </p:cBhvr>
                                      <p:tavLst>
                                        <p:tav tm="0">
                                          <p:val>
                                            <p:strVal val="#ppt_y-#ppt_h*1.125000"/>
                                          </p:val>
                                        </p:tav>
                                        <p:tav tm="100000">
                                          <p:val>
                                            <p:strVal val="#ppt_y"/>
                                          </p:val>
                                        </p:tav>
                                      </p:tavLst>
                                    </p:anim>
                                    <p:animEffect transition="in" filter="wipe(down)">
                                      <p:cBhvr>
                                        <p:cTn id="8"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3">
            <a:extLst>
              <a:ext uri="{FF2B5EF4-FFF2-40B4-BE49-F238E27FC236}">
                <a16:creationId xmlns:a16="http://schemas.microsoft.com/office/drawing/2014/main" id="{A8311E9E-37D2-4DF9-B4FA-78B0E3DDA54C}"/>
              </a:ext>
            </a:extLst>
          </p:cNvPr>
          <p:cNvSpPr>
            <a:spLocks noGrp="1" noChangeArrowheads="1"/>
          </p:cNvSpPr>
          <p:nvPr>
            <p:ph type="title"/>
          </p:nvPr>
        </p:nvSpPr>
        <p:spPr/>
        <p:txBody>
          <a:bodyPr/>
          <a:lstStyle/>
          <a:p>
            <a:pPr eaLnBrk="1" hangingPunct="1"/>
            <a:r>
              <a:rPr lang="en-US" altLang="en-US" sz="4800">
                <a:cs typeface="Roboto Slab Medium" pitchFamily="2" charset="0"/>
              </a:rPr>
              <a:t>Extracting Data for Reports</a:t>
            </a:r>
          </a:p>
        </p:txBody>
      </p:sp>
      <p:sp>
        <p:nvSpPr>
          <p:cNvPr id="162818" name="Content Placeholder 4">
            <a:extLst>
              <a:ext uri="{FF2B5EF4-FFF2-40B4-BE49-F238E27FC236}">
                <a16:creationId xmlns:a16="http://schemas.microsoft.com/office/drawing/2014/main" id="{95E7BE14-1B4F-45BD-B9E2-FB386DC22030}"/>
              </a:ext>
            </a:extLst>
          </p:cNvPr>
          <p:cNvSpPr>
            <a:spLocks noGrp="1" noChangeArrowheads="1"/>
          </p:cNvSpPr>
          <p:nvPr>
            <p:ph idx="1"/>
          </p:nvPr>
        </p:nvSpPr>
        <p:spPr>
          <a:xfrm>
            <a:off x="2932113" y="2451100"/>
            <a:ext cx="8421687" cy="4406900"/>
          </a:xfrm>
        </p:spPr>
        <p:txBody>
          <a:bodyPr/>
          <a:lstStyle/>
          <a:p>
            <a:pPr eaLnBrk="1" hangingPunct="1">
              <a:lnSpc>
                <a:spcPct val="120000"/>
              </a:lnSpc>
              <a:spcBef>
                <a:spcPts val="400"/>
              </a:spcBef>
            </a:pPr>
            <a:r>
              <a:rPr lang="en-US" altLang="en-US" sz="2400"/>
              <a:t>Data from financial statements primarily used for</a:t>
            </a:r>
          </a:p>
          <a:p>
            <a:pPr lvl="1" eaLnBrk="1" hangingPunct="1">
              <a:lnSpc>
                <a:spcPct val="120000"/>
              </a:lnSpc>
              <a:spcBef>
                <a:spcPts val="400"/>
              </a:spcBef>
            </a:pPr>
            <a:r>
              <a:rPr lang="en-US" altLang="en-US" sz="2400"/>
              <a:t>Annual report to the congregation</a:t>
            </a:r>
          </a:p>
          <a:p>
            <a:pPr lvl="1" eaLnBrk="1" hangingPunct="1">
              <a:lnSpc>
                <a:spcPct val="120000"/>
              </a:lnSpc>
              <a:spcBef>
                <a:spcPts val="400"/>
              </a:spcBef>
            </a:pPr>
            <a:r>
              <a:rPr lang="en-US" altLang="en-US" sz="2400"/>
              <a:t>CRA Public Information return (T3010)</a:t>
            </a:r>
          </a:p>
          <a:p>
            <a:pPr lvl="1" eaLnBrk="1" hangingPunct="1">
              <a:lnSpc>
                <a:spcPct val="120000"/>
              </a:lnSpc>
              <a:spcBef>
                <a:spcPts val="400"/>
              </a:spcBef>
            </a:pPr>
            <a:r>
              <a:rPr lang="en-US" altLang="en-US" sz="2400"/>
              <a:t>PCC annual statistical return </a:t>
            </a:r>
          </a:p>
          <a:p>
            <a:pPr eaLnBrk="1" hangingPunct="1">
              <a:lnSpc>
                <a:spcPct val="120000"/>
              </a:lnSpc>
              <a:spcBef>
                <a:spcPts val="400"/>
              </a:spcBef>
            </a:pPr>
            <a:r>
              <a:rPr lang="en-US" altLang="en-US" sz="2400"/>
              <a:t>Use grouping and headers </a:t>
            </a:r>
          </a:p>
          <a:p>
            <a:pPr lvl="1" eaLnBrk="1" hangingPunct="1">
              <a:lnSpc>
                <a:spcPct val="120000"/>
              </a:lnSpc>
              <a:spcBef>
                <a:spcPts val="400"/>
              </a:spcBef>
            </a:pPr>
            <a:r>
              <a:rPr lang="en-US" altLang="en-US" sz="2000"/>
              <a:t>allow easy extraction of data</a:t>
            </a:r>
          </a:p>
          <a:p>
            <a:pPr lvl="1" eaLnBrk="1" hangingPunct="1">
              <a:lnSpc>
                <a:spcPct val="120000"/>
              </a:lnSpc>
              <a:spcBef>
                <a:spcPts val="400"/>
              </a:spcBef>
            </a:pPr>
            <a:r>
              <a:rPr lang="en-US" altLang="en-US" sz="2000"/>
              <a:t>Or flow to the other reports</a:t>
            </a:r>
          </a:p>
          <a:p>
            <a:pPr eaLnBrk="1" hangingPunct="1">
              <a:lnSpc>
                <a:spcPct val="120000"/>
              </a:lnSpc>
              <a:spcBef>
                <a:spcPts val="400"/>
              </a:spcBef>
            </a:pPr>
            <a:r>
              <a:rPr lang="en-US" altLang="en-US" sz="2400"/>
              <a:t>Use account “segments” in your accounting software </a:t>
            </a:r>
          </a:p>
          <a:p>
            <a:pPr lvl="1" eaLnBrk="1" hangingPunct="1">
              <a:lnSpc>
                <a:spcPct val="120000"/>
              </a:lnSpc>
              <a:spcBef>
                <a:spcPts val="400"/>
              </a:spcBef>
            </a:pPr>
            <a:r>
              <a:rPr lang="en-US" altLang="en-US" sz="2000"/>
              <a:t>Key to setting up your Chart of Accounts.</a:t>
            </a:r>
          </a:p>
          <a:p>
            <a:pPr eaLnBrk="1" hangingPunct="1">
              <a:lnSpc>
                <a:spcPct val="120000"/>
              </a:lnSpc>
              <a:spcBef>
                <a:spcPts val="400"/>
              </a:spcBef>
            </a:pPr>
            <a:endParaRPr lang="en-US" altLang="en-US" sz="2400"/>
          </a:p>
        </p:txBody>
      </p:sp>
      <p:sp>
        <p:nvSpPr>
          <p:cNvPr id="5" name="Rectangle 1">
            <a:extLst>
              <a:ext uri="{FF2B5EF4-FFF2-40B4-BE49-F238E27FC236}">
                <a16:creationId xmlns:a16="http://schemas.microsoft.com/office/drawing/2014/main" id="{2EB8A152-1978-8F42-BC54-0936A1C5677F}"/>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3">
            <a:extLst>
              <a:ext uri="{FF2B5EF4-FFF2-40B4-BE49-F238E27FC236}">
                <a16:creationId xmlns:a16="http://schemas.microsoft.com/office/drawing/2014/main" id="{45AA2871-3ED3-4346-9BE2-75E4B9E602F4}"/>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BP</a:t>
            </a:r>
          </a:p>
        </p:txBody>
      </p:sp>
      <p:sp>
        <p:nvSpPr>
          <p:cNvPr id="2" name="Slide Number Placeholder 1">
            <a:extLst>
              <a:ext uri="{FF2B5EF4-FFF2-40B4-BE49-F238E27FC236}">
                <a16:creationId xmlns:a16="http://schemas.microsoft.com/office/drawing/2014/main" id="{AA1F6AD2-C0D9-4847-B364-5D45F270690F}"/>
              </a:ext>
            </a:extLst>
          </p:cNvPr>
          <p:cNvSpPr>
            <a:spLocks noGrp="1"/>
          </p:cNvSpPr>
          <p:nvPr>
            <p:ph type="sldNum" sz="quarter" idx="12"/>
          </p:nvPr>
        </p:nvSpPr>
        <p:spPr/>
        <p:txBody>
          <a:bodyPr/>
          <a:lstStyle/>
          <a:p>
            <a:pPr>
              <a:defRPr/>
            </a:pPr>
            <a:fld id="{AE76555A-DBEC-49DE-AB50-BC0EA6AF73D8}" type="slidenum">
              <a:rPr lang="en-US" smtClean="0"/>
              <a:pPr>
                <a:defRPr/>
              </a:pPr>
              <a:t>71</a:t>
            </a:fld>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65" name="Object 3">
            <a:extLst>
              <a:ext uri="{FF2B5EF4-FFF2-40B4-BE49-F238E27FC236}">
                <a16:creationId xmlns:a16="http://schemas.microsoft.com/office/drawing/2014/main" id="{A7065DDE-3B18-4577-8734-EF33AF7DD037}"/>
              </a:ext>
            </a:extLst>
          </p:cNvPr>
          <p:cNvGraphicFramePr>
            <a:graphicFrameLocks noChangeAspect="1"/>
          </p:cNvGraphicFramePr>
          <p:nvPr/>
        </p:nvGraphicFramePr>
        <p:xfrm>
          <a:off x="282575" y="500063"/>
          <a:ext cx="10829925" cy="5859462"/>
        </p:xfrm>
        <a:graphic>
          <a:graphicData uri="http://schemas.openxmlformats.org/presentationml/2006/ole">
            <mc:AlternateContent xmlns:mc="http://schemas.openxmlformats.org/markup-compatibility/2006">
              <mc:Choice xmlns:v="urn:schemas-microsoft-com:vml" Requires="v">
                <p:oleObj spid="_x0000_s164898" name="Worksheet" r:id="rId4" imgW="0" imgH="0" progId="Excel.Sheet.8">
                  <p:embed/>
                </p:oleObj>
              </mc:Choice>
              <mc:Fallback>
                <p:oleObj name="Worksheet" r:id="rId4" imgW="0" imgH="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575" y="500063"/>
                        <a:ext cx="10829925"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4866" name="TextBox 2">
            <a:extLst>
              <a:ext uri="{FF2B5EF4-FFF2-40B4-BE49-F238E27FC236}">
                <a16:creationId xmlns:a16="http://schemas.microsoft.com/office/drawing/2014/main" id="{78EDEFD3-2155-4B8A-8A5D-4AF76A03FB26}"/>
              </a:ext>
            </a:extLst>
          </p:cNvPr>
          <p:cNvSpPr txBox="1">
            <a:spLocks noChangeArrowheads="1"/>
          </p:cNvSpPr>
          <p:nvPr/>
        </p:nvSpPr>
        <p:spPr bwMode="auto">
          <a:xfrm>
            <a:off x="11080750" y="-66675"/>
            <a:ext cx="1111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algn="r" eaLnBrk="1" hangingPunct="1">
              <a:spcBef>
                <a:spcPct val="0"/>
              </a:spcBef>
              <a:buFontTx/>
              <a:buNone/>
            </a:pPr>
            <a:r>
              <a:rPr lang="en-US" altLang="en-US" sz="2400" dirty="0"/>
              <a:t>BP</a:t>
            </a:r>
          </a:p>
        </p:txBody>
      </p:sp>
      <p:sp>
        <p:nvSpPr>
          <p:cNvPr id="164867" name="TextBox 3">
            <a:extLst>
              <a:ext uri="{FF2B5EF4-FFF2-40B4-BE49-F238E27FC236}">
                <a16:creationId xmlns:a16="http://schemas.microsoft.com/office/drawing/2014/main" id="{C3593C4E-8E2C-443D-9280-E7EF60EABE01}"/>
              </a:ext>
            </a:extLst>
          </p:cNvPr>
          <p:cNvSpPr txBox="1">
            <a:spLocks noChangeArrowheads="1"/>
          </p:cNvSpPr>
          <p:nvPr/>
        </p:nvSpPr>
        <p:spPr bwMode="auto">
          <a:xfrm>
            <a:off x="282575" y="6465888"/>
            <a:ext cx="10829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dirty="0"/>
              <a:t>Total of $ numbers being put into T3010 L4500 should agree to total receipted by Envelope Steward/Secretary.</a:t>
            </a:r>
          </a:p>
        </p:txBody>
      </p:sp>
      <p:sp>
        <p:nvSpPr>
          <p:cNvPr id="2" name="Slide Number Placeholder 1">
            <a:extLst>
              <a:ext uri="{FF2B5EF4-FFF2-40B4-BE49-F238E27FC236}">
                <a16:creationId xmlns:a16="http://schemas.microsoft.com/office/drawing/2014/main" id="{0ADBB993-DB7F-834B-BFEE-EFE0D4E19AAF}"/>
              </a:ext>
            </a:extLst>
          </p:cNvPr>
          <p:cNvSpPr>
            <a:spLocks noGrp="1"/>
          </p:cNvSpPr>
          <p:nvPr>
            <p:ph type="sldNum" sz="quarter" idx="12"/>
          </p:nvPr>
        </p:nvSpPr>
        <p:spPr/>
        <p:txBody>
          <a:bodyPr/>
          <a:lstStyle/>
          <a:p>
            <a:pPr>
              <a:defRPr/>
            </a:pPr>
            <a:fld id="{11C57171-8A92-40AA-9556-9DB800B09715}" type="slidenum">
              <a:rPr lang="en-US" smtClean="0"/>
              <a:pPr>
                <a:defRPr/>
              </a:pPr>
              <a:t>72</a:t>
            </a:fld>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6913" name="Object 3">
            <a:extLst>
              <a:ext uri="{FF2B5EF4-FFF2-40B4-BE49-F238E27FC236}">
                <a16:creationId xmlns:a16="http://schemas.microsoft.com/office/drawing/2014/main" id="{269117A8-13DD-4790-8B89-C191EB45E42D}"/>
              </a:ext>
            </a:extLst>
          </p:cNvPr>
          <p:cNvGraphicFramePr>
            <a:graphicFrameLocks noChangeAspect="1"/>
          </p:cNvGraphicFramePr>
          <p:nvPr/>
        </p:nvGraphicFramePr>
        <p:xfrm>
          <a:off x="528638" y="227013"/>
          <a:ext cx="10201275" cy="6316662"/>
        </p:xfrm>
        <a:graphic>
          <a:graphicData uri="http://schemas.openxmlformats.org/presentationml/2006/ole">
            <mc:AlternateContent xmlns:mc="http://schemas.openxmlformats.org/markup-compatibility/2006">
              <mc:Choice xmlns:v="urn:schemas-microsoft-com:vml" Requires="v">
                <p:oleObj spid="_x0000_s166945" name="Worksheet" r:id="rId4" imgW="0" imgH="0" progId="Excel.Sheet.8">
                  <p:embed/>
                </p:oleObj>
              </mc:Choice>
              <mc:Fallback>
                <p:oleObj name="Worksheet" r:id="rId4" imgW="0" imgH="0" progId="Excel.Sheet.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8" y="227013"/>
                        <a:ext cx="10201275" cy="631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6914" name="TextBox 2">
            <a:extLst>
              <a:ext uri="{FF2B5EF4-FFF2-40B4-BE49-F238E27FC236}">
                <a16:creationId xmlns:a16="http://schemas.microsoft.com/office/drawing/2014/main" id="{A784A785-9076-4DA6-A490-059A719E249A}"/>
              </a:ext>
            </a:extLst>
          </p:cNvPr>
          <p:cNvSpPr txBox="1">
            <a:spLocks noChangeArrowheads="1"/>
          </p:cNvSpPr>
          <p:nvPr/>
        </p:nvSpPr>
        <p:spPr bwMode="auto">
          <a:xfrm>
            <a:off x="11106943" y="-3968"/>
            <a:ext cx="11128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r>
              <a:rPr lang="en-US" altLang="en-US" sz="2400" dirty="0">
                <a:latin typeface="Roboto Medium" panose="02000000000000000000" pitchFamily="2" charset="0"/>
                <a:ea typeface="Roboto Medium" panose="02000000000000000000" pitchFamily="2" charset="0"/>
                <a:cs typeface="Roboto Medium" panose="02000000000000000000" pitchFamily="2" charset="0"/>
              </a:rPr>
              <a:t>BP</a:t>
            </a:r>
          </a:p>
        </p:txBody>
      </p:sp>
      <p:sp>
        <p:nvSpPr>
          <p:cNvPr id="2" name="Slide Number Placeholder 1">
            <a:extLst>
              <a:ext uri="{FF2B5EF4-FFF2-40B4-BE49-F238E27FC236}">
                <a16:creationId xmlns:a16="http://schemas.microsoft.com/office/drawing/2014/main" id="{0A05F6B2-3B74-104B-A11B-975B12D8D8A2}"/>
              </a:ext>
            </a:extLst>
          </p:cNvPr>
          <p:cNvSpPr>
            <a:spLocks noGrp="1"/>
          </p:cNvSpPr>
          <p:nvPr>
            <p:ph type="sldNum" sz="quarter" idx="12"/>
          </p:nvPr>
        </p:nvSpPr>
        <p:spPr/>
        <p:txBody>
          <a:bodyPr/>
          <a:lstStyle/>
          <a:p>
            <a:pPr>
              <a:defRPr/>
            </a:pPr>
            <a:fld id="{11C57171-8A92-40AA-9556-9DB800B09715}" type="slidenum">
              <a:rPr lang="en-US" smtClean="0"/>
              <a:pPr>
                <a:defRPr/>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a:extLst>
              <a:ext uri="{FF2B5EF4-FFF2-40B4-BE49-F238E27FC236}">
                <a16:creationId xmlns:a16="http://schemas.microsoft.com/office/drawing/2014/main" id="{17326246-8EE1-2D4E-9E0F-583C41BCB3B5}"/>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a:extLst>
              <a:ext uri="{FF2B5EF4-FFF2-40B4-BE49-F238E27FC236}">
                <a16:creationId xmlns:a16="http://schemas.microsoft.com/office/drawing/2014/main" id="{DA1D691A-05BE-3442-B681-14CB63C2E7D8}"/>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169985" name="Title 4">
            <a:extLst>
              <a:ext uri="{FF2B5EF4-FFF2-40B4-BE49-F238E27FC236}">
                <a16:creationId xmlns:a16="http://schemas.microsoft.com/office/drawing/2014/main" id="{06266419-CF47-4E10-AC9B-AFEC5740D35E}"/>
              </a:ext>
            </a:extLst>
          </p:cNvPr>
          <p:cNvSpPr>
            <a:spLocks noGrp="1" noChangeArrowheads="1"/>
          </p:cNvSpPr>
          <p:nvPr>
            <p:ph type="title"/>
          </p:nvPr>
        </p:nvSpPr>
        <p:spPr>
          <a:xfrm>
            <a:off x="2427288" y="365125"/>
            <a:ext cx="8926512" cy="1325563"/>
          </a:xfrm>
        </p:spPr>
        <p:txBody>
          <a:bodyPr/>
          <a:lstStyle/>
          <a:p>
            <a:pPr eaLnBrk="1" hangingPunct="1"/>
            <a:r>
              <a:rPr lang="en-US" altLang="en-US">
                <a:cs typeface="Roboto Slab Medium" pitchFamily="2" charset="0"/>
              </a:rPr>
              <a:t>Contact Info</a:t>
            </a:r>
          </a:p>
        </p:txBody>
      </p:sp>
      <p:sp>
        <p:nvSpPr>
          <p:cNvPr id="169986" name="Content Placeholder 5">
            <a:extLst>
              <a:ext uri="{FF2B5EF4-FFF2-40B4-BE49-F238E27FC236}">
                <a16:creationId xmlns:a16="http://schemas.microsoft.com/office/drawing/2014/main" id="{835DC9D7-11B1-4D2F-83AE-42F5A732FFB1}"/>
              </a:ext>
            </a:extLst>
          </p:cNvPr>
          <p:cNvSpPr>
            <a:spLocks noGrp="1" noChangeArrowheads="1"/>
          </p:cNvSpPr>
          <p:nvPr>
            <p:ph sz="half" idx="1"/>
          </p:nvPr>
        </p:nvSpPr>
        <p:spPr>
          <a:xfrm>
            <a:off x="2319338" y="2454275"/>
            <a:ext cx="4586287" cy="3006725"/>
          </a:xfrm>
        </p:spPr>
        <p:txBody>
          <a:bodyPr/>
          <a:lstStyle/>
          <a:p>
            <a:pPr marL="0" indent="0" eaLnBrk="1" hangingPunct="1">
              <a:lnSpc>
                <a:spcPct val="120000"/>
              </a:lnSpc>
              <a:buFont typeface="Arial" panose="020B0604020202020204" pitchFamily="34" charset="0"/>
              <a:buNone/>
            </a:pPr>
            <a:r>
              <a:rPr lang="en-US" altLang="en-US" sz="1900"/>
              <a:t>The Presbyterian Church in Canada</a:t>
            </a:r>
            <a:br>
              <a:rPr lang="en-US" altLang="en-US" sz="1900"/>
            </a:br>
            <a:r>
              <a:rPr lang="en-US" altLang="en-US" sz="1900"/>
              <a:t>50 Wynford Drive, Toronto  ON  </a:t>
            </a:r>
            <a:br>
              <a:rPr lang="en-US" altLang="en-US" sz="1900"/>
            </a:br>
            <a:r>
              <a:rPr lang="en-US" altLang="en-US" sz="1900"/>
              <a:t>M3C 1J7</a:t>
            </a:r>
          </a:p>
          <a:p>
            <a:pPr marL="0" indent="0" eaLnBrk="1" hangingPunct="1">
              <a:lnSpc>
                <a:spcPct val="120000"/>
              </a:lnSpc>
              <a:buFont typeface="Arial" panose="020B0604020202020204" pitchFamily="34" charset="0"/>
              <a:buNone/>
            </a:pPr>
            <a:r>
              <a:rPr lang="en-US" altLang="en-US" sz="1900"/>
              <a:t>Tel: 416-441-1111 or 1-800-619-7301, Fax: 416-441-2825</a:t>
            </a:r>
          </a:p>
          <a:p>
            <a:pPr marL="0" indent="0" eaLnBrk="1" hangingPunct="1">
              <a:lnSpc>
                <a:spcPct val="120000"/>
              </a:lnSpc>
              <a:buFont typeface="Arial" panose="020B0604020202020204" pitchFamily="34" charset="0"/>
              <a:buNone/>
            </a:pPr>
            <a:r>
              <a:rPr lang="en-US" altLang="en-US" sz="1900">
                <a:solidFill>
                  <a:srgbClr val="1E3C71"/>
                </a:solidFill>
                <a:hlinkClick r:id="rId3"/>
              </a:rPr>
              <a:t>www.presbyterian.ca</a:t>
            </a:r>
            <a:endParaRPr lang="en-US" altLang="en-US" sz="1900">
              <a:solidFill>
                <a:srgbClr val="1E3C71"/>
              </a:solidFill>
            </a:endParaRPr>
          </a:p>
        </p:txBody>
      </p:sp>
      <p:sp>
        <p:nvSpPr>
          <p:cNvPr id="7" name="Content Placeholder 6">
            <a:extLst>
              <a:ext uri="{FF2B5EF4-FFF2-40B4-BE49-F238E27FC236}">
                <a16:creationId xmlns:a16="http://schemas.microsoft.com/office/drawing/2014/main" id="{FA894B3D-B221-4548-B614-93BBAB6DDF77}"/>
              </a:ext>
            </a:extLst>
          </p:cNvPr>
          <p:cNvSpPr>
            <a:spLocks noGrp="1"/>
          </p:cNvSpPr>
          <p:nvPr>
            <p:ph sz="half" idx="2"/>
          </p:nvPr>
        </p:nvSpPr>
        <p:spPr>
          <a:xfrm>
            <a:off x="7767638" y="2378075"/>
            <a:ext cx="4321175" cy="4321175"/>
          </a:xfrm>
        </p:spPr>
        <p:txBody>
          <a:bodyPr rtlCol="0">
            <a:normAutofit fontScale="40000" lnSpcReduction="20000"/>
          </a:bodyPr>
          <a:lstStyle/>
          <a:p>
            <a:pPr marL="0" indent="0" eaLnBrk="1" fontAlgn="auto" hangingPunct="1">
              <a:lnSpc>
                <a:spcPct val="120000"/>
              </a:lnSpc>
              <a:spcBef>
                <a:spcPts val="2400"/>
              </a:spcBef>
              <a:spcAft>
                <a:spcPts val="0"/>
              </a:spcAft>
              <a:buFont typeface="Arial" panose="020B0604020202020204" pitchFamily="34" charset="0"/>
              <a:buNone/>
              <a:defRPr/>
            </a:pPr>
            <a:r>
              <a:rPr lang="en-US" dirty="0">
                <a:cs typeface="+mn-cs"/>
              </a:rPr>
              <a:t>Oliver Ng, </a:t>
            </a:r>
            <a:r>
              <a:rPr lang="en-US" b="1" dirty="0">
                <a:cs typeface="+mn-cs"/>
              </a:rPr>
              <a:t>CFO &amp; Treasurer</a:t>
            </a:r>
            <a:r>
              <a:rPr lang="en-US" dirty="0">
                <a:cs typeface="+mn-cs"/>
              </a:rPr>
              <a:t>,  </a:t>
            </a:r>
            <a:r>
              <a:rPr lang="en-US" dirty="0" err="1">
                <a:latin typeface="Roboto" panose="02000000000000000000" pitchFamily="2" charset="0"/>
                <a:ea typeface="Roboto" panose="02000000000000000000" pitchFamily="2" charset="0"/>
                <a:cs typeface="+mn-cs"/>
              </a:rPr>
              <a:t>ext</a:t>
            </a:r>
            <a:r>
              <a:rPr lang="en-US" dirty="0">
                <a:latin typeface="Roboto" panose="02000000000000000000" pitchFamily="2" charset="0"/>
                <a:ea typeface="Roboto" panose="02000000000000000000" pitchFamily="2" charset="0"/>
                <a:cs typeface="+mn-cs"/>
              </a:rPr>
              <a:t> 316, </a:t>
            </a:r>
            <a:r>
              <a:rPr lang="en-US" dirty="0">
                <a:latin typeface="Roboto" panose="02000000000000000000" pitchFamily="2" charset="0"/>
                <a:ea typeface="Roboto" panose="02000000000000000000" pitchFamily="2" charset="0"/>
                <a:cs typeface="+mn-cs"/>
                <a:hlinkClick r:id="rId4"/>
              </a:rPr>
              <a:t>ong@presbyterian.ca</a:t>
            </a:r>
            <a:r>
              <a:rPr lang="en-US" dirty="0">
                <a:latin typeface="Roboto" panose="02000000000000000000" pitchFamily="2" charset="0"/>
                <a:ea typeface="Roboto" panose="02000000000000000000" pitchFamily="2" charset="0"/>
                <a:cs typeface="+mn-cs"/>
              </a:rPr>
              <a:t> </a:t>
            </a:r>
          </a:p>
          <a:p>
            <a:pPr marL="0" indent="0" eaLnBrk="1" fontAlgn="auto" hangingPunct="1">
              <a:lnSpc>
                <a:spcPct val="120000"/>
              </a:lnSpc>
              <a:spcBef>
                <a:spcPts val="2400"/>
              </a:spcBef>
              <a:spcAft>
                <a:spcPts val="0"/>
              </a:spcAft>
              <a:buFont typeface="Arial" panose="020B0604020202020204" pitchFamily="34" charset="0"/>
              <a:buNone/>
              <a:defRPr/>
            </a:pPr>
            <a:r>
              <a:rPr lang="en-US" dirty="0">
                <a:cs typeface="+mn-cs"/>
              </a:rPr>
              <a:t>Diana Kellington, </a:t>
            </a:r>
            <a:r>
              <a:rPr lang="en-US" b="1" dirty="0">
                <a:cs typeface="+mn-cs"/>
              </a:rPr>
              <a:t>Accountant, </a:t>
            </a:r>
            <a:r>
              <a:rPr lang="en-US" dirty="0" err="1">
                <a:latin typeface="Roboto" panose="02000000000000000000" pitchFamily="2" charset="0"/>
                <a:ea typeface="Roboto" panose="02000000000000000000" pitchFamily="2" charset="0"/>
                <a:cs typeface="+mn-cs"/>
              </a:rPr>
              <a:t>ext</a:t>
            </a:r>
            <a:r>
              <a:rPr lang="en-US" dirty="0">
                <a:latin typeface="Roboto" panose="02000000000000000000" pitchFamily="2" charset="0"/>
                <a:ea typeface="Roboto" panose="02000000000000000000" pitchFamily="2" charset="0"/>
                <a:cs typeface="+mn-cs"/>
              </a:rPr>
              <a:t> 312, </a:t>
            </a:r>
            <a:r>
              <a:rPr lang="en-US" dirty="0">
                <a:latin typeface="Roboto" panose="02000000000000000000" pitchFamily="2" charset="0"/>
                <a:ea typeface="Roboto" panose="02000000000000000000" pitchFamily="2" charset="0"/>
                <a:cs typeface="+mn-cs"/>
                <a:hlinkClick r:id="rId5"/>
              </a:rPr>
              <a:t>dkellington@presbyterian.ca</a:t>
            </a:r>
            <a:endParaRPr lang="en-US" dirty="0">
              <a:latin typeface="Roboto" panose="02000000000000000000" pitchFamily="2" charset="0"/>
              <a:ea typeface="Roboto" panose="02000000000000000000" pitchFamily="2" charset="0"/>
              <a:cs typeface="+mn-cs"/>
            </a:endParaRPr>
          </a:p>
          <a:p>
            <a:pPr marL="0" indent="0" eaLnBrk="1" fontAlgn="auto" hangingPunct="1">
              <a:lnSpc>
                <a:spcPct val="120000"/>
              </a:lnSpc>
              <a:spcBef>
                <a:spcPts val="2400"/>
              </a:spcBef>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Karen Plater</a:t>
            </a:r>
            <a:r>
              <a:rPr lang="en-US" b="1" dirty="0">
                <a:latin typeface="Roboto" panose="02000000000000000000" pitchFamily="2" charset="0"/>
                <a:ea typeface="Roboto" panose="02000000000000000000" pitchFamily="2" charset="0"/>
                <a:cs typeface="+mn-cs"/>
              </a:rPr>
              <a:t>, Stewardship &amp; Planned Giving Associate Secretary </a:t>
            </a:r>
            <a:r>
              <a:rPr lang="en-US" dirty="0">
                <a:latin typeface="Roboto" panose="02000000000000000000" pitchFamily="2" charset="0"/>
                <a:ea typeface="Roboto" panose="02000000000000000000" pitchFamily="2" charset="0"/>
                <a:cs typeface="+mn-cs"/>
              </a:rPr>
              <a:t>ext. 272 </a:t>
            </a:r>
            <a:r>
              <a:rPr lang="en-US" dirty="0">
                <a:latin typeface="Roboto" panose="02000000000000000000" pitchFamily="2" charset="0"/>
                <a:ea typeface="Roboto" panose="02000000000000000000" pitchFamily="2" charset="0"/>
                <a:cs typeface="+mn-cs"/>
                <a:hlinkClick r:id="rId6"/>
              </a:rPr>
              <a:t>kplater@presbyterian.ca</a:t>
            </a:r>
            <a:r>
              <a:rPr lang="en-US" dirty="0">
                <a:latin typeface="Roboto" panose="02000000000000000000" pitchFamily="2" charset="0"/>
                <a:ea typeface="Roboto" panose="02000000000000000000" pitchFamily="2" charset="0"/>
                <a:cs typeface="+mn-cs"/>
              </a:rPr>
              <a:t>  </a:t>
            </a:r>
          </a:p>
          <a:p>
            <a:pPr marL="0" indent="0" eaLnBrk="1" fontAlgn="auto" hangingPunct="1">
              <a:lnSpc>
                <a:spcPct val="120000"/>
              </a:lnSpc>
              <a:spcBef>
                <a:spcPts val="2400"/>
              </a:spcBef>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Jackie Czegledi, </a:t>
            </a:r>
            <a:r>
              <a:rPr lang="en-US" b="1" dirty="0">
                <a:latin typeface="Roboto" panose="02000000000000000000" pitchFamily="2" charset="0"/>
                <a:ea typeface="Roboto" panose="02000000000000000000" pitchFamily="2" charset="0"/>
                <a:cs typeface="+mn-cs"/>
              </a:rPr>
              <a:t>Senior Administrator, Finance</a:t>
            </a:r>
            <a:r>
              <a:rPr lang="en-US" dirty="0">
                <a:latin typeface="Roboto" panose="02000000000000000000" pitchFamily="2" charset="0"/>
                <a:ea typeface="Roboto" panose="02000000000000000000" pitchFamily="2" charset="0"/>
                <a:cs typeface="+mn-cs"/>
              </a:rPr>
              <a:t>, ext. xxx </a:t>
            </a:r>
            <a:r>
              <a:rPr lang="en-US" dirty="0">
                <a:latin typeface="Roboto" panose="02000000000000000000" pitchFamily="2" charset="0"/>
                <a:ea typeface="Roboto" panose="02000000000000000000" pitchFamily="2" charset="0"/>
                <a:cs typeface="+mn-cs"/>
                <a:hlinkClick r:id="rId7"/>
              </a:rPr>
              <a:t>jczegledi@presbyterian.ca</a:t>
            </a:r>
            <a:r>
              <a:rPr lang="en-US" dirty="0">
                <a:latin typeface="Roboto" panose="02000000000000000000" pitchFamily="2" charset="0"/>
                <a:ea typeface="Roboto" panose="02000000000000000000" pitchFamily="2" charset="0"/>
                <a:cs typeface="+mn-cs"/>
              </a:rPr>
              <a:t> </a:t>
            </a:r>
          </a:p>
          <a:p>
            <a:pPr marL="0" indent="0" eaLnBrk="1" fontAlgn="auto" hangingPunct="1">
              <a:lnSpc>
                <a:spcPct val="120000"/>
              </a:lnSpc>
              <a:spcBef>
                <a:spcPts val="2400"/>
              </a:spcBef>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Maggie Leung, </a:t>
            </a:r>
            <a:r>
              <a:rPr lang="en-US" b="1" dirty="0">
                <a:latin typeface="Roboto" panose="02000000000000000000" pitchFamily="2" charset="0"/>
                <a:ea typeface="Roboto" panose="02000000000000000000" pitchFamily="2" charset="0"/>
                <a:cs typeface="+mn-cs"/>
              </a:rPr>
              <a:t>Gifts Administrator  ext. xxx</a:t>
            </a:r>
            <a:br>
              <a:rPr lang="en-US" b="1" dirty="0">
                <a:latin typeface="Roboto" panose="02000000000000000000" pitchFamily="2" charset="0"/>
                <a:ea typeface="Roboto" panose="02000000000000000000" pitchFamily="2" charset="0"/>
                <a:cs typeface="+mn-cs"/>
              </a:rPr>
            </a:br>
            <a:r>
              <a:rPr lang="en-US" dirty="0">
                <a:latin typeface="Roboto" panose="02000000000000000000" pitchFamily="2" charset="0"/>
                <a:ea typeface="Roboto" panose="02000000000000000000" pitchFamily="2" charset="0"/>
                <a:cs typeface="+mn-cs"/>
                <a:hlinkClick r:id="rId8"/>
              </a:rPr>
              <a:t>mleung@presbyterian.ca</a:t>
            </a:r>
            <a:r>
              <a:rPr lang="en-US" dirty="0">
                <a:latin typeface="Roboto" panose="02000000000000000000" pitchFamily="2" charset="0"/>
                <a:ea typeface="Roboto" panose="02000000000000000000" pitchFamily="2" charset="0"/>
                <a:cs typeface="+mn-cs"/>
              </a:rPr>
              <a:t> </a:t>
            </a:r>
          </a:p>
          <a:p>
            <a:pPr marL="0" indent="0" eaLnBrk="1" fontAlgn="auto" hangingPunct="1">
              <a:lnSpc>
                <a:spcPct val="120000"/>
              </a:lnSpc>
              <a:spcBef>
                <a:spcPts val="2400"/>
              </a:spcBef>
              <a:spcAft>
                <a:spcPts val="0"/>
              </a:spcAft>
              <a:buFont typeface="Arial" panose="020B0604020202020204" pitchFamily="34" charset="0"/>
              <a:buNone/>
              <a:defRPr/>
            </a:pPr>
            <a:endParaRPr lang="en-US" dirty="0">
              <a:latin typeface="Roboto" panose="02000000000000000000" pitchFamily="2" charset="0"/>
              <a:ea typeface="Roboto" panose="02000000000000000000" pitchFamily="2" charset="0"/>
              <a:cs typeface="+mn-cs"/>
            </a:endParaRPr>
          </a:p>
          <a:p>
            <a:pPr eaLnBrk="1" fontAlgn="auto" hangingPunct="1">
              <a:lnSpc>
                <a:spcPct val="120000"/>
              </a:lnSpc>
              <a:spcAft>
                <a:spcPts val="0"/>
              </a:spcAft>
              <a:defRPr/>
            </a:pPr>
            <a:endParaRPr lang="en-US" dirty="0">
              <a:cs typeface="+mn-cs"/>
            </a:endParaRPr>
          </a:p>
        </p:txBody>
      </p:sp>
      <p:sp>
        <p:nvSpPr>
          <p:cNvPr id="169988" name="TextBox 7">
            <a:extLst>
              <a:ext uri="{FF2B5EF4-FFF2-40B4-BE49-F238E27FC236}">
                <a16:creationId xmlns:a16="http://schemas.microsoft.com/office/drawing/2014/main" id="{0369E25F-D762-4CC7-8A1A-B079B66B4C07}"/>
              </a:ext>
            </a:extLst>
          </p:cNvPr>
          <p:cNvSpPr txBox="1">
            <a:spLocks noChangeArrowheads="1"/>
          </p:cNvSpPr>
          <p:nvPr/>
        </p:nvSpPr>
        <p:spPr bwMode="auto">
          <a:xfrm>
            <a:off x="2319338" y="5476875"/>
            <a:ext cx="638333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000"/>
              <a:t>Canada Revenue Agency - </a:t>
            </a:r>
            <a:r>
              <a:rPr lang="en-US" altLang="en-US" sz="2000" u="sng">
                <a:solidFill>
                  <a:srgbClr val="1E3C71"/>
                </a:solidFill>
              </a:rPr>
              <a:t>www.canada.ca/en/services/taxes/charities</a:t>
            </a:r>
          </a:p>
          <a:p>
            <a:pPr eaLnBrk="1" hangingPunct="1">
              <a:spcBef>
                <a:spcPct val="0"/>
              </a:spcBef>
              <a:buFontTx/>
              <a:buNone/>
            </a:pPr>
            <a:endParaRPr lang="en-US" altLang="en-US" sz="2000"/>
          </a:p>
        </p:txBody>
      </p:sp>
      <p:pic>
        <p:nvPicPr>
          <p:cNvPr id="169989" name="Picture 12">
            <a:extLst>
              <a:ext uri="{FF2B5EF4-FFF2-40B4-BE49-F238E27FC236}">
                <a16:creationId xmlns:a16="http://schemas.microsoft.com/office/drawing/2014/main" id="{06A5CD8D-E264-450D-87E4-596EC9BD8359}"/>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13838" y="365125"/>
            <a:ext cx="1439862"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6AF502F-2FD5-1442-8A8A-34ECCE8BEF79}"/>
              </a:ext>
            </a:extLst>
          </p:cNvPr>
          <p:cNvSpPr>
            <a:spLocks noGrp="1"/>
          </p:cNvSpPr>
          <p:nvPr>
            <p:ph type="sldNum" sz="quarter" idx="12"/>
          </p:nvPr>
        </p:nvSpPr>
        <p:spPr/>
        <p:txBody>
          <a:bodyPr/>
          <a:lstStyle/>
          <a:p>
            <a:pPr>
              <a:defRPr/>
            </a:pPr>
            <a:fld id="{A8399136-4CEA-4724-A82B-99C69D955D01}" type="slidenum">
              <a:rPr lang="en-US" smtClean="0"/>
              <a:pPr>
                <a:defRPr/>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Title 1">
            <a:extLst>
              <a:ext uri="{FF2B5EF4-FFF2-40B4-BE49-F238E27FC236}">
                <a16:creationId xmlns:a16="http://schemas.microsoft.com/office/drawing/2014/main" id="{8E836A8D-B3F6-48FB-AEA8-BB10185AEAD7}"/>
              </a:ext>
            </a:extLst>
          </p:cNvPr>
          <p:cNvSpPr>
            <a:spLocks noGrp="1" noChangeArrowheads="1"/>
          </p:cNvSpPr>
          <p:nvPr>
            <p:ph type="title"/>
          </p:nvPr>
        </p:nvSpPr>
        <p:spPr/>
        <p:txBody>
          <a:bodyPr/>
          <a:lstStyle/>
          <a:p>
            <a:pPr eaLnBrk="1" hangingPunct="1"/>
            <a:r>
              <a:rPr lang="en-US" altLang="en-US">
                <a:cs typeface="Roboto Slab Medium" pitchFamily="2" charset="0"/>
              </a:rPr>
              <a:t>Thank You</a:t>
            </a:r>
          </a:p>
        </p:txBody>
      </p:sp>
      <p:sp>
        <p:nvSpPr>
          <p:cNvPr id="3" name="Content Placeholder 2">
            <a:extLst>
              <a:ext uri="{FF2B5EF4-FFF2-40B4-BE49-F238E27FC236}">
                <a16:creationId xmlns:a16="http://schemas.microsoft.com/office/drawing/2014/main" id="{CE2841E2-00C6-4D4B-9E94-8BAEB4626A40}"/>
              </a:ext>
            </a:extLst>
          </p:cNvPr>
          <p:cNvSpPr>
            <a:spLocks noGrp="1"/>
          </p:cNvSpPr>
          <p:nvPr>
            <p:ph sz="half" idx="1"/>
          </p:nvPr>
        </p:nvSpPr>
        <p:spPr>
          <a:xfrm>
            <a:off x="2343150" y="2733675"/>
            <a:ext cx="6132513" cy="3443288"/>
          </a:xfrm>
        </p:spPr>
        <p:txBody>
          <a:bodyPr rtlCol="0">
            <a:normAutofit fontScale="77500" lnSpcReduction="20000"/>
          </a:bodyPr>
          <a:lstStyle/>
          <a:p>
            <a:pPr marL="0" indent="0" eaLnBrk="1" fontAlgn="auto" hangingPunct="1">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Recording &amp; Slides will be available at</a:t>
            </a:r>
          </a:p>
          <a:p>
            <a:pPr marL="0" indent="0" eaLnBrk="1" fontAlgn="auto" hangingPunct="1">
              <a:spcAft>
                <a:spcPts val="0"/>
              </a:spcAft>
              <a:buFont typeface="Arial" panose="020B0604020202020204" pitchFamily="34" charset="0"/>
              <a:buNone/>
              <a:defRPr/>
            </a:pPr>
            <a:endParaRPr lang="en-US" dirty="0">
              <a:cs typeface="+mn-cs"/>
            </a:endParaRPr>
          </a:p>
          <a:p>
            <a:pPr marL="0" indent="0" eaLnBrk="1" fontAlgn="auto" hangingPunct="1">
              <a:spcAft>
                <a:spcPts val="0"/>
              </a:spcAft>
              <a:buFont typeface="Arial" panose="020B0604020202020204" pitchFamily="34" charset="0"/>
              <a:buNone/>
              <a:defRPr/>
            </a:pPr>
            <a:r>
              <a:rPr lang="en-US" dirty="0">
                <a:cs typeface="+mn-cs"/>
              </a:rPr>
              <a:t>presbyterian.ca/</a:t>
            </a:r>
          </a:p>
          <a:p>
            <a:pPr marL="0" indent="0" eaLnBrk="1" fontAlgn="auto" hangingPunct="1">
              <a:spcAft>
                <a:spcPts val="0"/>
              </a:spcAft>
              <a:buFont typeface="Arial" panose="020B0604020202020204" pitchFamily="34" charset="0"/>
              <a:buNone/>
              <a:defRPr/>
            </a:pPr>
            <a:r>
              <a:rPr lang="en-US" dirty="0">
                <a:cs typeface="+mn-cs"/>
              </a:rPr>
              <a:t>leadership-webinars</a:t>
            </a:r>
          </a:p>
          <a:p>
            <a:pPr marL="0" indent="0" eaLnBrk="1" fontAlgn="auto" hangingPunct="1">
              <a:spcAft>
                <a:spcPts val="0"/>
              </a:spcAft>
              <a:buFont typeface="Arial" panose="020B0604020202020204" pitchFamily="34" charset="0"/>
              <a:buNone/>
              <a:defRPr/>
            </a:pPr>
            <a:endParaRPr lang="en-US" dirty="0">
              <a:cs typeface="+mn-cs"/>
            </a:endParaRPr>
          </a:p>
          <a:p>
            <a:pPr marL="0" indent="0" eaLnBrk="1" fontAlgn="auto" hangingPunct="1">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Share it around!</a:t>
            </a:r>
          </a:p>
        </p:txBody>
      </p:sp>
      <p:pic>
        <p:nvPicPr>
          <p:cNvPr id="172035" name="Picture 3">
            <a:extLst>
              <a:ext uri="{FF2B5EF4-FFF2-40B4-BE49-F238E27FC236}">
                <a16:creationId xmlns:a16="http://schemas.microsoft.com/office/drawing/2014/main" id="{AB9BA1AC-3920-4781-B877-53AF7C405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8900" y="2368550"/>
            <a:ext cx="3808413"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3D4E1AF1-DF50-7A44-8B70-D4F60E6E9813}"/>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416BD59A-2BE7-5C44-A733-4BE112DB749A}"/>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52C4BC5F-476C-D04E-81A5-D5EFEB8D8C2B}"/>
              </a:ext>
            </a:extLst>
          </p:cNvPr>
          <p:cNvSpPr>
            <a:spLocks noGrp="1"/>
          </p:cNvSpPr>
          <p:nvPr>
            <p:ph type="sldNum" sz="quarter" idx="12"/>
          </p:nvPr>
        </p:nvSpPr>
        <p:spPr/>
        <p:txBody>
          <a:bodyPr/>
          <a:lstStyle/>
          <a:p>
            <a:pPr>
              <a:defRPr/>
            </a:pPr>
            <a:fld id="{A8399136-4CEA-4724-A82B-99C69D955D01}" type="slidenum">
              <a:rPr lang="en-US" smtClean="0"/>
              <a:pPr>
                <a:defRPr/>
              </a:pPr>
              <a:t>75</a:t>
            </a:fld>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a:extLst>
              <a:ext uri="{FF2B5EF4-FFF2-40B4-BE49-F238E27FC236}">
                <a16:creationId xmlns:a16="http://schemas.microsoft.com/office/drawing/2014/main" id="{83090F5A-67F5-45F9-826F-C7421A28087C}"/>
              </a:ext>
            </a:extLst>
          </p:cNvPr>
          <p:cNvSpPr>
            <a:spLocks noGrp="1" noChangeArrowheads="1"/>
          </p:cNvSpPr>
          <p:nvPr>
            <p:ph type="title"/>
          </p:nvPr>
        </p:nvSpPr>
        <p:spPr/>
        <p:txBody>
          <a:bodyPr/>
          <a:lstStyle/>
          <a:p>
            <a:pPr eaLnBrk="1" hangingPunct="1"/>
            <a:r>
              <a:rPr lang="en-US" altLang="en-US">
                <a:cs typeface="Roboto Slab Medium" pitchFamily="2" charset="0"/>
              </a:rPr>
              <a:t>Q &amp; A</a:t>
            </a:r>
          </a:p>
        </p:txBody>
      </p:sp>
      <p:pic>
        <p:nvPicPr>
          <p:cNvPr id="174082" name="Picture 3">
            <a:extLst>
              <a:ext uri="{FF2B5EF4-FFF2-40B4-BE49-F238E27FC236}">
                <a16:creationId xmlns:a16="http://schemas.microsoft.com/office/drawing/2014/main" id="{D11590CE-C337-401A-9F6B-AABDF656FA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2368550"/>
            <a:ext cx="38100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13D92118-EA8D-4BAC-B9FC-22F7887D6D27}"/>
              </a:ext>
            </a:extLst>
          </p:cNvPr>
          <p:cNvSpPr>
            <a:spLocks noGrp="1"/>
          </p:cNvSpPr>
          <p:nvPr>
            <p:ph sz="half" idx="2"/>
          </p:nvPr>
        </p:nvSpPr>
        <p:spPr>
          <a:xfrm>
            <a:off x="7540625" y="2835275"/>
            <a:ext cx="4311650" cy="3341688"/>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dirty="0">
                <a:cs typeface="+mn-cs"/>
              </a:rPr>
              <a:t>What more do you want to know?</a:t>
            </a:r>
          </a:p>
          <a:p>
            <a:pPr marL="0" indent="0" eaLnBrk="1" fontAlgn="auto" hangingPunct="1">
              <a:spcAft>
                <a:spcPts val="0"/>
              </a:spcAft>
              <a:buFont typeface="Arial" panose="020B0604020202020204" pitchFamily="34" charset="0"/>
              <a:buNone/>
              <a:defRPr/>
            </a:pPr>
            <a:endParaRPr lang="en-US" dirty="0">
              <a:cs typeface="+mn-cs"/>
            </a:endParaRPr>
          </a:p>
          <a:p>
            <a:pPr marL="0" indent="0" eaLnBrk="1" fontAlgn="auto" hangingPunct="1">
              <a:spcAft>
                <a:spcPts val="0"/>
              </a:spcAft>
              <a:buFont typeface="Arial" panose="020B0604020202020204" pitchFamily="34" charset="0"/>
              <a:buNone/>
              <a:defRPr/>
            </a:pPr>
            <a:r>
              <a:rPr lang="en-US" dirty="0">
                <a:latin typeface="Roboto" panose="02000000000000000000" pitchFamily="2" charset="0"/>
                <a:ea typeface="Roboto" panose="02000000000000000000" pitchFamily="2" charset="0"/>
                <a:cs typeface="+mn-cs"/>
              </a:rPr>
              <a:t>Use the chat</a:t>
            </a:r>
          </a:p>
        </p:txBody>
      </p:sp>
      <p:sp>
        <p:nvSpPr>
          <p:cNvPr id="6" name="Rectangle 1">
            <a:extLst>
              <a:ext uri="{FF2B5EF4-FFF2-40B4-BE49-F238E27FC236}">
                <a16:creationId xmlns:a16="http://schemas.microsoft.com/office/drawing/2014/main" id="{6D29D47D-B8A0-FA44-B6AD-9C855FC146B9}"/>
              </a:ext>
            </a:extLst>
          </p:cNvPr>
          <p:cNvSpPr/>
          <p:nvPr/>
        </p:nvSpPr>
        <p:spPr>
          <a:xfrm>
            <a:off x="0" y="0"/>
            <a:ext cx="1230284" cy="1296785"/>
          </a:xfrm>
          <a:custGeom>
            <a:avLst/>
            <a:gdLst>
              <a:gd name="connsiteX0" fmla="*/ 0 w 1230284"/>
              <a:gd name="connsiteY0" fmla="*/ 0 h 1296785"/>
              <a:gd name="connsiteX1" fmla="*/ 1230284 w 1230284"/>
              <a:gd name="connsiteY1" fmla="*/ 0 h 1296785"/>
              <a:gd name="connsiteX2" fmla="*/ 1230284 w 1230284"/>
              <a:gd name="connsiteY2" fmla="*/ 1296785 h 1296785"/>
              <a:gd name="connsiteX3" fmla="*/ 0 w 1230284"/>
              <a:gd name="connsiteY3" fmla="*/ 1296785 h 1296785"/>
              <a:gd name="connsiteX4" fmla="*/ 0 w 1230284"/>
              <a:gd name="connsiteY4" fmla="*/ 0 h 1296785"/>
              <a:gd name="connsiteX0" fmla="*/ 0 w 1230284"/>
              <a:gd name="connsiteY0" fmla="*/ 0 h 1296785"/>
              <a:gd name="connsiteX1" fmla="*/ 1230284 w 1230284"/>
              <a:gd name="connsiteY1" fmla="*/ 0 h 1296785"/>
              <a:gd name="connsiteX2" fmla="*/ 648393 w 1230284"/>
              <a:gd name="connsiteY2" fmla="*/ 648392 h 1296785"/>
              <a:gd name="connsiteX3" fmla="*/ 0 w 1230284"/>
              <a:gd name="connsiteY3" fmla="*/ 1296785 h 1296785"/>
              <a:gd name="connsiteX4" fmla="*/ 0 w 1230284"/>
              <a:gd name="connsiteY4" fmla="*/ 0 h 1296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284" h="1296785">
                <a:moveTo>
                  <a:pt x="0" y="0"/>
                </a:moveTo>
                <a:lnTo>
                  <a:pt x="1230284" y="0"/>
                </a:lnTo>
                <a:lnTo>
                  <a:pt x="648393" y="648392"/>
                </a:lnTo>
                <a:lnTo>
                  <a:pt x="0" y="1296785"/>
                </a:lnTo>
                <a:lnTo>
                  <a:pt x="0" y="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3">
            <a:extLst>
              <a:ext uri="{FF2B5EF4-FFF2-40B4-BE49-F238E27FC236}">
                <a16:creationId xmlns:a16="http://schemas.microsoft.com/office/drawing/2014/main" id="{C5E46DE4-2DED-1D4A-83ED-541251E1429F}"/>
              </a:ext>
            </a:extLst>
          </p:cNvPr>
          <p:cNvSpPr txBox="1">
            <a:spLocks noChangeArrowheads="1"/>
          </p:cNvSpPr>
          <p:nvPr/>
        </p:nvSpPr>
        <p:spPr bwMode="auto">
          <a:xfrm>
            <a:off x="119034" y="186430"/>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dirty="0">
                <a:solidFill>
                  <a:schemeClr val="bg1"/>
                </a:solidFill>
              </a:rPr>
              <a:t>KP</a:t>
            </a:r>
          </a:p>
        </p:txBody>
      </p:sp>
      <p:sp>
        <p:nvSpPr>
          <p:cNvPr id="2" name="Slide Number Placeholder 1">
            <a:extLst>
              <a:ext uri="{FF2B5EF4-FFF2-40B4-BE49-F238E27FC236}">
                <a16:creationId xmlns:a16="http://schemas.microsoft.com/office/drawing/2014/main" id="{FA641B70-A111-2843-B2D4-AABF30A2DA5D}"/>
              </a:ext>
            </a:extLst>
          </p:cNvPr>
          <p:cNvSpPr>
            <a:spLocks noGrp="1"/>
          </p:cNvSpPr>
          <p:nvPr>
            <p:ph type="sldNum" sz="quarter" idx="12"/>
          </p:nvPr>
        </p:nvSpPr>
        <p:spPr/>
        <p:txBody>
          <a:bodyPr/>
          <a:lstStyle/>
          <a:p>
            <a:pPr>
              <a:defRPr/>
            </a:pPr>
            <a:fld id="{DDBCBED0-DB94-45A1-9DF6-FCDE93E9693A}" type="slidenum">
              <a:rPr lang="en-US" smtClean="0"/>
              <a:pPr>
                <a:defRPr/>
              </a:pPr>
              <a:t>76</a:t>
            </a:fld>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1">
            <a:extLst>
              <a:ext uri="{FF2B5EF4-FFF2-40B4-BE49-F238E27FC236}">
                <a16:creationId xmlns:a16="http://schemas.microsoft.com/office/drawing/2014/main" id="{1E91CC15-9301-47CC-99B3-C4EF63019AD4}"/>
              </a:ext>
            </a:extLst>
          </p:cNvPr>
          <p:cNvSpPr>
            <a:spLocks noGrp="1" noChangeArrowheads="1"/>
          </p:cNvSpPr>
          <p:nvPr>
            <p:ph type="title"/>
          </p:nvPr>
        </p:nvSpPr>
        <p:spPr>
          <a:xfrm>
            <a:off x="2586038" y="1262063"/>
            <a:ext cx="8145462" cy="1325562"/>
          </a:xfrm>
        </p:spPr>
        <p:txBody>
          <a:bodyPr/>
          <a:lstStyle/>
          <a:p>
            <a:pPr eaLnBrk="1" hangingPunct="1"/>
            <a:r>
              <a:rPr lang="en-US" altLang="en-US">
                <a:cs typeface="Roboto Slab Medium" pitchFamily="2" charset="0"/>
              </a:rPr>
              <a:t>Coming Webinars</a:t>
            </a:r>
          </a:p>
        </p:txBody>
      </p:sp>
      <p:sp>
        <p:nvSpPr>
          <p:cNvPr id="176130" name="Content Placeholder 2">
            <a:extLst>
              <a:ext uri="{FF2B5EF4-FFF2-40B4-BE49-F238E27FC236}">
                <a16:creationId xmlns:a16="http://schemas.microsoft.com/office/drawing/2014/main" id="{FF25D7FF-4352-47DB-9DD0-EE2E3C62B77B}"/>
              </a:ext>
            </a:extLst>
          </p:cNvPr>
          <p:cNvSpPr>
            <a:spLocks noGrp="1" noChangeArrowheads="1"/>
          </p:cNvSpPr>
          <p:nvPr>
            <p:ph idx="1"/>
          </p:nvPr>
        </p:nvSpPr>
        <p:spPr>
          <a:xfrm>
            <a:off x="2711450" y="3429000"/>
            <a:ext cx="7877175" cy="3429000"/>
          </a:xfrm>
        </p:spPr>
        <p:txBody>
          <a:bodyPr/>
          <a:lstStyle/>
          <a:p>
            <a:pPr marL="2149475" indent="-2149475" algn="ctr" eaLnBrk="1" hangingPunct="1">
              <a:lnSpc>
                <a:spcPct val="120000"/>
              </a:lnSpc>
              <a:buFont typeface="Arial" panose="020B0604020202020204" pitchFamily="34" charset="0"/>
              <a:buNone/>
            </a:pPr>
            <a:r>
              <a:rPr lang="en-US" altLang="en-US"/>
              <a:t>What would you like?</a:t>
            </a:r>
            <a:endParaRPr lang="en-US" altLang="en-US" i="1">
              <a:latin typeface="Roboto" panose="02000000000000000000" pitchFamily="2" charset="0"/>
              <a:ea typeface="Roboto" panose="02000000000000000000" pitchFamily="2" charset="0"/>
              <a:cs typeface="Roboto" panose="02000000000000000000" pitchFamily="2" charset="0"/>
            </a:endParaRPr>
          </a:p>
        </p:txBody>
      </p:sp>
      <p:pic>
        <p:nvPicPr>
          <p:cNvPr id="176131" name="Picture 3">
            <a:extLst>
              <a:ext uri="{FF2B5EF4-FFF2-40B4-BE49-F238E27FC236}">
                <a16:creationId xmlns:a16="http://schemas.microsoft.com/office/drawing/2014/main" id="{E4549874-9C40-486F-9ADE-8E6FB0A350F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80550" y="1069975"/>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Box 4">
            <a:extLst>
              <a:ext uri="{FF2B5EF4-FFF2-40B4-BE49-F238E27FC236}">
                <a16:creationId xmlns:a16="http://schemas.microsoft.com/office/drawing/2014/main" id="{4AE9E391-20A0-413D-A51B-61AFDB164A44}"/>
              </a:ext>
            </a:extLst>
          </p:cNvPr>
          <p:cNvSpPr txBox="1">
            <a:spLocks noChangeArrowheads="1"/>
          </p:cNvSpPr>
          <p:nvPr/>
        </p:nvSpPr>
        <p:spPr bwMode="auto">
          <a:xfrm>
            <a:off x="282575" y="315913"/>
            <a:ext cx="1111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400">
                <a:solidFill>
                  <a:schemeClr val="bg1"/>
                </a:solidFill>
              </a:rPr>
              <a:t>KP</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a:extLst>
              <a:ext uri="{FF2B5EF4-FFF2-40B4-BE49-F238E27FC236}">
                <a16:creationId xmlns:a16="http://schemas.microsoft.com/office/drawing/2014/main" id="{827255BD-5406-4A27-AE8A-03F946550A62}"/>
              </a:ext>
            </a:extLst>
          </p:cNvPr>
          <p:cNvSpPr>
            <a:spLocks noGrp="1" noChangeArrowheads="1"/>
          </p:cNvSpPr>
          <p:nvPr>
            <p:ph type="title"/>
          </p:nvPr>
        </p:nvSpPr>
        <p:spPr/>
        <p:txBody>
          <a:bodyPr/>
          <a:lstStyle/>
          <a:p>
            <a:pPr eaLnBrk="1" hangingPunct="1"/>
            <a:r>
              <a:rPr lang="en-US" altLang="en-US">
                <a:cs typeface="Roboto Slab Medium" pitchFamily="2" charset="0"/>
              </a:rPr>
              <a:t>Thank You</a:t>
            </a:r>
          </a:p>
        </p:txBody>
      </p:sp>
      <p:pic>
        <p:nvPicPr>
          <p:cNvPr id="178178" name="Graphic 3">
            <a:extLst>
              <a:ext uri="{FF2B5EF4-FFF2-40B4-BE49-F238E27FC236}">
                <a16:creationId xmlns:a16="http://schemas.microsoft.com/office/drawing/2014/main" id="{38217461-5D34-4E73-8F81-A49174F6A4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7288" y="3287713"/>
            <a:ext cx="40640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Content Placeholder 2">
            <a:extLst>
              <a:ext uri="{FF2B5EF4-FFF2-40B4-BE49-F238E27FC236}">
                <a16:creationId xmlns:a16="http://schemas.microsoft.com/office/drawing/2014/main" id="{37BC5723-E5FA-4C9D-BC8E-CF497E1ABB60}"/>
              </a:ext>
            </a:extLst>
          </p:cNvPr>
          <p:cNvSpPr>
            <a:spLocks noGrp="1" noChangeArrowheads="1"/>
          </p:cNvSpPr>
          <p:nvPr>
            <p:ph sz="half" idx="2"/>
          </p:nvPr>
        </p:nvSpPr>
        <p:spPr>
          <a:xfrm>
            <a:off x="6935788" y="2722563"/>
            <a:ext cx="4916487" cy="3648075"/>
          </a:xfrm>
        </p:spPr>
        <p:txBody>
          <a:bodyPr/>
          <a:lstStyle/>
          <a:p>
            <a:pPr marL="0" indent="0" eaLnBrk="1" hangingPunct="1">
              <a:buFont typeface="Arial" panose="020B0604020202020204" pitchFamily="34" charset="0"/>
              <a:buNone/>
            </a:pPr>
            <a:endParaRPr lang="en-US" altLang="en-US"/>
          </a:p>
          <a:p>
            <a:pPr marL="0" indent="0" eaLnBrk="1" hangingPunct="1">
              <a:buFont typeface="Arial" panose="020B0604020202020204" pitchFamily="34" charset="0"/>
              <a:buNone/>
            </a:pPr>
            <a:r>
              <a:rPr lang="en-US" altLang="en-US"/>
              <a:t>presbyterian.ca/</a:t>
            </a:r>
          </a:p>
          <a:p>
            <a:pPr marL="0" indent="0" eaLnBrk="1" hangingPunct="1">
              <a:buFont typeface="Arial" panose="020B0604020202020204" pitchFamily="34" charset="0"/>
              <a:buNone/>
            </a:pPr>
            <a:r>
              <a:rPr lang="en-US" altLang="en-US"/>
              <a:t>leadership-webinars</a:t>
            </a:r>
          </a:p>
        </p:txBody>
      </p:sp>
      <p:pic>
        <p:nvPicPr>
          <p:cNvPr id="178180" name="Picture 4">
            <a:extLst>
              <a:ext uri="{FF2B5EF4-FFF2-40B4-BE49-F238E27FC236}">
                <a16:creationId xmlns:a16="http://schemas.microsoft.com/office/drawing/2014/main" id="{B9642F46-B9DF-46E9-B4EF-D596E152040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596438" y="112713"/>
            <a:ext cx="15779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TextBox 6">
            <a:extLst>
              <a:ext uri="{FF2B5EF4-FFF2-40B4-BE49-F238E27FC236}">
                <a16:creationId xmlns:a16="http://schemas.microsoft.com/office/drawing/2014/main" id="{0B636F07-2558-411A-97BA-CD5497B241D4}"/>
              </a:ext>
            </a:extLst>
          </p:cNvPr>
          <p:cNvSpPr txBox="1">
            <a:spLocks noChangeArrowheads="1"/>
          </p:cNvSpPr>
          <p:nvPr/>
        </p:nvSpPr>
        <p:spPr bwMode="auto">
          <a:xfrm>
            <a:off x="3027363" y="5738813"/>
            <a:ext cx="61372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a:latin typeface="Roboto" panose="02000000000000000000" pitchFamily="2" charset="0"/>
                <a:ea typeface="Roboto" panose="02000000000000000000" pitchFamily="2" charset="0"/>
                <a:cs typeface="Roboto" panose="02000000000000000000" pitchFamily="2" charset="0"/>
              </a:rPr>
              <a:t>Share it around!</a:t>
            </a:r>
          </a:p>
        </p:txBody>
      </p:sp>
      <p:sp>
        <p:nvSpPr>
          <p:cNvPr id="2" name="Slide Number Placeholder 1">
            <a:extLst>
              <a:ext uri="{FF2B5EF4-FFF2-40B4-BE49-F238E27FC236}">
                <a16:creationId xmlns:a16="http://schemas.microsoft.com/office/drawing/2014/main" id="{F934F33C-0E0A-A04D-A3D9-387CAC3098AB}"/>
              </a:ext>
            </a:extLst>
          </p:cNvPr>
          <p:cNvSpPr>
            <a:spLocks noGrp="1"/>
          </p:cNvSpPr>
          <p:nvPr>
            <p:ph type="sldNum" sz="quarter" idx="12"/>
          </p:nvPr>
        </p:nvSpPr>
        <p:spPr/>
        <p:txBody>
          <a:bodyPr/>
          <a:lstStyle/>
          <a:p>
            <a:pPr>
              <a:defRPr/>
            </a:pPr>
            <a:fld id="{A8399136-4CEA-4724-A82B-99C69D955D01}" type="slidenum">
              <a:rPr lang="en-US" smtClean="0"/>
              <a:pPr>
                <a:defRPr/>
              </a:pPr>
              <a:t>78</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Content Placeholder 1">
            <a:extLst>
              <a:ext uri="{FF2B5EF4-FFF2-40B4-BE49-F238E27FC236}">
                <a16:creationId xmlns:a16="http://schemas.microsoft.com/office/drawing/2014/main" id="{F7168D42-32DF-4604-9F4B-38C8A9D1C860}"/>
              </a:ext>
            </a:extLst>
          </p:cNvPr>
          <p:cNvSpPr>
            <a:spLocks noGrp="1" noChangeArrowheads="1"/>
          </p:cNvSpPr>
          <p:nvPr>
            <p:ph idx="1"/>
          </p:nvPr>
        </p:nvSpPr>
        <p:spPr>
          <a:xfrm>
            <a:off x="4287838" y="2324100"/>
            <a:ext cx="7431087" cy="4162425"/>
          </a:xfrm>
        </p:spPr>
        <p:txBody>
          <a:bodyPr/>
          <a:lstStyle/>
          <a:p>
            <a:pPr marL="0" indent="0" eaLnBrk="1" hangingPunct="1">
              <a:lnSpc>
                <a:spcPct val="150000"/>
              </a:lnSpc>
              <a:spcBef>
                <a:spcPts val="600"/>
              </a:spcBef>
              <a:spcAft>
                <a:spcPts val="1800"/>
              </a:spcAft>
              <a:buFont typeface="Arial" panose="020B0604020202020204" pitchFamily="34" charset="0"/>
              <a:buNone/>
            </a:pPr>
            <a:r>
              <a:rPr lang="en-US" altLang="en-US" sz="3200" i="1"/>
              <a:t>“Budget building and management work is sacred and will directly impact the morale and confidence of the whole community.”</a:t>
            </a:r>
            <a:r>
              <a:rPr lang="en-US" altLang="en-US" sz="1800">
                <a:latin typeface="Roboto" panose="02000000000000000000" pitchFamily="2" charset="0"/>
                <a:ea typeface="Roboto" panose="02000000000000000000" pitchFamily="2" charset="0"/>
                <a:cs typeface="Roboto" panose="02000000000000000000" pitchFamily="2" charset="0"/>
              </a:rPr>
              <a:t>–	Bonnie Ives Marden</a:t>
            </a:r>
          </a:p>
          <a:p>
            <a:pPr marL="0" indent="0" eaLnBrk="1" hangingPunct="1">
              <a:lnSpc>
                <a:spcPct val="150000"/>
              </a:lnSpc>
              <a:spcBef>
                <a:spcPts val="600"/>
              </a:spcBef>
              <a:spcAft>
                <a:spcPts val="1800"/>
              </a:spcAft>
              <a:buFont typeface="Arial" panose="020B0604020202020204" pitchFamily="34" charset="0"/>
              <a:buNone/>
            </a:pPr>
            <a:r>
              <a:rPr lang="en-US" altLang="en-US" sz="2800">
                <a:latin typeface="Roboto" panose="02000000000000000000" pitchFamily="2" charset="0"/>
                <a:ea typeface="Roboto" panose="02000000000000000000" pitchFamily="2" charset="0"/>
                <a:cs typeface="Roboto" panose="02000000000000000000" pitchFamily="2" charset="0"/>
              </a:rPr>
              <a:t>Available on Amazon.ca </a:t>
            </a:r>
            <a:endParaRPr lang="en-US" altLang="en-US" sz="2800"/>
          </a:p>
        </p:txBody>
      </p:sp>
      <p:sp>
        <p:nvSpPr>
          <p:cNvPr id="50178" name="Title 3">
            <a:extLst>
              <a:ext uri="{FF2B5EF4-FFF2-40B4-BE49-F238E27FC236}">
                <a16:creationId xmlns:a16="http://schemas.microsoft.com/office/drawing/2014/main" id="{7CFEA41A-C644-4BDF-B849-61A8DDB801A7}"/>
              </a:ext>
            </a:extLst>
          </p:cNvPr>
          <p:cNvSpPr>
            <a:spLocks noGrp="1" noChangeArrowheads="1"/>
          </p:cNvSpPr>
          <p:nvPr>
            <p:ph type="title"/>
          </p:nvPr>
        </p:nvSpPr>
        <p:spPr>
          <a:xfrm>
            <a:off x="5429250" y="371475"/>
            <a:ext cx="6397625" cy="1325563"/>
          </a:xfrm>
        </p:spPr>
        <p:txBody>
          <a:bodyPr/>
          <a:lstStyle/>
          <a:p>
            <a:pPr eaLnBrk="1" hangingPunct="1"/>
            <a:r>
              <a:rPr lang="en-US" altLang="en-US">
                <a:cs typeface="Roboto Slab Medium" pitchFamily="2" charset="0"/>
              </a:rPr>
              <a:t>Best Practices</a:t>
            </a:r>
          </a:p>
        </p:txBody>
      </p:sp>
      <p:pic>
        <p:nvPicPr>
          <p:cNvPr id="6" name="Picture 5" descr="A picture containing text, businesscard&#10;&#10;Description automatically generated">
            <a:extLst>
              <a:ext uri="{FF2B5EF4-FFF2-40B4-BE49-F238E27FC236}">
                <a16:creationId xmlns:a16="http://schemas.microsoft.com/office/drawing/2014/main" id="{521F6C8B-4CEF-46DC-B22F-08E31E7C5C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4475" y="719138"/>
            <a:ext cx="3613150" cy="5419725"/>
          </a:xfrm>
          <a:prstGeom prst="rect">
            <a:avLst/>
          </a:prstGeom>
          <a:noFill/>
          <a:ln w="9525">
            <a:solidFill>
              <a:srgbClr val="C00000"/>
            </a:solidFill>
            <a:miter lim="800000"/>
            <a:headEnd/>
            <a:tailEnd/>
          </a:ln>
          <a:effectLst>
            <a:outerShdw blurRad="50800" dist="38100" dir="8100000" algn="tr" rotWithShape="0">
              <a:srgbClr val="000000">
                <a:alpha val="39999"/>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D4C4F7-D934-4174-8D4D-C6E4A67DE2D6}"/>
              </a:ext>
            </a:extLst>
          </p:cNvPr>
          <p:cNvSpPr/>
          <p:nvPr/>
        </p:nvSpPr>
        <p:spPr>
          <a:xfrm>
            <a:off x="0" y="1868488"/>
            <a:ext cx="12192000" cy="3121025"/>
          </a:xfrm>
          <a:prstGeom prst="rect">
            <a:avLst/>
          </a:prstGeom>
          <a:solidFill>
            <a:srgbClr val="1E3C71"/>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Oval 7">
            <a:extLst>
              <a:ext uri="{FF2B5EF4-FFF2-40B4-BE49-F238E27FC236}">
                <a16:creationId xmlns:a16="http://schemas.microsoft.com/office/drawing/2014/main" id="{53288A32-573C-4C55-9123-F5128AF9F2ED}"/>
              </a:ext>
            </a:extLst>
          </p:cNvPr>
          <p:cNvSpPr/>
          <p:nvPr/>
        </p:nvSpPr>
        <p:spPr>
          <a:xfrm>
            <a:off x="2312988" y="854075"/>
            <a:ext cx="2160587" cy="215900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2227" name="Picture 6">
            <a:extLst>
              <a:ext uri="{FF2B5EF4-FFF2-40B4-BE49-F238E27FC236}">
                <a16:creationId xmlns:a16="http://schemas.microsoft.com/office/drawing/2014/main" id="{0BB16C76-258B-4502-BB78-FE6AB170435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8600" y="1308100"/>
            <a:ext cx="1250950"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Title 1">
            <a:extLst>
              <a:ext uri="{FF2B5EF4-FFF2-40B4-BE49-F238E27FC236}">
                <a16:creationId xmlns:a16="http://schemas.microsoft.com/office/drawing/2014/main" id="{E1561B48-D11D-4B69-A2E8-9ED8848E24EA}"/>
              </a:ext>
            </a:extLst>
          </p:cNvPr>
          <p:cNvSpPr>
            <a:spLocks noGrp="1" noChangeArrowheads="1"/>
          </p:cNvSpPr>
          <p:nvPr>
            <p:ph type="title"/>
          </p:nvPr>
        </p:nvSpPr>
        <p:spPr>
          <a:xfrm>
            <a:off x="4297363" y="2559050"/>
            <a:ext cx="7750175" cy="2160588"/>
          </a:xfrm>
        </p:spPr>
        <p:txBody>
          <a:bodyPr/>
          <a:lstStyle/>
          <a:p>
            <a:pPr eaLnBrk="1" hangingPunct="1"/>
            <a:r>
              <a:rPr lang="en-US" altLang="en-US" sz="4400">
                <a:solidFill>
                  <a:schemeClr val="bg1"/>
                </a:solidFill>
                <a:cs typeface="Roboto Slab Medium" pitchFamily="2" charset="0"/>
              </a:rPr>
              <a:t>Telling the Story:</a:t>
            </a:r>
            <a:br>
              <a:rPr lang="en-US" altLang="en-US" sz="4400">
                <a:solidFill>
                  <a:schemeClr val="bg1"/>
                </a:solidFill>
                <a:cs typeface="Roboto Slab Medium" pitchFamily="2" charset="0"/>
              </a:rPr>
            </a:br>
            <a:r>
              <a:rPr lang="en-US" altLang="en-US" sz="4400">
                <a:solidFill>
                  <a:schemeClr val="bg1"/>
                </a:solidFill>
                <a:cs typeface="Roboto Slab Medium" pitchFamily="2" charset="0"/>
              </a:rPr>
              <a:t>Reporting &amp; Communicating Finances</a:t>
            </a:r>
            <a:endParaRPr lang="en-US" altLang="en-US" sz="2800">
              <a:solidFill>
                <a:schemeClr val="bg1"/>
              </a:solidFill>
              <a:cs typeface="Roboto Slab Medium" pitchFamily="2" charset="0"/>
            </a:endParaRPr>
          </a:p>
        </p:txBody>
      </p:sp>
      <p:sp>
        <p:nvSpPr>
          <p:cNvPr id="52229" name="TextBox 5">
            <a:extLst>
              <a:ext uri="{FF2B5EF4-FFF2-40B4-BE49-F238E27FC236}">
                <a16:creationId xmlns:a16="http://schemas.microsoft.com/office/drawing/2014/main" id="{781D7518-11F4-4819-8E1F-91DD38FB8432}"/>
              </a:ext>
            </a:extLst>
          </p:cNvPr>
          <p:cNvSpPr txBox="1">
            <a:spLocks noChangeArrowheads="1"/>
          </p:cNvSpPr>
          <p:nvPr/>
        </p:nvSpPr>
        <p:spPr bwMode="auto">
          <a:xfrm>
            <a:off x="4411663" y="5419725"/>
            <a:ext cx="7521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Font typeface="Arial" panose="020B0604020202020204" pitchFamily="34" charset="0"/>
              <a:buChar char="•"/>
              <a:defRPr sz="40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1pPr>
            <a:lvl2pPr marL="742950" indent="-285750">
              <a:spcBef>
                <a:spcPts val="500"/>
              </a:spcBef>
              <a:buFont typeface="Arial" panose="020B0604020202020204" pitchFamily="34" charset="0"/>
              <a:buChar char="•"/>
              <a:defRPr sz="36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2pPr>
            <a:lvl3pPr marL="1143000" indent="-228600">
              <a:spcBef>
                <a:spcPts val="500"/>
              </a:spcBef>
              <a:buFont typeface="Arial" panose="020B0604020202020204" pitchFamily="34" charset="0"/>
              <a:buChar char="•"/>
              <a:defRPr sz="32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3pPr>
            <a:lvl4pPr marL="16002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4pPr>
            <a:lvl5pPr marL="2057400" indent="-228600">
              <a:spcBef>
                <a:spcPts val="500"/>
              </a:spcBef>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5pPr>
            <a:lvl6pPr marL="25146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6pPr>
            <a:lvl7pPr marL="29718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7pPr>
            <a:lvl8pPr marL="34290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8pPr>
            <a:lvl9pPr marL="3886200" indent="-228600" eaLnBrk="0" fontAlgn="base" hangingPunct="0">
              <a:spcBef>
                <a:spcPts val="500"/>
              </a:spcBef>
              <a:spcAft>
                <a:spcPct val="0"/>
              </a:spcAft>
              <a:buFont typeface="Arial" panose="020B0604020202020204" pitchFamily="34" charset="0"/>
              <a:buChar char="•"/>
              <a:defRPr sz="2800">
                <a:solidFill>
                  <a:schemeClr val="tx1"/>
                </a:solidFill>
                <a:latin typeface="Roboto Medium" panose="02000000000000000000" pitchFamily="2" charset="0"/>
                <a:ea typeface="Roboto Medium" panose="02000000000000000000" pitchFamily="2" charset="0"/>
                <a:cs typeface="Roboto Medium" panose="02000000000000000000" pitchFamily="2" charset="0"/>
              </a:defRPr>
            </a:lvl9pPr>
          </a:lstStyle>
          <a:p>
            <a:pPr eaLnBrk="1" hangingPunct="1">
              <a:spcBef>
                <a:spcPct val="0"/>
              </a:spcBef>
              <a:buFontTx/>
              <a:buNone/>
            </a:pPr>
            <a:r>
              <a:rPr lang="en-US" altLang="en-US" sz="2800"/>
              <a:t>January 13, 2022</a:t>
            </a:r>
          </a:p>
        </p:txBody>
      </p:sp>
      <p:sp>
        <p:nvSpPr>
          <p:cNvPr id="2" name="Slide Number Placeholder 1">
            <a:extLst>
              <a:ext uri="{FF2B5EF4-FFF2-40B4-BE49-F238E27FC236}">
                <a16:creationId xmlns:a16="http://schemas.microsoft.com/office/drawing/2014/main" id="{789B165C-BD0C-8849-890A-1E3B3C2735F3}"/>
              </a:ext>
            </a:extLst>
          </p:cNvPr>
          <p:cNvSpPr>
            <a:spLocks noGrp="1"/>
          </p:cNvSpPr>
          <p:nvPr>
            <p:ph type="sldNum" sz="quarter" idx="12"/>
          </p:nvPr>
        </p:nvSpPr>
        <p:spPr/>
        <p:txBody>
          <a:bodyPr/>
          <a:lstStyle/>
          <a:p>
            <a:pPr>
              <a:defRPr/>
            </a:pPr>
            <a:fld id="{37555768-A913-48BF-BDC1-65FCAF79C5D9}" type="slidenum">
              <a:rPr lang="en-US" smtClean="0"/>
              <a:pPr>
                <a:defRPr/>
              </a:pPr>
              <a:t>9</a:t>
            </a:fld>
            <a:endParaRPr lang="en-US"/>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8&quot; unique_id=&quot;12086&quot;&gt;&lt;/object&gt;&lt;object type=&quot;2&quot; unique_id=&quot;12087&quot;&gt;&lt;object type=&quot;3&quot; unique_id=&quot;49802&quot;&gt;&lt;property id=&quot;20148&quot; value=&quot;5&quot;/&gt;&lt;property id=&quot;20300&quot; value=&quot;Slide 50 - &amp;quot;Canada Revenue Agency&amp;quot;&quot;/&gt;&lt;property id=&quot;20307&quot; value=&quot;294&quot;/&gt;&lt;/object&gt;&lt;object type=&quot;3&quot; unique_id=&quot;65036&quot;&gt;&lt;property id=&quot;20148&quot; value=&quot;5&quot;/&gt;&lt;property id=&quot;20300&quot; value=&quot;Slide 30 - &amp;quot;Narrative Budget&amp;quot;&quot;/&gt;&lt;property id=&quot;20307&quot; value=&quot;613&quot;/&gt;&lt;/object&gt;&lt;object type=&quot;3&quot; unique_id=&quot;65542&quot;&gt;&lt;property id=&quot;20148&quot; value=&quot;5&quot;/&gt;&lt;property id=&quot;20300&quot; value=&quot;Slide 34 - &amp;quot;How to tell the story in a different way&amp;quot;&quot;/&gt;&lt;property id=&quot;20307&quot; value=&quot;614&quot;/&gt;&lt;/object&gt;&lt;object type=&quot;3&quot; unique_id=&quot;65801&quot;&gt;&lt;property id=&quot;20148&quot; value=&quot;5&quot;/&gt;&lt;property id=&quot;20300&quot; value=&quot;Slide 43 - &amp;quot;Missional  Categories  Find sample at presbyterian.ca/ stewardship/ narrative-budgets/&amp;quot;&quot;/&gt;&lt;property id=&quot;20307&quot; value=&quot;615&quot;/&gt;&lt;/object&gt;&lt;object type=&quot;3&quot; unique_id=&quot;68457&quot;&gt;&lt;property id=&quot;20148&quot; value=&quot;5&quot;/&gt;&lt;property id=&quot;20300&quot; value=&quot;Slide 52 - &amp;quot;What is the T3010?&amp;quot;&quot;/&gt;&lt;property id=&quot;20307&quot; value=&quot;623&quot;/&gt;&lt;/object&gt;&lt;object type=&quot;3&quot; unique_id=&quot;68458&quot;&gt;&lt;property id=&quot;20148&quot; value=&quot;5&quot;/&gt;&lt;property id=&quot;20300&quot; value=&quot;Slide 53 - &amp;quot;T3010: Forget to file?&amp;quot;&quot;/&gt;&lt;property id=&quot;20307&quot; value=&quot;624&quot;/&gt;&lt;/object&gt;&lt;object type=&quot;3&quot; unique_id=&quot;68459&quot;&gt;&lt;property id=&quot;20148&quot; value=&quot;5&quot;/&gt;&lt;property id=&quot;20300&quot; value=&quot;Slide 55 - &amp;quot;Guides and Worksheets available at: canada.ca/en/revenue-agency/services/forms-publications/forms.html &amp;quot;&quot;/&gt;&lt;property id=&quot;20307&quot; value=&quot;625&quot;/&gt;&lt;/object&gt;&lt;object type=&quot;3&quot; unique_id=&quot;68460&quot;&gt;&lt;property id=&quot;20148&quot; value=&quot;5&quot;/&gt;&lt;property id=&quot;20300&quot; value=&quot;Slide 56&quot;/&gt;&lt;property id=&quot;20307&quot; value=&quot;626&quot;/&gt;&lt;/object&gt;&lt;object type=&quot;3&quot; unique_id=&quot;68461&quot;&gt;&lt;property id=&quot;20148&quot; value=&quot;5&quot;/&gt;&lt;property id=&quot;20300&quot; value=&quot;Slide 62&quot;/&gt;&lt;property id=&quot;20307&quot; value=&quot;627&quot;/&gt;&lt;/object&gt;&lt;object type=&quot;3&quot; unique_id=&quot;68462&quot;&gt;&lt;property id=&quot;20148&quot; value=&quot;5&quot;/&gt;&lt;property id=&quot;20300&quot; value=&quot;Slide 63&quot;/&gt;&lt;property id=&quot;20307&quot; value=&quot;628&quot;/&gt;&lt;/object&gt;&lt;object type=&quot;3&quot; unique_id=&quot;68463&quot;&gt;&lt;property id=&quot;20148&quot; value=&quot;5&quot;/&gt;&lt;property id=&quot;20300&quot; value=&quot;Slide 64&quot;/&gt;&lt;property id=&quot;20307&quot; value=&quot;629&quot;/&gt;&lt;/object&gt;&lt;object type=&quot;3&quot; unique_id=&quot;68464&quot;&gt;&lt;property id=&quot;20148&quot; value=&quot;5&quot;/&gt;&lt;property id=&quot;20300&quot; value=&quot;Slide 65&quot;/&gt;&lt;property id=&quot;20307&quot; value=&quot;630&quot;/&gt;&lt;/object&gt;&lt;object type=&quot;3&quot; unique_id=&quot;68465&quot;&gt;&lt;property id=&quot;20148&quot; value=&quot;5&quot;/&gt;&lt;property id=&quot;20300&quot; value=&quot;Slide 66&quot;/&gt;&lt;property id=&quot;20307&quot; value=&quot;631&quot;/&gt;&lt;/object&gt;&lt;object type=&quot;3&quot; unique_id=&quot;68466&quot;&gt;&lt;property id=&quot;20148&quot; value=&quot;5&quot;/&gt;&lt;property id=&quot;20300&quot; value=&quot;Slide 25 - &amp;quot;Annual Meeting&amp;quot;&quot;/&gt;&lt;property id=&quot;20307&quot; value=&quot;621&quot;/&gt;&lt;/object&gt;&lt;object type=&quot;3&quot; unique_id=&quot;68467&quot;&gt;&lt;property id=&quot;20148&quot; value=&quot;5&quot;/&gt;&lt;property id=&quot;20300&quot; value=&quot;Slide 33 - &amp;quot;Narrative Budget&amp;quot;&quot;/&gt;&lt;property id=&quot;20307&quot; value=&quot;622&quot;/&gt;&lt;/object&gt;&lt;object type=&quot;3&quot; unique_id=&quot;68468&quot;&gt;&lt;property id=&quot;20148&quot; value=&quot;5&quot;/&gt;&lt;property id=&quot;20300&quot; value=&quot;Slide 1 - &amp;quot;The Ministry of  Managing Money&amp;quot;&quot;/&gt;&lt;property id=&quot;20307&quot; value=&quot;256&quot;/&gt;&lt;/object&gt;&lt;object type=&quot;3&quot; unique_id=&quot;68469&quot;&gt;&lt;property id=&quot;20148&quot; value=&quot;5&quot;/&gt;&lt;property id=&quot;20300&quot; value=&quot;Slide 2 - &amp;quot;Webinar Series&amp;quot;&quot;/&gt;&lt;property id=&quot;20307&quot; value=&quot;617&quot;/&gt;&lt;/object&gt;&lt;object type=&quot;3&quot; unique_id=&quot;68470&quot;&gt;&lt;property id=&quot;20148&quot; value=&quot;5&quot;/&gt;&lt;property id=&quot;20300&quot; value=&quot;Slide 3 - &amp;quot;Protocol &amp;quot;&quot;/&gt;&lt;property id=&quot;20307&quot; value=&quot;635&quot;/&gt;&lt;/object&gt;&lt;object type=&quot;3&quot; unique_id=&quot;68471&quot;&gt;&lt;property id=&quot;20148&quot; value=&quot;5&quot;/&gt;&lt;property id=&quot;20300&quot; value=&quot;Slide 4 - &amp;quot;Spread the word&amp;quot;&quot;/&gt;&lt;property id=&quot;20307&quot; value=&quot;704&quot;/&gt;&lt;/object&gt;&lt;object type=&quot;3&quot; unique_id=&quot;68472&quot;&gt;&lt;property id=&quot;20148&quot; value=&quot;5&quot;/&gt;&lt;property id=&quot;20300&quot; value=&quot;Slide 5 - &amp;quot;Presenters&amp;quot;&quot;/&gt;&lt;property id=&quot;20307&quot; value=&quot;651&quot;/&gt;&lt;/object&gt;&lt;object type=&quot;3&quot; unique_id=&quot;68473&quot;&gt;&lt;property id=&quot;20148&quot; value=&quot;5&quot;/&gt;&lt;property id=&quot;20300&quot; value=&quot;Slide 6 - &amp;quot;Treasurer’s Handbook&amp;quot;&quot;/&gt;&lt;property id=&quot;20307&quot; value=&quot;722&quot;/&gt;&lt;/object&gt;&lt;object type=&quot;3&quot; unique_id=&quot;68474&quot;&gt;&lt;property id=&quot;20148&quot; value=&quot;5&quot;/&gt;&lt;property id=&quot;20300&quot; value=&quot;Slide 7 - &amp;quot;Best Practices&amp;quot;&quot;/&gt;&lt;property id=&quot;20307&quot; value=&quot;723&quot;/&gt;&lt;/object&gt;&lt;object type=&quot;3&quot; unique_id=&quot;68475&quot;&gt;&lt;property id=&quot;20148&quot; value=&quot;5&quot;/&gt;&lt;property id=&quot;20300&quot; value=&quot;Slide 8 - &amp;quot;Telling the Story: Reporting &amp;amp; Communicating Finances&amp;quot;&quot;/&gt;&lt;property id=&quot;20307&quot; value=&quot;513&quot;/&gt;&lt;/object&gt;&lt;object type=&quot;3&quot; unique_id=&quot;68476&quot;&gt;&lt;property id=&quot;20148&quot; value=&quot;5&quot;/&gt;&lt;property id=&quot;20300&quot; value=&quot;Slide 9 - &amp;quot;Produce Reports&amp;quot;&quot;/&gt;&lt;property id=&quot;20307&quot; value=&quot;527&quot;/&gt;&lt;/object&gt;&lt;object type=&quot;3&quot; unique_id=&quot;68477&quot;&gt;&lt;property id=&quot;20148&quot; value=&quot;5&quot;/&gt;&lt;property id=&quot;20300&quot; value=&quot;Slide 10 - &amp;quot;Report Characteristics&amp;quot;&quot;/&gt;&lt;property id=&quot;20307&quot; value=&quot;609&quot;/&gt;&lt;/object&gt;&lt;object type=&quot;3&quot; unique_id=&quot;68478&quot;&gt;&lt;property id=&quot;20148&quot; value=&quot;5&quot;/&gt;&lt;property id=&quot;20300&quot; value=&quot;Slide 11 - &amp;quot;Session, Congregation  &amp;amp; Donors&amp;quot;&quot;/&gt;&lt;property id=&quot;20307&quot; value=&quot;734&quot;/&gt;&lt;/object&gt;&lt;object type=&quot;3&quot; unique_id=&quot;68479&quot;&gt;&lt;property id=&quot;20148&quot; value=&quot;5&quot;/&gt;&lt;property id=&quot;20300&quot; value=&quot;Slide 12 - &amp;quot;Session &amp;quot;&quot;/&gt;&lt;property id=&quot;20307&quot; value=&quot;597&quot;/&gt;&lt;/object&gt;&lt;object type=&quot;3&quot; unique_id=&quot;68480&quot;&gt;&lt;property id=&quot;20148&quot; value=&quot;5&quot;/&gt;&lt;property id=&quot;20300&quot; value=&quot;Slide 13 - &amp;quot;Congregation &amp;quot;&quot;/&gt;&lt;property id=&quot;20307&quot; value=&quot;1671&quot;/&gt;&lt;/object&gt;&lt;object type=&quot;3&quot; unique_id=&quot;68481&quot;&gt;&lt;property id=&quot;20148&quot; value=&quot;5&quot;/&gt;&lt;property id=&quot;20300&quot; value=&quot;Slide 14 - &amp;quot;Donors&amp;quot;&quot;/&gt;&lt;property id=&quot;20307&quot; value=&quot;544&quot;/&gt;&lt;/object&gt;&lt;object type=&quot;3&quot; unique_id=&quot;68482&quot;&gt;&lt;property id=&quot;20148&quot; value=&quot;5&quot;/&gt;&lt;property id=&quot;20300&quot; value=&quot;Slide 15 - &amp;quot;Periodic Updates&amp;quot;&quot;/&gt;&lt;property id=&quot;20307&quot; value=&quot;731&quot;/&gt;&lt;/object&gt;&lt;object type=&quot;3&quot; unique_id=&quot;68483&quot;&gt;&lt;property id=&quot;20148&quot; value=&quot;5&quot;/&gt;&lt;property id=&quot;20300&quot; value=&quot;Slide 16 - &amp;quot;people give  the way they receive&amp;quot;&quot;/&gt;&lt;property id=&quot;20307&quot; value=&quot;1655&quot;/&gt;&lt;/object&gt;&lt;object type=&quot;3&quot; unique_id=&quot;68484&quot;&gt;&lt;property id=&quot;20148&quot; value=&quot;5&quot;/&gt;&lt;property id=&quot;20300&quot; value=&quot;Slide 17&quot;/&gt;&lt;property id=&quot;20307&quot; value=&quot;935&quot;/&gt;&lt;/object&gt;&lt;object type=&quot;3&quot; unique_id=&quot;68485&quot;&gt;&lt;property id=&quot;20148&quot; value=&quot;5&quot;/&gt;&lt;property id=&quot;20300&quot; value=&quot;Slide 19&quot;/&gt;&lt;property id=&quot;20307&quot; value=&quot;1646&quot;/&gt;&lt;/object&gt;&lt;object type=&quot;3&quot; unique_id=&quot;68486&quot;&gt;&lt;property id=&quot;20148&quot; value=&quot;5&quot;/&gt;&lt;property id=&quot;20300&quot; value=&quot;Slide 18&quot;/&gt;&lt;property id=&quot;20307&quot; value=&quot;1675&quot;/&gt;&lt;/object&gt;&lt;object type=&quot;3&quot; unique_id=&quot;68487&quot;&gt;&lt;property id=&quot;20148&quot; value=&quot;5&quot;/&gt;&lt;property id=&quot;20300&quot; value=&quot;Slide 20&quot;/&gt;&lt;property id=&quot;20307&quot; value=&quot;1645&quot;/&gt;&lt;/object&gt;&lt;object type=&quot;3&quot; unique_id=&quot;68488&quot;&gt;&lt;property id=&quot;20148&quot; value=&quot;5&quot;/&gt;&lt;property id=&quot;20300&quot; value=&quot;Slide 21&quot;/&gt;&lt;property id=&quot;20307&quot; value=&quot;1672&quot;/&gt;&lt;/object&gt;&lt;object type=&quot;3&quot; unique_id=&quot;68489&quot;&gt;&lt;property id=&quot;20148&quot; value=&quot;5&quot;/&gt;&lt;property id=&quot;20300&quot; value=&quot;Slide 22&quot;/&gt;&lt;property id=&quot;20307&quot; value=&quot;1673&quot;/&gt;&lt;/object&gt;&lt;object type=&quot;3&quot; unique_id=&quot;68490&quot;&gt;&lt;property id=&quot;20148&quot; value=&quot;5&quot;/&gt;&lt;property id=&quot;20300&quot; value=&quot;Slide 23 - &amp;quot;Time for Q &amp;amp; A&amp;quot;&quot;/&gt;&lt;property id=&quot;20307&quot; value=&quot;1656&quot;/&gt;&lt;/object&gt;&lt;object type=&quot;3&quot; unique_id=&quot;68491&quot;&gt;&lt;property id=&quot;20148&quot; value=&quot;5&quot;/&gt;&lt;property id=&quot;20300&quot; value=&quot;Slide 24 - &amp;quot;Annual General Meeting&amp;quot;&quot;/&gt;&lt;property id=&quot;20307&quot; value=&quot;732&quot;/&gt;&lt;/object&gt;&lt;object type=&quot;3&quot; unique_id=&quot;68492&quot;&gt;&lt;property id=&quot;20148&quot; value=&quot;5&quot;/&gt;&lt;property id=&quot;20300&quot; value=&quot;Slide 28 - &amp;quot;Prepping for the AGM&amp;quot;&quot;/&gt;&lt;property id=&quot;20307&quot; value=&quot;1661&quot;/&gt;&lt;/object&gt;&lt;object type=&quot;3&quot; unique_id=&quot;68493&quot;&gt;&lt;property id=&quot;20148&quot; value=&quot;5&quot;/&gt;&lt;property id=&quot;20300&quot; value=&quot;Slide 26 - &amp;quot;Present the Audited Financial Statements&amp;quot;&quot;/&gt;&lt;property id=&quot;20307&quot; value=&quot;529&quot;/&gt;&lt;/object&gt;&lt;object type=&quot;3&quot; unique_id=&quot;68494&quot;&gt;&lt;property id=&quot;20148&quot; value=&quot;5&quot;/&gt;&lt;property id=&quot;20300&quot; value=&quot;Slide 29 - &amp;quot;Time for Q &amp;amp; A&amp;quot;&quot;/&gt;&lt;property id=&quot;20307&quot; value=&quot;744&quot;/&gt;&lt;/object&gt;&lt;object type=&quot;3&quot; unique_id=&quot;68495&quot;&gt;&lt;property id=&quot;20148&quot; value=&quot;5&quot;/&gt;&lt;property id=&quot;20300&quot; value=&quot;Slide 31 - &amp;quot;Top 3 reasons people give&amp;quot;&quot;/&gt;&lt;property id=&quot;20307&quot; value=&quot;724&quot;/&gt;&lt;/object&gt;&lt;object type=&quot;3&quot; unique_id=&quot;68496&quot;&gt;&lt;property id=&quot;20148&quot; value=&quot;5&quot;/&gt;&lt;property id=&quot;20300&quot; value=&quot;Slide 32 - &amp;quot;Present the budget&amp;quot;&quot;/&gt;&lt;property id=&quot;20307&quot; value=&quot;412&quot;/&gt;&lt;/object&gt;&lt;object type=&quot;3&quot; unique_id=&quot;68497&quot;&gt;&lt;property id=&quot;20148&quot; value=&quot;5&quot;/&gt;&lt;property id=&quot;20300&quot; value=&quot;Slide 37&quot;/&gt;&lt;property id=&quot;20307&quot; value=&quot;1659&quot;/&gt;&lt;/object&gt;&lt;object type=&quot;3&quot; unique_id=&quot;68498&quot;&gt;&lt;property id=&quot;20148&quot; value=&quot;5&quot;/&gt;&lt;property id=&quot;20300&quot; value=&quot;Slide 38&quot;/&gt;&lt;property id=&quot;20307&quot; value=&quot;725&quot;/&gt;&lt;/object&gt;&lt;object type=&quot;3&quot; unique_id=&quot;68499&quot;&gt;&lt;property id=&quot;20148&quot; value=&quot;5&quot;/&gt;&lt;property id=&quot;20300&quot; value=&quot;Slide 35 - &amp;quot;Determining Categories &amp;amp; Distribution Whose job? &amp;quot;&quot;/&gt;&lt;property id=&quot;20307&quot; value=&quot;1662&quot;/&gt;&lt;/object&gt;&lt;object type=&quot;3&quot; unique_id=&quot;68500&quot;&gt;&lt;property id=&quot;20148&quot; value=&quot;5&quot;/&gt;&lt;property id=&quot;20300&quot; value=&quot;Slide 39&quot;/&gt;&lt;property id=&quot;20307&quot; value=&quot;730&quot;/&gt;&lt;/object&gt;&lt;object type=&quot;3&quot; unique_id=&quot;68501&quot;&gt;&lt;property id=&quot;20148&quot; value=&quot;5&quot;/&gt;&lt;property id=&quot;20300&quot; value=&quot;Slide 40 - &amp;quot;When you give $100&amp;quot;&quot;/&gt;&lt;property id=&quot;20307&quot; value=&quot;1657&quot;/&gt;&lt;/object&gt;&lt;object type=&quot;3&quot; unique_id=&quot;68502&quot;&gt;&lt;property id=&quot;20148&quot; value=&quot;5&quot;/&gt;&lt;property id=&quot;20300&quot; value=&quot;Slide 41 - &amp;quot;When you give $100&amp;quot;&quot;/&gt;&lt;property id=&quot;20307&quot; value=&quot;1658&quot;/&gt;&lt;/object&gt;&lt;object type=&quot;3&quot; unique_id=&quot;68503&quot;&gt;&lt;property id=&quot;20148&quot; value=&quot;5&quot;/&gt;&lt;property id=&quot;20300&quot; value=&quot;Slide 42&quot;/&gt;&lt;property id=&quot;20307&quot; value=&quot;1660&quot;/&gt;&lt;/object&gt;&lt;object type=&quot;3&quot; unique_id=&quot;68504&quot;&gt;&lt;property id=&quot;20148&quot; value=&quot;5&quot;/&gt;&lt;property id=&quot;20300&quot; value=&quot;Slide 46 - &amp;quot;The power of numbers&amp;quot;&quot;/&gt;&lt;property id=&quot;20307&quot; value=&quot;521&quot;/&gt;&lt;/object&gt;&lt;object type=&quot;3&quot; unique_id=&quot;68505&quot;&gt;&lt;property id=&quot;20148&quot; value=&quot;5&quot;/&gt;&lt;property id=&quot;20300&quot; value=&quot;Slide 47 - &amp;quot;Beyond money &amp;quot;&quot;/&gt;&lt;property id=&quot;20307&quot; value=&quot;523&quot;/&gt;&lt;/object&gt;&lt;object type=&quot;3&quot; unique_id=&quot;68506&quot;&gt;&lt;property id=&quot;20148&quot; value=&quot;5&quot;/&gt;&lt;property id=&quot;20300&quot; value=&quot;Slide 48 - &amp;quot;Communicate Vision&amp;quot;&quot;/&gt;&lt;property id=&quot;20307&quot; value=&quot;339&quot;/&gt;&lt;/object&gt;&lt;object type=&quot;3&quot; unique_id=&quot;68507&quot;&gt;&lt;property id=&quot;20148&quot; value=&quot;5&quot;/&gt;&lt;property id=&quot;20300&quot; value=&quot;Slide 49 - &amp;quot;Time for Q &amp;amp; A&amp;quot;&quot;/&gt;&lt;property id=&quot;20307&quot; value=&quot;743&quot;/&gt;&lt;/object&gt;&lt;object type=&quot;3&quot; unique_id=&quot;68508&quot;&gt;&lt;property id=&quot;20148&quot; value=&quot;5&quot;/&gt;&lt;property id=&quot;20300&quot; value=&quot;Slide 51 - &amp;quot;Canada Revenue Agency (CRA)&amp;quot;&quot;/&gt;&lt;property id=&quot;20307&quot; value=&quot;545&quot;/&gt;&lt;/object&gt;&lt;object type=&quot;3&quot; unique_id=&quot;68509&quot;&gt;&lt;property id=&quot;20148&quot; value=&quot;5&quot;/&gt;&lt;property id=&quot;20300&quot; value=&quot;Slide 54 - &amp;quot;T3010: What’s needed?&amp;quot;&quot;/&gt;&lt;property id=&quot;20307&quot; value=&quot;1674&quot;/&gt;&lt;/object&gt;&lt;object type=&quot;3&quot; unique_id=&quot;68510&quot;&gt;&lt;property id=&quot;20148&quot; value=&quot;5&quot;/&gt;&lt;property id=&quot;20300&quot; value=&quot;Slide 57&quot;/&gt;&lt;property id=&quot;20307&quot; value=&quot;1676&quot;/&gt;&lt;/object&gt;&lt;object type=&quot;3&quot; unique_id=&quot;68511&quot;&gt;&lt;property id=&quot;20148&quot; value=&quot;5&quot;/&gt;&lt;property id=&quot;20300&quot; value=&quot;Slide 58&quot;/&gt;&lt;property id=&quot;20307&quot; value=&quot;1667&quot;/&gt;&lt;/object&gt;&lt;object type=&quot;3&quot; unique_id=&quot;68512&quot;&gt;&lt;property id=&quot;20148&quot; value=&quot;5&quot;/&gt;&lt;property id=&quot;20300&quot; value=&quot;Slide 59 - &amp;quot;Poll&amp;quot;&quot;/&gt;&lt;property id=&quot;20307&quot; value=&quot;1677&quot;/&gt;&lt;/object&gt;&lt;object type=&quot;3&quot; unique_id=&quot;68513&quot;&gt;&lt;property id=&quot;20148&quot; value=&quot;5&quot;/&gt;&lt;property id=&quot;20300&quot; value=&quot;Slide 60&quot;/&gt;&lt;property id=&quot;20307&quot; value=&quot;1664&quot;/&gt;&lt;/object&gt;&lt;object type=&quot;3&quot; unique_id=&quot;68514&quot;&gt;&lt;property id=&quot;20148&quot; value=&quot;5&quot;/&gt;&lt;property id=&quot;20300&quot; value=&quot;Slide 61&quot;/&gt;&lt;property id=&quot;20307&quot; value=&quot;1666&quot;/&gt;&lt;/object&gt;&lt;object type=&quot;3&quot; unique_id=&quot;68515&quot;&gt;&lt;property id=&quot;20148&quot; value=&quot;5&quot;/&gt;&lt;property id=&quot;20300&quot; value=&quot;Slide 67 - &amp;quot;Smaller vs. Larger Churches&amp;quot;&quot;/&gt;&lt;property id=&quot;20307&quot; value=&quot;1678&quot;/&gt;&lt;/object&gt;&lt;object type=&quot;3&quot; unique_id=&quot;68516&quot;&gt;&lt;property id=&quot;20148&quot; value=&quot;5&quot;/&gt;&lt;property id=&quot;20300&quot; value=&quot;Slide 68 - &amp;quot;Authority to communicate with CRA&amp;quot;&quot;/&gt;&lt;property id=&quot;20307&quot; value=&quot;633&quot;/&gt;&lt;/object&gt;&lt;object type=&quot;3&quot; unique_id=&quot;68518&quot;&gt;&lt;property id=&quot;20148&quot; value=&quot;5&quot;/&gt;&lt;property id=&quot;20300&quot; value=&quot;Slide 69 - &amp;quot;Extracting Data for Reports&amp;quot;&quot;/&gt;&lt;property id=&quot;20307&quot; value=&quot;546&quot;/&gt;&lt;/object&gt;&lt;object type=&quot;3&quot; unique_id=&quot;68519&quot;&gt;&lt;property id=&quot;20148&quot; value=&quot;5&quot;/&gt;&lt;property id=&quot;20300&quot; value=&quot;Slide 70&quot;/&gt;&lt;property id=&quot;20307&quot; value=&quot;359&quot;/&gt;&lt;/object&gt;&lt;object type=&quot;3&quot; unique_id=&quot;68520&quot;&gt;&lt;property id=&quot;20148&quot; value=&quot;5&quot;/&gt;&lt;property id=&quot;20300&quot; value=&quot;Slide 71&quot;/&gt;&lt;property id=&quot;20307&quot; value=&quot;1680&quot;/&gt;&lt;/object&gt;&lt;object type=&quot;3&quot; unique_id=&quot;68522&quot;&gt;&lt;property id=&quot;20148&quot; value=&quot;5&quot;/&gt;&lt;property id=&quot;20300&quot; value=&quot;Slide 72 - &amp;quot;Contact Info&amp;quot;&quot;/&gt;&lt;property id=&quot;20307&quot; value=&quot;336&quot;/&gt;&lt;/object&gt;&lt;object type=&quot;3&quot; unique_id=&quot;68523&quot;&gt;&lt;property id=&quot;20148&quot; value=&quot;5&quot;/&gt;&lt;property id=&quot;20300&quot; value=&quot;Slide 73 - &amp;quot;Thank You&amp;quot;&quot;/&gt;&lt;property id=&quot;20307&quot; value=&quot;619&quot;/&gt;&lt;/object&gt;&lt;object type=&quot;3&quot; unique_id=&quot;68524&quot;&gt;&lt;property id=&quot;20148&quot; value=&quot;5&quot;/&gt;&lt;property id=&quot;20300&quot; value=&quot;Slide 74 - &amp;quot;Q &amp;amp; A&amp;quot;&quot;/&gt;&lt;property id=&quot;20307&quot; value=&quot;703&quot;/&gt;&lt;/object&gt;&lt;object type=&quot;3&quot; unique_id=&quot;68525&quot;&gt;&lt;property id=&quot;20148&quot; value=&quot;5&quot;/&gt;&lt;property id=&quot;20300&quot; value=&quot;Slide 75 - &amp;quot;Coming Webinars&amp;quot;&quot;/&gt;&lt;property id=&quot;20307&quot; value=&quot;702&quot;/&gt;&lt;/object&gt;&lt;object type=&quot;3&quot; unique_id=&quot;68526&quot;&gt;&lt;property id=&quot;20148&quot; value=&quot;5&quot;/&gt;&lt;property id=&quot;20300&quot; value=&quot;Slide 76 - &amp;quot;Thank You&amp;quot;&quot;/&gt;&lt;property id=&quot;20307&quot; value=&quot;737&quot;/&gt;&lt;/object&gt;&lt;object type=&quot;3&quot; unique_id=&quot;68527&quot;&gt;&lt;property id=&quot;20148&quot; value=&quot;5&quot;/&gt;&lt;property id=&quot;20300&quot; value=&quot;Slide 27 - &amp;quot;Prepping for the AGM&amp;quot;&quot;/&gt;&lt;property id=&quot;20307&quot; value=&quot;1681&quot;/&gt;&lt;/object&gt;&lt;object type=&quot;3&quot; unique_id=&quot;68528&quot;&gt;&lt;property id=&quot;20148&quot; value=&quot;5&quot;/&gt;&lt;property id=&quot;20300&quot; value=&quot;Slide 36 - &amp;quot;Determining Categories &amp;amp; Distribution Tips &amp;amp; Ideas&amp;quot;&quot;/&gt;&lt;property id=&quot;20307&quot; value=&quot;1682&quot;/&gt;&lt;/object&gt;&lt;object type=&quot;3&quot; unique_id=&quot;68529&quot;&gt;&lt;property id=&quot;20148&quot; value=&quot;5&quot;/&gt;&lt;property id=&quot;20300&quot; value=&quot;Slide 44 - &amp;quot;Missional  Categories  Find sample at presbyterian.ca/ stewardship/ narrative-budgets/&amp;quot;&quot;/&gt;&lt;property id=&quot;20307&quot; value=&quot;1683&quot;/&gt;&lt;/object&gt;&lt;object type=&quot;3&quot; unique_id=&quot;68530&quot;&gt;&lt;property id=&quot;20148&quot; value=&quot;5&quot;/&gt;&lt;property id=&quot;20300&quot; value=&quot;Slide 45 - &amp;quot;Missional  Categories  Find sample at presbyterian.ca/ stewardship/ narrative-budgets/&amp;quot;&quot;/&gt;&lt;property id=&quot;20307&quot; value=&quot;1684&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C NewMaster.potx" id="{57E5E270-BC83-4E22-9C42-A44ACF165AC4}" vid="{EFD552C4-7FD5-47AF-AF77-F3A3D09B31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5107</TotalTime>
  <Words>6463</Words>
  <Application>Microsoft Macintosh PowerPoint</Application>
  <PresentationFormat>Widescreen</PresentationFormat>
  <Paragraphs>798</Paragraphs>
  <Slides>78</Slides>
  <Notes>78</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91" baseType="lpstr">
      <vt:lpstr>Times New Roman</vt:lpstr>
      <vt:lpstr>Roboto Light</vt:lpstr>
      <vt:lpstr>Roboto Slab Medium</vt:lpstr>
      <vt:lpstr>Roboto</vt:lpstr>
      <vt:lpstr>Roboto Slab</vt:lpstr>
      <vt:lpstr>Calibri</vt:lpstr>
      <vt:lpstr>Arial</vt:lpstr>
      <vt:lpstr>Wingdings</vt:lpstr>
      <vt:lpstr>Roboto Medium</vt:lpstr>
      <vt:lpstr>Monotype Sorts</vt:lpstr>
      <vt:lpstr>open sans</vt:lpstr>
      <vt:lpstr>Office Theme</vt:lpstr>
      <vt:lpstr>Worksheet</vt:lpstr>
      <vt:lpstr>The Ministry of  Managing Money</vt:lpstr>
      <vt:lpstr>Table of Contents</vt:lpstr>
      <vt:lpstr>Webinar Series</vt:lpstr>
      <vt:lpstr>Protocol </vt:lpstr>
      <vt:lpstr>Spread the word</vt:lpstr>
      <vt:lpstr>Presenters</vt:lpstr>
      <vt:lpstr>Treasurer’s Handbook</vt:lpstr>
      <vt:lpstr>Best Practices</vt:lpstr>
      <vt:lpstr>Telling the Story: Reporting &amp; Communicating Finances</vt:lpstr>
      <vt:lpstr>Produce Reports</vt:lpstr>
      <vt:lpstr>Report Characteristics</vt:lpstr>
      <vt:lpstr>Session, Congregation  &amp; Donors</vt:lpstr>
      <vt:lpstr>Session </vt:lpstr>
      <vt:lpstr>Congregation </vt:lpstr>
      <vt:lpstr>Donors</vt:lpstr>
      <vt:lpstr>Periodic Updates</vt:lpstr>
      <vt:lpstr>people give  the way they receive</vt:lpstr>
      <vt:lpstr>PowerPoint Presentation</vt:lpstr>
      <vt:lpstr>PowerPoint Presentation</vt:lpstr>
      <vt:lpstr>PowerPoint Presentation</vt:lpstr>
      <vt:lpstr>PowerPoint Presentation</vt:lpstr>
      <vt:lpstr>PowerPoint Presentation</vt:lpstr>
      <vt:lpstr>PowerPoint Presentation</vt:lpstr>
      <vt:lpstr>Time for Q &amp; A</vt:lpstr>
      <vt:lpstr>Annual General Meeting</vt:lpstr>
      <vt:lpstr>Annual Meeting</vt:lpstr>
      <vt:lpstr>Present the Audited Financial Statements</vt:lpstr>
      <vt:lpstr>Prepping for the AGM</vt:lpstr>
      <vt:lpstr>Prepping for the AGM</vt:lpstr>
      <vt:lpstr>Time for Q &amp; A</vt:lpstr>
      <vt:lpstr>Narrative Budget</vt:lpstr>
      <vt:lpstr>Top 3 reasons people give</vt:lpstr>
      <vt:lpstr>Present the budget</vt:lpstr>
      <vt:lpstr>Narrative Budget</vt:lpstr>
      <vt:lpstr>How to tell the story in a different way</vt:lpstr>
      <vt:lpstr>Determining Categories &amp; Distribution Whose job? </vt:lpstr>
      <vt:lpstr>Determining Categories &amp; Distribution Tips &amp; Ideas</vt:lpstr>
      <vt:lpstr>PowerPoint Presentation</vt:lpstr>
      <vt:lpstr>PowerPoint Presentation</vt:lpstr>
      <vt:lpstr>PowerPoint Presentation</vt:lpstr>
      <vt:lpstr>When you give $100</vt:lpstr>
      <vt:lpstr>When you give $100</vt:lpstr>
      <vt:lpstr>PowerPoint Presentation</vt:lpstr>
      <vt:lpstr>Missional  Categories  Find sample at presbyterian.ca/ stewardship/ narrative-budgets/</vt:lpstr>
      <vt:lpstr>Missional  Categories  Find sample at presbyterian.ca/ stewardship/ narrative-budgets/</vt:lpstr>
      <vt:lpstr>Missional  Categories  Find sample at presbyterian.ca/ stewardship/ narrative-budgets/</vt:lpstr>
      <vt:lpstr>The power of numbers</vt:lpstr>
      <vt:lpstr>Beyond money </vt:lpstr>
      <vt:lpstr>Communicate Vision</vt:lpstr>
      <vt:lpstr>Time for Q &amp; A</vt:lpstr>
      <vt:lpstr>Canada Revenue Agency</vt:lpstr>
      <vt:lpstr>Canada Revenue Agency (CRA)</vt:lpstr>
      <vt:lpstr>What is the T3010?</vt:lpstr>
      <vt:lpstr>T3010: Forget to file?</vt:lpstr>
      <vt:lpstr>T3010: What’s needed?</vt:lpstr>
      <vt:lpstr>Guides and Worksheets available at: canada.ca/en/revenue-agency/services/forms-publications/forms.html </vt:lpstr>
      <vt:lpstr>PowerPoint Presentation</vt:lpstr>
      <vt:lpstr>PowerPoint Presentation</vt:lpstr>
      <vt:lpstr>PowerPoint Presentation</vt:lpstr>
      <vt:lpstr>Poll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&lt;$100K  vs.  &gt;$100K  Churches</vt:lpstr>
      <vt:lpstr>&lt;$100K  vs.  &gt;$100K  Churches</vt:lpstr>
      <vt:lpstr>Authority to communicate with CRA</vt:lpstr>
      <vt:lpstr>Extracting Data for Reports</vt:lpstr>
      <vt:lpstr>PowerPoint Presentation</vt:lpstr>
      <vt:lpstr>PowerPoint Presentation</vt:lpstr>
      <vt:lpstr>Contact Info</vt:lpstr>
      <vt:lpstr>Thank You</vt:lpstr>
      <vt:lpstr>Q &amp; A</vt:lpstr>
      <vt:lpstr>Coming Webinars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MacDonald</dc:creator>
  <cp:lastModifiedBy>James MacDonald</cp:lastModifiedBy>
  <cp:revision>439</cp:revision>
  <cp:lastPrinted>2022-01-20T22:37:04Z</cp:lastPrinted>
  <dcterms:created xsi:type="dcterms:W3CDTF">2021-10-14T12:13:19Z</dcterms:created>
  <dcterms:modified xsi:type="dcterms:W3CDTF">2022-01-20T22:37:11Z</dcterms:modified>
</cp:coreProperties>
</file>