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7" r:id="rId3"/>
    <p:sldId id="259" r:id="rId4"/>
    <p:sldId id="256" r:id="rId5"/>
    <p:sldId id="260" r:id="rId6"/>
    <p:sldId id="266" r:id="rId7"/>
    <p:sldId id="267" r:id="rId8"/>
    <p:sldId id="269" r:id="rId9"/>
    <p:sldId id="270" r:id="rId10"/>
    <p:sldId id="261" r:id="rId11"/>
    <p:sldId id="271" r:id="rId12"/>
    <p:sldId id="263" r:id="rId13"/>
    <p:sldId id="272" r:id="rId14"/>
    <p:sldId id="273" r:id="rId15"/>
    <p:sldId id="274" r:id="rId16"/>
    <p:sldId id="275" r:id="rId17"/>
    <p:sldId id="276" r:id="rId18"/>
    <p:sldId id="268" r:id="rId19"/>
    <p:sldId id="262" r:id="rId20"/>
    <p:sldId id="264" r:id="rId21"/>
    <p:sldId id="277" r:id="rId22"/>
    <p:sldId id="278" r:id="rId23"/>
    <p:sldId id="279" r:id="rId24"/>
    <p:sldId id="280" r:id="rId25"/>
    <p:sldId id="283" r:id="rId26"/>
    <p:sldId id="281" r:id="rId27"/>
    <p:sldId id="282" r:id="rId28"/>
    <p:sldId id="285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4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3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7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96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2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0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2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A445B-8622-D045-8741-16BF5412B7AC}" type="datetimeFigureOut">
              <a:rPr lang="en-US" smtClean="0"/>
              <a:t>11/4/21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4AE9B-4542-0749-BEA1-4C6E99D1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7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unning&#10;&#10;Description automatically generated with medium confidence">
            <a:extLst>
              <a:ext uri="{FF2B5EF4-FFF2-40B4-BE49-F238E27FC236}">
                <a16:creationId xmlns:a16="http://schemas.microsoft.com/office/drawing/2014/main" id="{28733725-BB7B-AA47-A7FF-0BF52B851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95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5ECA910F-B9DD-F44E-9FB3-A7CB4D48E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1" y="279400"/>
            <a:ext cx="8392758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0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869909F-E0F7-B44B-9F18-12484627C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50"/>
            <a:ext cx="9144000" cy="666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55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BA80136-093C-F04A-80DC-69F7E9462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18"/>
            <a:ext cx="9144000" cy="629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87906FA-3D3C-C049-A66D-D54591E79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784350"/>
            <a:ext cx="5842000" cy="32893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72A9D75-1522-0343-A6D7-7A78DFFF1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56" y="1229108"/>
            <a:ext cx="7814288" cy="43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3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2A307A2-2CA7-324C-AAAB-67DA58FA3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89" y="1121979"/>
            <a:ext cx="8194822" cy="46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60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BEA5459-3440-8148-A8C0-7410A5A0D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91" y="1201370"/>
            <a:ext cx="7912818" cy="445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85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461DA6-7655-3A47-B09A-BF6D1AB26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46" y="1191547"/>
            <a:ext cx="7947708" cy="447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21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8FE54B-0886-FB4A-9640-9D835995D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784350"/>
            <a:ext cx="5842000" cy="328930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19FCCF9-5739-8247-8595-8E27273D2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09" y="1035269"/>
            <a:ext cx="8502828" cy="478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77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34AD3A5-107B-3042-B512-2F720F6B8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72" y="-57743"/>
            <a:ext cx="9217572" cy="691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25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584888A-A131-F84B-972D-7BA3AAB90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85"/>
            <a:ext cx="9242379" cy="69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9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unning on a road&#10;&#10;Description automatically generated">
            <a:extLst>
              <a:ext uri="{FF2B5EF4-FFF2-40B4-BE49-F238E27FC236}">
                <a16:creationId xmlns:a16="http://schemas.microsoft.com/office/drawing/2014/main" id="{A1AF2C56-D5FB-5447-B213-E8B8AFB68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6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01D1E0A3-D8BF-6D4B-9EBA-6432819E3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51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laying a piano&#10;&#10;Description automatically generated">
            <a:extLst>
              <a:ext uri="{FF2B5EF4-FFF2-40B4-BE49-F238E27FC236}">
                <a16:creationId xmlns:a16="http://schemas.microsoft.com/office/drawing/2014/main" id="{D17E7C3A-7676-C140-BABF-6B27C15CB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87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boys sitting at a table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CB1B53E-09F1-0443-91F4-8D72C62BB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8" y="0"/>
            <a:ext cx="9147538" cy="686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21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2BBD0AED-2A8A-2A47-988C-58904BBEF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41" y="-126124"/>
            <a:ext cx="9305318" cy="69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25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C84440C-586D-3641-B717-D54F17160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67" y="-9116"/>
            <a:ext cx="9161567" cy="687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38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C5790BAA-325D-6341-8AD1-8D5873BC0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23"/>
            <a:ext cx="9140638" cy="686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86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EE95674B-CBE8-E74C-89B5-EA347473D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23"/>
            <a:ext cx="9140638" cy="686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53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sky, playing&#10;&#10;Description automatically generated">
            <a:extLst>
              <a:ext uri="{FF2B5EF4-FFF2-40B4-BE49-F238E27FC236}">
                <a16:creationId xmlns:a16="http://schemas.microsoft.com/office/drawing/2014/main" id="{143DAF27-1914-9341-9D06-B082C3A8B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" y="-1"/>
            <a:ext cx="9140638" cy="686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1F064E2-4226-504F-B943-3FCEDA04A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" y="0"/>
            <a:ext cx="9137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89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 with medium confidence">
            <a:extLst>
              <a:ext uri="{FF2B5EF4-FFF2-40B4-BE49-F238E27FC236}">
                <a16:creationId xmlns:a16="http://schemas.microsoft.com/office/drawing/2014/main" id="{8E868179-3A2D-E441-A3F2-0F3AA2954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" y="0"/>
            <a:ext cx="9137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9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utdoor, person&#10;&#10;Description automatically generated">
            <a:extLst>
              <a:ext uri="{FF2B5EF4-FFF2-40B4-BE49-F238E27FC236}">
                <a16:creationId xmlns:a16="http://schemas.microsoft.com/office/drawing/2014/main" id="{F92416FF-95AE-B649-B29E-D1923468F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96" y="0"/>
            <a:ext cx="5487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66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runn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D09EB04-9DFF-4B4E-B1EA-34B359613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066"/>
            <a:ext cx="9144000" cy="55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6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8CBD4884-FAC7-244F-BD46-FAE7170EF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4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784FD7C-C54C-924B-8C1E-DEEA0ECA4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160"/>
            <a:ext cx="9144000" cy="60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9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feet on a yellow and black sign&#10;&#10;Description automatically generated with low confidence">
            <a:extLst>
              <a:ext uri="{FF2B5EF4-FFF2-40B4-BE49-F238E27FC236}">
                <a16:creationId xmlns:a16="http://schemas.microsoft.com/office/drawing/2014/main" id="{1F609142-AACB-DB40-B829-D4A542F3E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02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rain, blurry, rainy&#10;&#10;Description automatically generated">
            <a:extLst>
              <a:ext uri="{FF2B5EF4-FFF2-40B4-BE49-F238E27FC236}">
                <a16:creationId xmlns:a16="http://schemas.microsoft.com/office/drawing/2014/main" id="{F0B15AD3-FE11-C648-A8FD-F4FA72A19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404"/>
            <a:ext cx="9144000" cy="579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37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range&#10;&#10;Description automatically generated">
            <a:extLst>
              <a:ext uri="{FF2B5EF4-FFF2-40B4-BE49-F238E27FC236}">
                <a16:creationId xmlns:a16="http://schemas.microsoft.com/office/drawing/2014/main" id="{3ADF79A3-F9EC-464E-90EB-271616CDA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738"/>
            <a:ext cx="9144000" cy="61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2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0</Words>
  <Application>Microsoft Macintosh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Chappell</dc:creator>
  <cp:lastModifiedBy>Heather Chappell</cp:lastModifiedBy>
  <cp:revision>1</cp:revision>
  <dcterms:created xsi:type="dcterms:W3CDTF">2021-11-04T13:28:05Z</dcterms:created>
  <dcterms:modified xsi:type="dcterms:W3CDTF">2021-11-04T14:22:46Z</dcterms:modified>
</cp:coreProperties>
</file>