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65" r:id="rId5"/>
    <p:sldId id="308" r:id="rId6"/>
    <p:sldId id="309" r:id="rId7"/>
    <p:sldId id="310" r:id="rId8"/>
    <p:sldId id="318" r:id="rId9"/>
    <p:sldId id="316" r:id="rId10"/>
    <p:sldId id="319" r:id="rId11"/>
    <p:sldId id="320" r:id="rId12"/>
    <p:sldId id="321" r:id="rId13"/>
    <p:sldId id="322" r:id="rId14"/>
    <p:sldId id="329" r:id="rId15"/>
    <p:sldId id="323" r:id="rId16"/>
    <p:sldId id="324" r:id="rId17"/>
    <p:sldId id="325" r:id="rId18"/>
    <p:sldId id="326" r:id="rId19"/>
    <p:sldId id="327" r:id="rId20"/>
    <p:sldId id="330" r:id="rId21"/>
    <p:sldId id="331" r:id="rId22"/>
    <p:sldId id="328"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CBC9B-00BE-4E98-8C5F-5C30053922E2}" v="2928" dt="2020-04-28T14:20:26.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559" autoAdjust="0"/>
  </p:normalViewPr>
  <p:slideViewPr>
    <p:cSldViewPr showGuides="1">
      <p:cViewPr varScale="1">
        <p:scale>
          <a:sx n="85" d="100"/>
          <a:sy n="85" d="100"/>
        </p:scale>
        <p:origin x="138" y="8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MacKichan Walker" userId="84d0bab55a86fe27" providerId="LiveId" clId="{D96CBC9B-00BE-4E98-8C5F-5C30053922E2}"/>
    <pc:docChg chg="undo custSel addSld delSld modSld">
      <pc:chgData name="Joyce MacKichan Walker" userId="84d0bab55a86fe27" providerId="LiveId" clId="{D96CBC9B-00BE-4E98-8C5F-5C30053922E2}" dt="2020-04-28T14:21:12.803" v="3411" actId="255"/>
      <pc:docMkLst>
        <pc:docMk/>
      </pc:docMkLst>
      <pc:sldChg chg="modAnim">
        <pc:chgData name="Joyce MacKichan Walker" userId="84d0bab55a86fe27" providerId="LiveId" clId="{D96CBC9B-00BE-4E98-8C5F-5C30053922E2}" dt="2020-04-27T18:43:24.678" v="281"/>
        <pc:sldMkLst>
          <pc:docMk/>
          <pc:sldMk cId="3305470540" sldId="316"/>
        </pc:sldMkLst>
      </pc:sldChg>
      <pc:sldChg chg="modSp del">
        <pc:chgData name="Joyce MacKichan Walker" userId="84d0bab55a86fe27" providerId="LiveId" clId="{D96CBC9B-00BE-4E98-8C5F-5C30053922E2}" dt="2020-04-27T18:33:07.605" v="16" actId="2696"/>
        <pc:sldMkLst>
          <pc:docMk/>
          <pc:sldMk cId="3760552436" sldId="317"/>
        </pc:sldMkLst>
        <pc:spChg chg="mod">
          <ac:chgData name="Joyce MacKichan Walker" userId="84d0bab55a86fe27" providerId="LiveId" clId="{D96CBC9B-00BE-4E98-8C5F-5C30053922E2}" dt="2020-04-27T18:32:30.967" v="9" actId="1076"/>
          <ac:spMkLst>
            <pc:docMk/>
            <pc:sldMk cId="3760552436" sldId="317"/>
            <ac:spMk id="4" creationId="{00000000-0000-0000-0000-000000000000}"/>
          </ac:spMkLst>
        </pc:spChg>
      </pc:sldChg>
      <pc:sldChg chg="modSp add modAnim">
        <pc:chgData name="Joyce MacKichan Walker" userId="84d0bab55a86fe27" providerId="LiveId" clId="{D96CBC9B-00BE-4E98-8C5F-5C30053922E2}" dt="2020-04-27T18:43:43.949" v="282"/>
        <pc:sldMkLst>
          <pc:docMk/>
          <pc:sldMk cId="2053561053" sldId="319"/>
        </pc:sldMkLst>
        <pc:spChg chg="mod">
          <ac:chgData name="Joyce MacKichan Walker" userId="84d0bab55a86fe27" providerId="LiveId" clId="{D96CBC9B-00BE-4E98-8C5F-5C30053922E2}" dt="2020-04-27T18:32:53.956" v="14" actId="6549"/>
          <ac:spMkLst>
            <pc:docMk/>
            <pc:sldMk cId="2053561053" sldId="319"/>
            <ac:spMk id="2" creationId="{00000000-0000-0000-0000-000000000000}"/>
          </ac:spMkLst>
        </pc:spChg>
        <pc:spChg chg="mod">
          <ac:chgData name="Joyce MacKichan Walker" userId="84d0bab55a86fe27" providerId="LiveId" clId="{D96CBC9B-00BE-4E98-8C5F-5C30053922E2}" dt="2020-04-27T18:38:10.353" v="227" actId="20577"/>
          <ac:spMkLst>
            <pc:docMk/>
            <pc:sldMk cId="2053561053" sldId="319"/>
            <ac:spMk id="3" creationId="{00000000-0000-0000-0000-000000000000}"/>
          </ac:spMkLst>
        </pc:spChg>
        <pc:spChg chg="mod">
          <ac:chgData name="Joyce MacKichan Walker" userId="84d0bab55a86fe27" providerId="LiveId" clId="{D96CBC9B-00BE-4E98-8C5F-5C30053922E2}" dt="2020-04-27T18:34:28.763" v="45" actId="20577"/>
          <ac:spMkLst>
            <pc:docMk/>
            <pc:sldMk cId="2053561053" sldId="319"/>
            <ac:spMk id="4" creationId="{00000000-0000-0000-0000-000000000000}"/>
          </ac:spMkLst>
        </pc:spChg>
      </pc:sldChg>
      <pc:sldChg chg="modSp add modAnim">
        <pc:chgData name="Joyce MacKichan Walker" userId="84d0bab55a86fe27" providerId="LiveId" clId="{D96CBC9B-00BE-4E98-8C5F-5C30053922E2}" dt="2020-04-27T18:47:08.541" v="301"/>
        <pc:sldMkLst>
          <pc:docMk/>
          <pc:sldMk cId="3141534608" sldId="320"/>
        </pc:sldMkLst>
        <pc:spChg chg="mod">
          <ac:chgData name="Joyce MacKichan Walker" userId="84d0bab55a86fe27" providerId="LiveId" clId="{D96CBC9B-00BE-4E98-8C5F-5C30053922E2}" dt="2020-04-27T18:39:37.345" v="236" actId="6549"/>
          <ac:spMkLst>
            <pc:docMk/>
            <pc:sldMk cId="3141534608" sldId="320"/>
            <ac:spMk id="2" creationId="{00000000-0000-0000-0000-000000000000}"/>
          </ac:spMkLst>
        </pc:spChg>
        <pc:spChg chg="mod">
          <ac:chgData name="Joyce MacKichan Walker" userId="84d0bab55a86fe27" providerId="LiveId" clId="{D96CBC9B-00BE-4E98-8C5F-5C30053922E2}" dt="2020-04-27T18:46:54.330" v="300" actId="20577"/>
          <ac:spMkLst>
            <pc:docMk/>
            <pc:sldMk cId="3141534608" sldId="320"/>
            <ac:spMk id="3" creationId="{00000000-0000-0000-0000-000000000000}"/>
          </ac:spMkLst>
        </pc:spChg>
        <pc:spChg chg="mod">
          <ac:chgData name="Joyce MacKichan Walker" userId="84d0bab55a86fe27" providerId="LiveId" clId="{D96CBC9B-00BE-4E98-8C5F-5C30053922E2}" dt="2020-04-27T18:41:53.029" v="244" actId="255"/>
          <ac:spMkLst>
            <pc:docMk/>
            <pc:sldMk cId="3141534608" sldId="320"/>
            <ac:spMk id="4" creationId="{00000000-0000-0000-0000-000000000000}"/>
          </ac:spMkLst>
        </pc:spChg>
      </pc:sldChg>
      <pc:sldChg chg="modSp add modAnim">
        <pc:chgData name="Joyce MacKichan Walker" userId="84d0bab55a86fe27" providerId="LiveId" clId="{D96CBC9B-00BE-4E98-8C5F-5C30053922E2}" dt="2020-04-27T19:05:41.562" v="1038"/>
        <pc:sldMkLst>
          <pc:docMk/>
          <pc:sldMk cId="297834802" sldId="321"/>
        </pc:sldMkLst>
        <pc:spChg chg="mod">
          <ac:chgData name="Joyce MacKichan Walker" userId="84d0bab55a86fe27" providerId="LiveId" clId="{D96CBC9B-00BE-4E98-8C5F-5C30053922E2}" dt="2020-04-27T18:47:17.878" v="303" actId="6549"/>
          <ac:spMkLst>
            <pc:docMk/>
            <pc:sldMk cId="297834802" sldId="321"/>
            <ac:spMk id="2" creationId="{00000000-0000-0000-0000-000000000000}"/>
          </ac:spMkLst>
        </pc:spChg>
        <pc:spChg chg="mod">
          <ac:chgData name="Joyce MacKichan Walker" userId="84d0bab55a86fe27" providerId="LiveId" clId="{D96CBC9B-00BE-4E98-8C5F-5C30053922E2}" dt="2020-04-27T18:51:26.460" v="516" actId="20577"/>
          <ac:spMkLst>
            <pc:docMk/>
            <pc:sldMk cId="297834802" sldId="321"/>
            <ac:spMk id="3" creationId="{00000000-0000-0000-0000-000000000000}"/>
          </ac:spMkLst>
        </pc:spChg>
        <pc:spChg chg="mod">
          <ac:chgData name="Joyce MacKichan Walker" userId="84d0bab55a86fe27" providerId="LiveId" clId="{D96CBC9B-00BE-4E98-8C5F-5C30053922E2}" dt="2020-04-27T18:48:18.082" v="311" actId="255"/>
          <ac:spMkLst>
            <pc:docMk/>
            <pc:sldMk cId="297834802" sldId="321"/>
            <ac:spMk id="4" creationId="{00000000-0000-0000-0000-000000000000}"/>
          </ac:spMkLst>
        </pc:spChg>
      </pc:sldChg>
      <pc:sldChg chg="modSp add modAnim">
        <pc:chgData name="Joyce MacKichan Walker" userId="84d0bab55a86fe27" providerId="LiveId" clId="{D96CBC9B-00BE-4E98-8C5F-5C30053922E2}" dt="2020-04-27T19:08:35.420" v="1086" actId="255"/>
        <pc:sldMkLst>
          <pc:docMk/>
          <pc:sldMk cId="1047609123" sldId="322"/>
        </pc:sldMkLst>
        <pc:spChg chg="mod">
          <ac:chgData name="Joyce MacKichan Walker" userId="84d0bab55a86fe27" providerId="LiveId" clId="{D96CBC9B-00BE-4E98-8C5F-5C30053922E2}" dt="2020-04-27T18:51:39.974" v="518" actId="6549"/>
          <ac:spMkLst>
            <pc:docMk/>
            <pc:sldMk cId="1047609123" sldId="322"/>
            <ac:spMk id="2" creationId="{00000000-0000-0000-0000-000000000000}"/>
          </ac:spMkLst>
        </pc:spChg>
        <pc:spChg chg="mod">
          <ac:chgData name="Joyce MacKichan Walker" userId="84d0bab55a86fe27" providerId="LiveId" clId="{D96CBC9B-00BE-4E98-8C5F-5C30053922E2}" dt="2020-04-27T19:08:35.420" v="1086" actId="255"/>
          <ac:spMkLst>
            <pc:docMk/>
            <pc:sldMk cId="1047609123" sldId="322"/>
            <ac:spMk id="3" creationId="{00000000-0000-0000-0000-000000000000}"/>
          </ac:spMkLst>
        </pc:spChg>
        <pc:spChg chg="mod">
          <ac:chgData name="Joyce MacKichan Walker" userId="84d0bab55a86fe27" providerId="LiveId" clId="{D96CBC9B-00BE-4E98-8C5F-5C30053922E2}" dt="2020-04-27T19:08:14.981" v="1085" actId="27636"/>
          <ac:spMkLst>
            <pc:docMk/>
            <pc:sldMk cId="1047609123" sldId="322"/>
            <ac:spMk id="4" creationId="{00000000-0000-0000-0000-000000000000}"/>
          </ac:spMkLst>
        </pc:spChg>
      </pc:sldChg>
      <pc:sldChg chg="modSp add modAnim">
        <pc:chgData name="Joyce MacKichan Walker" userId="84d0bab55a86fe27" providerId="LiveId" clId="{D96CBC9B-00BE-4E98-8C5F-5C30053922E2}" dt="2020-04-27T19:20:21.169" v="1611" actId="255"/>
        <pc:sldMkLst>
          <pc:docMk/>
          <pc:sldMk cId="4110519525" sldId="323"/>
        </pc:sldMkLst>
        <pc:spChg chg="mod">
          <ac:chgData name="Joyce MacKichan Walker" userId="84d0bab55a86fe27" providerId="LiveId" clId="{D96CBC9B-00BE-4E98-8C5F-5C30053922E2}" dt="2020-04-27T19:05:08.183" v="1035" actId="6549"/>
          <ac:spMkLst>
            <pc:docMk/>
            <pc:sldMk cId="4110519525" sldId="323"/>
            <ac:spMk id="2" creationId="{00000000-0000-0000-0000-000000000000}"/>
          </ac:spMkLst>
        </pc:spChg>
        <pc:spChg chg="mod">
          <ac:chgData name="Joyce MacKichan Walker" userId="84d0bab55a86fe27" providerId="LiveId" clId="{D96CBC9B-00BE-4E98-8C5F-5C30053922E2}" dt="2020-04-27T19:20:21.169" v="1611" actId="255"/>
          <ac:spMkLst>
            <pc:docMk/>
            <pc:sldMk cId="4110519525" sldId="323"/>
            <ac:spMk id="3" creationId="{00000000-0000-0000-0000-000000000000}"/>
          </ac:spMkLst>
        </pc:spChg>
        <pc:spChg chg="mod">
          <ac:chgData name="Joyce MacKichan Walker" userId="84d0bab55a86fe27" providerId="LiveId" clId="{D96CBC9B-00BE-4E98-8C5F-5C30053922E2}" dt="2020-04-27T19:14:04.822" v="1246" actId="20577"/>
          <ac:spMkLst>
            <pc:docMk/>
            <pc:sldMk cId="4110519525" sldId="323"/>
            <ac:spMk id="4" creationId="{00000000-0000-0000-0000-000000000000}"/>
          </ac:spMkLst>
        </pc:spChg>
      </pc:sldChg>
      <pc:sldChg chg="modSp add modAnim">
        <pc:chgData name="Joyce MacKichan Walker" userId="84d0bab55a86fe27" providerId="LiveId" clId="{D96CBC9B-00BE-4E98-8C5F-5C30053922E2}" dt="2020-04-27T19:23:06.113" v="1744"/>
        <pc:sldMkLst>
          <pc:docMk/>
          <pc:sldMk cId="2534986594" sldId="324"/>
        </pc:sldMkLst>
        <pc:spChg chg="mod">
          <ac:chgData name="Joyce MacKichan Walker" userId="84d0bab55a86fe27" providerId="LiveId" clId="{D96CBC9B-00BE-4E98-8C5F-5C30053922E2}" dt="2020-04-27T19:17:23.530" v="1534" actId="6549"/>
          <ac:spMkLst>
            <pc:docMk/>
            <pc:sldMk cId="2534986594" sldId="324"/>
            <ac:spMk id="2" creationId="{00000000-0000-0000-0000-000000000000}"/>
          </ac:spMkLst>
        </pc:spChg>
        <pc:spChg chg="mod">
          <ac:chgData name="Joyce MacKichan Walker" userId="84d0bab55a86fe27" providerId="LiveId" clId="{D96CBC9B-00BE-4E98-8C5F-5C30053922E2}" dt="2020-04-27T19:22:52.522" v="1742" actId="20577"/>
          <ac:spMkLst>
            <pc:docMk/>
            <pc:sldMk cId="2534986594" sldId="324"/>
            <ac:spMk id="3" creationId="{00000000-0000-0000-0000-000000000000}"/>
          </ac:spMkLst>
        </pc:spChg>
        <pc:spChg chg="mod">
          <ac:chgData name="Joyce MacKichan Walker" userId="84d0bab55a86fe27" providerId="LiveId" clId="{D96CBC9B-00BE-4E98-8C5F-5C30053922E2}" dt="2020-04-27T19:18:05.867" v="1540" actId="20577"/>
          <ac:spMkLst>
            <pc:docMk/>
            <pc:sldMk cId="2534986594" sldId="324"/>
            <ac:spMk id="4" creationId="{00000000-0000-0000-0000-000000000000}"/>
          </ac:spMkLst>
        </pc:spChg>
      </pc:sldChg>
      <pc:sldChg chg="modSp add modAnim">
        <pc:chgData name="Joyce MacKichan Walker" userId="84d0bab55a86fe27" providerId="LiveId" clId="{D96CBC9B-00BE-4E98-8C5F-5C30053922E2}" dt="2020-04-27T19:32:14.392" v="2095"/>
        <pc:sldMkLst>
          <pc:docMk/>
          <pc:sldMk cId="618537760" sldId="325"/>
        </pc:sldMkLst>
        <pc:spChg chg="mod">
          <ac:chgData name="Joyce MacKichan Walker" userId="84d0bab55a86fe27" providerId="LiveId" clId="{D96CBC9B-00BE-4E98-8C5F-5C30053922E2}" dt="2020-04-27T19:23:13.985" v="1746" actId="6549"/>
          <ac:spMkLst>
            <pc:docMk/>
            <pc:sldMk cId="618537760" sldId="325"/>
            <ac:spMk id="2" creationId="{00000000-0000-0000-0000-000000000000}"/>
          </ac:spMkLst>
        </pc:spChg>
        <pc:spChg chg="mod">
          <ac:chgData name="Joyce MacKichan Walker" userId="84d0bab55a86fe27" providerId="LiveId" clId="{D96CBC9B-00BE-4E98-8C5F-5C30053922E2}" dt="2020-04-27T19:30:43.923" v="2084" actId="20577"/>
          <ac:spMkLst>
            <pc:docMk/>
            <pc:sldMk cId="618537760" sldId="325"/>
            <ac:spMk id="3" creationId="{00000000-0000-0000-0000-000000000000}"/>
          </ac:spMkLst>
        </pc:spChg>
        <pc:spChg chg="mod">
          <ac:chgData name="Joyce MacKichan Walker" userId="84d0bab55a86fe27" providerId="LiveId" clId="{D96CBC9B-00BE-4E98-8C5F-5C30053922E2}" dt="2020-04-27T19:25:33.721" v="1807" actId="14100"/>
          <ac:spMkLst>
            <pc:docMk/>
            <pc:sldMk cId="618537760" sldId="325"/>
            <ac:spMk id="4" creationId="{00000000-0000-0000-0000-000000000000}"/>
          </ac:spMkLst>
        </pc:spChg>
      </pc:sldChg>
      <pc:sldChg chg="modSp add modAnim">
        <pc:chgData name="Joyce MacKichan Walker" userId="84d0bab55a86fe27" providerId="LiveId" clId="{D96CBC9B-00BE-4E98-8C5F-5C30053922E2}" dt="2020-04-27T20:46:07.087" v="2617"/>
        <pc:sldMkLst>
          <pc:docMk/>
          <pc:sldMk cId="2517291485" sldId="326"/>
        </pc:sldMkLst>
        <pc:spChg chg="mod">
          <ac:chgData name="Joyce MacKichan Walker" userId="84d0bab55a86fe27" providerId="LiveId" clId="{D96CBC9B-00BE-4E98-8C5F-5C30053922E2}" dt="2020-04-27T19:30:53.334" v="2086" actId="6549"/>
          <ac:spMkLst>
            <pc:docMk/>
            <pc:sldMk cId="2517291485" sldId="326"/>
            <ac:spMk id="2" creationId="{00000000-0000-0000-0000-000000000000}"/>
          </ac:spMkLst>
        </pc:spChg>
        <pc:spChg chg="mod">
          <ac:chgData name="Joyce MacKichan Walker" userId="84d0bab55a86fe27" providerId="LiveId" clId="{D96CBC9B-00BE-4E98-8C5F-5C30053922E2}" dt="2020-04-27T19:51:08.897" v="2490" actId="20577"/>
          <ac:spMkLst>
            <pc:docMk/>
            <pc:sldMk cId="2517291485" sldId="326"/>
            <ac:spMk id="3" creationId="{00000000-0000-0000-0000-000000000000}"/>
          </ac:spMkLst>
        </pc:spChg>
        <pc:spChg chg="mod">
          <ac:chgData name="Joyce MacKichan Walker" userId="84d0bab55a86fe27" providerId="LiveId" clId="{D96CBC9B-00BE-4E98-8C5F-5C30053922E2}" dt="2020-04-27T19:31:30.655" v="2091" actId="20577"/>
          <ac:spMkLst>
            <pc:docMk/>
            <pc:sldMk cId="2517291485" sldId="326"/>
            <ac:spMk id="4" creationId="{00000000-0000-0000-0000-000000000000}"/>
          </ac:spMkLst>
        </pc:spChg>
      </pc:sldChg>
      <pc:sldChg chg="modSp modAnim">
        <pc:chgData name="Joyce MacKichan Walker" userId="84d0bab55a86fe27" providerId="LiveId" clId="{D96CBC9B-00BE-4E98-8C5F-5C30053922E2}" dt="2020-04-27T20:56:01.779" v="2964" actId="6549"/>
        <pc:sldMkLst>
          <pc:docMk/>
          <pc:sldMk cId="3674501622" sldId="327"/>
        </pc:sldMkLst>
        <pc:spChg chg="mod">
          <ac:chgData name="Joyce MacKichan Walker" userId="84d0bab55a86fe27" providerId="LiveId" clId="{D96CBC9B-00BE-4E98-8C5F-5C30053922E2}" dt="2020-04-27T20:41:44.785" v="2495" actId="6549"/>
          <ac:spMkLst>
            <pc:docMk/>
            <pc:sldMk cId="3674501622" sldId="327"/>
            <ac:spMk id="2" creationId="{00000000-0000-0000-0000-000000000000}"/>
          </ac:spMkLst>
        </pc:spChg>
        <pc:spChg chg="mod">
          <ac:chgData name="Joyce MacKichan Walker" userId="84d0bab55a86fe27" providerId="LiveId" clId="{D96CBC9B-00BE-4E98-8C5F-5C30053922E2}" dt="2020-04-27T20:52:25.018" v="2773" actId="20577"/>
          <ac:spMkLst>
            <pc:docMk/>
            <pc:sldMk cId="3674501622" sldId="327"/>
            <ac:spMk id="3" creationId="{00000000-0000-0000-0000-000000000000}"/>
          </ac:spMkLst>
        </pc:spChg>
        <pc:spChg chg="mod">
          <ac:chgData name="Joyce MacKichan Walker" userId="84d0bab55a86fe27" providerId="LiveId" clId="{D96CBC9B-00BE-4E98-8C5F-5C30053922E2}" dt="2020-04-27T20:56:01.779" v="2964" actId="6549"/>
          <ac:spMkLst>
            <pc:docMk/>
            <pc:sldMk cId="3674501622" sldId="327"/>
            <ac:spMk id="4" creationId="{00000000-0000-0000-0000-000000000000}"/>
          </ac:spMkLst>
        </pc:spChg>
      </pc:sldChg>
      <pc:sldChg chg="add del">
        <pc:chgData name="Joyce MacKichan Walker" userId="84d0bab55a86fe27" providerId="LiveId" clId="{D96CBC9B-00BE-4E98-8C5F-5C30053922E2}" dt="2020-04-27T20:41:10.491" v="2492" actId="2696"/>
        <pc:sldMkLst>
          <pc:docMk/>
          <pc:sldMk cId="3801128047" sldId="327"/>
        </pc:sldMkLst>
      </pc:sldChg>
      <pc:sldChg chg="addSp delSp modSp add">
        <pc:chgData name="Joyce MacKichan Walker" userId="84d0bab55a86fe27" providerId="LiveId" clId="{D96CBC9B-00BE-4E98-8C5F-5C30053922E2}" dt="2020-04-27T21:56:36.738" v="2989" actId="1076"/>
        <pc:sldMkLst>
          <pc:docMk/>
          <pc:sldMk cId="1074583877" sldId="328"/>
        </pc:sldMkLst>
        <pc:spChg chg="mod">
          <ac:chgData name="Joyce MacKichan Walker" userId="84d0bab55a86fe27" providerId="LiveId" clId="{D96CBC9B-00BE-4E98-8C5F-5C30053922E2}" dt="2020-04-27T21:54:32.405" v="2974" actId="20577"/>
          <ac:spMkLst>
            <pc:docMk/>
            <pc:sldMk cId="1074583877" sldId="328"/>
            <ac:spMk id="2" creationId="{04C9D491-2422-4C3B-8733-3368C842CDE5}"/>
          </ac:spMkLst>
        </pc:spChg>
        <pc:spChg chg="del">
          <ac:chgData name="Joyce MacKichan Walker" userId="84d0bab55a86fe27" providerId="LiveId" clId="{D96CBC9B-00BE-4E98-8C5F-5C30053922E2}" dt="2020-04-27T21:55:00.877" v="2975"/>
          <ac:spMkLst>
            <pc:docMk/>
            <pc:sldMk cId="1074583877" sldId="328"/>
            <ac:spMk id="3" creationId="{54A6EF1A-281E-45B7-B8EB-52836916AC36}"/>
          </ac:spMkLst>
        </pc:spChg>
        <pc:picChg chg="add mod">
          <ac:chgData name="Joyce MacKichan Walker" userId="84d0bab55a86fe27" providerId="LiveId" clId="{D96CBC9B-00BE-4E98-8C5F-5C30053922E2}" dt="2020-04-27T21:56:24.522" v="2988" actId="14100"/>
          <ac:picMkLst>
            <pc:docMk/>
            <pc:sldMk cId="1074583877" sldId="328"/>
            <ac:picMk id="4" creationId="{1D1A8E3C-0A81-4342-A3AC-9C2095F92ADE}"/>
          </ac:picMkLst>
        </pc:picChg>
        <pc:picChg chg="add mod">
          <ac:chgData name="Joyce MacKichan Walker" userId="84d0bab55a86fe27" providerId="LiveId" clId="{D96CBC9B-00BE-4E98-8C5F-5C30053922E2}" dt="2020-04-27T21:56:36.738" v="2989" actId="1076"/>
          <ac:picMkLst>
            <pc:docMk/>
            <pc:sldMk cId="1074583877" sldId="328"/>
            <ac:picMk id="5" creationId="{C0266B4A-2654-4212-9659-B55A790DB770}"/>
          </ac:picMkLst>
        </pc:picChg>
        <pc:picChg chg="add mod">
          <ac:chgData name="Joyce MacKichan Walker" userId="84d0bab55a86fe27" providerId="LiveId" clId="{D96CBC9B-00BE-4E98-8C5F-5C30053922E2}" dt="2020-04-27T21:56:06.602" v="2984" actId="14100"/>
          <ac:picMkLst>
            <pc:docMk/>
            <pc:sldMk cId="1074583877" sldId="328"/>
            <ac:picMk id="6" creationId="{C4DEECE7-EF60-46F0-BB42-0CC579BC14AF}"/>
          </ac:picMkLst>
        </pc:picChg>
      </pc:sldChg>
      <pc:sldChg chg="modSp new">
        <pc:chgData name="Joyce MacKichan Walker" userId="84d0bab55a86fe27" providerId="LiveId" clId="{D96CBC9B-00BE-4E98-8C5F-5C30053922E2}" dt="2020-04-28T14:04:53.977" v="3388" actId="20577"/>
        <pc:sldMkLst>
          <pc:docMk/>
          <pc:sldMk cId="3565619808" sldId="329"/>
        </pc:sldMkLst>
        <pc:spChg chg="mod">
          <ac:chgData name="Joyce MacKichan Walker" userId="84d0bab55a86fe27" providerId="LiveId" clId="{D96CBC9B-00BE-4E98-8C5F-5C30053922E2}" dt="2020-04-28T13:58:06.031" v="3078" actId="14100"/>
          <ac:spMkLst>
            <pc:docMk/>
            <pc:sldMk cId="3565619808" sldId="329"/>
            <ac:spMk id="2" creationId="{E1C78E64-99E5-46D1-98A2-CFAC1F5739E5}"/>
          </ac:spMkLst>
        </pc:spChg>
        <pc:spChg chg="mod">
          <ac:chgData name="Joyce MacKichan Walker" userId="84d0bab55a86fe27" providerId="LiveId" clId="{D96CBC9B-00BE-4E98-8C5F-5C30053922E2}" dt="2020-04-28T14:04:53.977" v="3388" actId="20577"/>
          <ac:spMkLst>
            <pc:docMk/>
            <pc:sldMk cId="3565619808" sldId="329"/>
            <ac:spMk id="3" creationId="{FD97D888-77F5-4951-B697-BA8D28CCD32B}"/>
          </ac:spMkLst>
        </pc:spChg>
      </pc:sldChg>
      <pc:sldChg chg="modSp new">
        <pc:chgData name="Joyce MacKichan Walker" userId="84d0bab55a86fe27" providerId="LiveId" clId="{D96CBC9B-00BE-4E98-8C5F-5C30053922E2}" dt="2020-04-28T14:06:12.510" v="3397" actId="27636"/>
        <pc:sldMkLst>
          <pc:docMk/>
          <pc:sldMk cId="2352312987" sldId="330"/>
        </pc:sldMkLst>
        <pc:spChg chg="mod">
          <ac:chgData name="Joyce MacKichan Walker" userId="84d0bab55a86fe27" providerId="LiveId" clId="{D96CBC9B-00BE-4E98-8C5F-5C30053922E2}" dt="2020-04-28T14:05:52.176" v="3393" actId="27636"/>
          <ac:spMkLst>
            <pc:docMk/>
            <pc:sldMk cId="2352312987" sldId="330"/>
            <ac:spMk id="2" creationId="{424D2572-4DDA-498B-820C-DA341E76D993}"/>
          </ac:spMkLst>
        </pc:spChg>
        <pc:spChg chg="mod">
          <ac:chgData name="Joyce MacKichan Walker" userId="84d0bab55a86fe27" providerId="LiveId" clId="{D96CBC9B-00BE-4E98-8C5F-5C30053922E2}" dt="2020-04-28T14:06:12.510" v="3397" actId="27636"/>
          <ac:spMkLst>
            <pc:docMk/>
            <pc:sldMk cId="2352312987" sldId="330"/>
            <ac:spMk id="3" creationId="{A09FCA20-7544-4691-8BA7-7BD93ACE2C38}"/>
          </ac:spMkLst>
        </pc:spChg>
      </pc:sldChg>
      <pc:sldChg chg="modSp new">
        <pc:chgData name="Joyce MacKichan Walker" userId="84d0bab55a86fe27" providerId="LiveId" clId="{D96CBC9B-00BE-4E98-8C5F-5C30053922E2}" dt="2020-04-28T14:21:12.803" v="3411" actId="255"/>
        <pc:sldMkLst>
          <pc:docMk/>
          <pc:sldMk cId="1360605385" sldId="331"/>
        </pc:sldMkLst>
        <pc:spChg chg="mod">
          <ac:chgData name="Joyce MacKichan Walker" userId="84d0bab55a86fe27" providerId="LiveId" clId="{D96CBC9B-00BE-4E98-8C5F-5C30053922E2}" dt="2020-04-28T14:20:40.281" v="3404" actId="27636"/>
          <ac:spMkLst>
            <pc:docMk/>
            <pc:sldMk cId="1360605385" sldId="331"/>
            <ac:spMk id="2" creationId="{F79699A3-90C0-4CB9-BE48-77CEB11356B2}"/>
          </ac:spMkLst>
        </pc:spChg>
        <pc:spChg chg="mod">
          <ac:chgData name="Joyce MacKichan Walker" userId="84d0bab55a86fe27" providerId="LiveId" clId="{D96CBC9B-00BE-4E98-8C5F-5C30053922E2}" dt="2020-04-28T14:21:12.803" v="3411" actId="255"/>
          <ac:spMkLst>
            <pc:docMk/>
            <pc:sldMk cId="1360605385" sldId="331"/>
            <ac:spMk id="3" creationId="{5AA43A1A-9ABC-44E7-B71D-EF0B5BC900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4/28/2020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4/28/2020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13B6B-E340-4FC0-A085-B71A4639D1AA}" type="datetime1">
              <a:rPr lang="en-US" smtClean="0"/>
              <a:t>4/28/2020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FDCB42DF-42F7-4DF8-92F8-78154BDE12B4}" type="datetime1">
              <a:rPr lang="en-US" smtClean="0"/>
              <a:t>4/28/2020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4/28/2020</a:t>
            </a:fld>
            <a:endParaRPr dirty="0"/>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43FAFC5-F11C-4205-99FD-FC66DAA2AE2D}" type="datetime1">
              <a:rPr lang="en-US" smtClean="0"/>
              <a:t>4/28/2020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FD82905-3DC5-49B9-B8B8-9D80D3609DB5}" type="datetime1">
              <a:rPr lang="en-US" smtClean="0"/>
              <a:t>4/28/2020</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59825298-A6F6-4AF2-832C-941EFA52AF9B}" type="datetime1">
              <a:rPr lang="en-US" smtClean="0"/>
              <a:t>4/28/2020</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91EE3D8C-3438-4368-AD19-D5CB0C52B1DD}" type="datetime1">
              <a:rPr lang="en-US" smtClean="0"/>
              <a:t>4/28/2020</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5A41D785-D6D8-40F1-B2DD-0E2019A27A22}" type="datetime1">
              <a:rPr lang="en-US" smtClean="0"/>
              <a:t>4/28/2020</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C05A9A06-02F9-41CB-8208-185A65D60B96}" type="datetime1">
              <a:rPr lang="en-US" smtClean="0"/>
              <a:t>4/28/2020</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2E051B-B340-4A72-AC7D-8FDFBF03EE12}" type="datetime1">
              <a:rPr lang="en-US" smtClean="0"/>
              <a:t>4/28/2020</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4/28/2020</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8000" dirty="0"/>
              <a:t>The Age</a:t>
            </a:r>
            <a:br>
              <a:rPr lang="en-US" sz="8000" dirty="0"/>
            </a:br>
            <a:r>
              <a:rPr lang="en-US" sz="8000" dirty="0"/>
              <a:t>Wave</a:t>
            </a:r>
          </a:p>
        </p:txBody>
      </p:sp>
      <p:sp>
        <p:nvSpPr>
          <p:cNvPr id="4" name="Subtitle 3"/>
          <p:cNvSpPr>
            <a:spLocks noGrp="1"/>
          </p:cNvSpPr>
          <p:nvPr>
            <p:ph type="subTitle" idx="1"/>
          </p:nvPr>
        </p:nvSpPr>
        <p:spPr/>
        <p:txBody>
          <a:bodyPr>
            <a:noAutofit/>
          </a:bodyPr>
          <a:lstStyle/>
          <a:p>
            <a:r>
              <a:rPr lang="it-IT" sz="2800" dirty="0"/>
              <a:t>Principles  to Guide Older Adult Ministry</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5</a:t>
            </a:r>
          </a:p>
        </p:txBody>
      </p:sp>
      <p:sp>
        <p:nvSpPr>
          <p:cNvPr id="3" name="Content Placeholder 2"/>
          <p:cNvSpPr>
            <a:spLocks noGrp="1"/>
          </p:cNvSpPr>
          <p:nvPr>
            <p:ph idx="1"/>
          </p:nvPr>
        </p:nvSpPr>
        <p:spPr/>
        <p:txBody>
          <a:bodyPr/>
          <a:lstStyle/>
          <a:p>
            <a:pPr marL="0" indent="0">
              <a:buNone/>
            </a:pPr>
            <a:r>
              <a:rPr lang="en-US" dirty="0"/>
              <a:t>Living situations (examples):</a:t>
            </a:r>
          </a:p>
          <a:p>
            <a:pPr marL="457200" indent="-457200">
              <a:buFont typeface="+mj-lt"/>
              <a:buAutoNum type="arabicPeriod"/>
            </a:pPr>
            <a:r>
              <a:rPr lang="en-US" dirty="0"/>
              <a:t>Single home/Condo/apartment</a:t>
            </a:r>
          </a:p>
          <a:p>
            <a:pPr marL="457200" indent="-457200">
              <a:buFont typeface="+mj-lt"/>
              <a:buAutoNum type="arabicPeriod"/>
            </a:pPr>
            <a:r>
              <a:rPr lang="en-US" dirty="0"/>
              <a:t>Adult housing/Facility with care</a:t>
            </a:r>
          </a:p>
          <a:p>
            <a:pPr marL="0" indent="0">
              <a:buNone/>
            </a:pPr>
            <a:r>
              <a:rPr lang="en-US" dirty="0"/>
              <a:t>Circumstances (examples):</a:t>
            </a:r>
          </a:p>
          <a:p>
            <a:pPr marL="457200" indent="-457200">
              <a:buFont typeface="+mj-lt"/>
              <a:buAutoNum type="arabicPeriod"/>
            </a:pPr>
            <a:r>
              <a:rPr lang="en-US" dirty="0"/>
              <a:t>Live with a partner/friend/single</a:t>
            </a:r>
          </a:p>
          <a:p>
            <a:pPr marL="457200" indent="-457200">
              <a:buFont typeface="+mj-lt"/>
              <a:buAutoNum type="arabicPeriod"/>
            </a:pPr>
            <a:r>
              <a:rPr lang="en-US" dirty="0"/>
              <a:t>Driving/not driving</a:t>
            </a:r>
          </a:p>
          <a:p>
            <a:pPr marL="457200" indent="-457200">
              <a:buFont typeface="+mj-lt"/>
              <a:buAutoNum type="arabicPeriod"/>
            </a:pPr>
            <a:r>
              <a:rPr lang="en-US" dirty="0"/>
              <a:t>Family near and engaged</a:t>
            </a:r>
          </a:p>
          <a:p>
            <a:pPr marL="457200" indent="-457200">
              <a:buFont typeface="+mj-lt"/>
              <a:buAutoNum type="arabicPeriod"/>
            </a:pPr>
            <a:r>
              <a:rPr lang="en-US" dirty="0"/>
              <a:t>Passion for doing for others</a:t>
            </a:r>
          </a:p>
          <a:p>
            <a:pPr marL="457200" indent="-457200">
              <a:buFont typeface="+mj-lt"/>
              <a:buAutoNum type="arabicPeriod"/>
            </a:pPr>
            <a:r>
              <a:rPr lang="en-US" dirty="0"/>
              <a:t>Feels isolated and alone</a:t>
            </a:r>
          </a:p>
          <a:p>
            <a:pPr marL="457200" indent="-457200">
              <a:buFont typeface="+mj-lt"/>
              <a:buAutoNum type="arabicPeriod"/>
            </a:pPr>
            <a:r>
              <a:rPr lang="en-US" dirty="0"/>
              <a:t>Cares for parent/grandchildren</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Text Placeholder 3"/>
          <p:cNvSpPr>
            <a:spLocks noGrp="1"/>
          </p:cNvSpPr>
          <p:nvPr>
            <p:ph type="body" sz="half" idx="2"/>
          </p:nvPr>
        </p:nvSpPr>
        <p:spPr>
          <a:xfrm>
            <a:off x="1979613" y="3505200"/>
            <a:ext cx="3657600" cy="2840037"/>
          </a:xfrm>
        </p:spPr>
        <p:txBody>
          <a:bodyPr>
            <a:normAutofit fontScale="47500" lnSpcReduction="20000"/>
          </a:bodyPr>
          <a:lstStyle/>
          <a:p>
            <a:r>
              <a:rPr lang="en-US" sz="5900" dirty="0"/>
              <a:t>Diversity of programming is required to provide depth needed to engage breadth of situations and circumstances.</a:t>
            </a:r>
          </a:p>
          <a:p>
            <a:endParaRPr lang="en-US" sz="2800" dirty="0"/>
          </a:p>
        </p:txBody>
      </p:sp>
    </p:spTree>
    <p:extLst>
      <p:ext uri="{BB962C8B-B14F-4D97-AF65-F5344CB8AC3E}">
        <p14:creationId xmlns:p14="http://schemas.microsoft.com/office/powerpoint/2010/main" val="10476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8E64-99E5-46D1-98A2-CFAC1F5739E5}"/>
              </a:ext>
            </a:extLst>
          </p:cNvPr>
          <p:cNvSpPr>
            <a:spLocks noGrp="1"/>
          </p:cNvSpPr>
          <p:nvPr>
            <p:ph type="title"/>
          </p:nvPr>
        </p:nvSpPr>
        <p:spPr>
          <a:xfrm>
            <a:off x="1979612" y="381000"/>
            <a:ext cx="9144001"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D97D888-77F5-4951-B697-BA8D28CCD32B}"/>
              </a:ext>
            </a:extLst>
          </p:cNvPr>
          <p:cNvSpPr>
            <a:spLocks noGrp="1"/>
          </p:cNvSpPr>
          <p:nvPr>
            <p:ph idx="1"/>
          </p:nvPr>
        </p:nvSpPr>
        <p:spPr>
          <a:xfrm>
            <a:off x="1979612" y="655318"/>
            <a:ext cx="9144001" cy="5593081"/>
          </a:xfrm>
        </p:spPr>
        <p:txBody>
          <a:bodyPr>
            <a:normAutofit fontScale="77500" lnSpcReduction="20000"/>
          </a:bodyPr>
          <a:lstStyle/>
          <a:p>
            <a:r>
              <a:rPr lang="en-US" sz="4200" dirty="0"/>
              <a:t>What are you hearing</a:t>
            </a:r>
          </a:p>
          <a:p>
            <a:pPr marL="457200" lvl="1" indent="0">
              <a:buNone/>
            </a:pPr>
            <a:r>
              <a:rPr lang="en-US" sz="4200" dirty="0"/>
              <a:t>in any of these first five principles</a:t>
            </a:r>
          </a:p>
          <a:p>
            <a:pPr marL="457200" lvl="1" indent="0">
              <a:buNone/>
            </a:pPr>
            <a:r>
              <a:rPr lang="en-US" sz="4200" dirty="0"/>
              <a:t>that you immediately want to affirm</a:t>
            </a:r>
          </a:p>
          <a:p>
            <a:pPr marL="457200" lvl="1" indent="0">
              <a:buNone/>
            </a:pPr>
            <a:r>
              <a:rPr lang="en-US" sz="4200" dirty="0"/>
              <a:t>from  your own experience</a:t>
            </a:r>
          </a:p>
          <a:p>
            <a:pPr marL="457200" lvl="1" indent="0">
              <a:buNone/>
            </a:pPr>
            <a:r>
              <a:rPr lang="en-US" sz="4200" dirty="0"/>
              <a:t>	with a very brief example?</a:t>
            </a:r>
          </a:p>
          <a:p>
            <a:pPr marL="457200" lvl="1" indent="0">
              <a:buNone/>
            </a:pPr>
            <a:endParaRPr lang="en-US" sz="3600" dirty="0"/>
          </a:p>
          <a:p>
            <a:pPr marL="457200" lvl="1" indent="0">
              <a:buNone/>
            </a:pPr>
            <a:r>
              <a:rPr lang="en-US" sz="3600" dirty="0"/>
              <a:t>Unmute.</a:t>
            </a:r>
          </a:p>
          <a:p>
            <a:pPr marL="457200" lvl="1" indent="0">
              <a:buNone/>
            </a:pPr>
            <a:r>
              <a:rPr lang="en-US" sz="3600" dirty="0"/>
              <a:t>Reference the principle.</a:t>
            </a:r>
          </a:p>
          <a:p>
            <a:pPr marL="457200" lvl="1" indent="0">
              <a:buNone/>
            </a:pPr>
            <a:r>
              <a:rPr lang="en-US" sz="3600" dirty="0"/>
              <a:t>Offer an example in a couple of sentences.</a:t>
            </a:r>
          </a:p>
          <a:p>
            <a:pPr marL="457200" lvl="1" indent="0">
              <a:buNone/>
            </a:pPr>
            <a:endParaRPr lang="en-US" sz="3600" dirty="0"/>
          </a:p>
          <a:p>
            <a:pPr marL="457200" lvl="1" indent="0">
              <a:lnSpc>
                <a:spcPct val="120000"/>
              </a:lnSpc>
              <a:buNone/>
            </a:pPr>
            <a:r>
              <a:rPr lang="en-US" sz="3600" dirty="0"/>
              <a:t>(NOTE: When teaching older adults I’d do this in</a:t>
            </a:r>
          </a:p>
          <a:p>
            <a:pPr marL="457200" lvl="1" indent="0">
              <a:lnSpc>
                <a:spcPct val="120000"/>
              </a:lnSpc>
              <a:buNone/>
            </a:pPr>
            <a:r>
              <a:rPr lang="en-US" sz="3600" dirty="0"/>
              <a:t>		pairs - hearing, connecting, personal) </a:t>
            </a:r>
          </a:p>
          <a:p>
            <a:pPr marL="457200" lvl="1" indent="0">
              <a:buNone/>
            </a:pPr>
            <a:r>
              <a:rPr lang="en-US" sz="3600" dirty="0"/>
              <a:t> </a:t>
            </a:r>
          </a:p>
        </p:txBody>
      </p:sp>
    </p:spTree>
    <p:extLst>
      <p:ext uri="{BB962C8B-B14F-4D97-AF65-F5344CB8AC3E}">
        <p14:creationId xmlns:p14="http://schemas.microsoft.com/office/powerpoint/2010/main" val="356561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6</a:t>
            </a:r>
          </a:p>
        </p:txBody>
      </p:sp>
      <p:sp>
        <p:nvSpPr>
          <p:cNvPr id="3" name="Content Placeholder 2"/>
          <p:cNvSpPr>
            <a:spLocks noGrp="1"/>
          </p:cNvSpPr>
          <p:nvPr>
            <p:ph idx="1"/>
          </p:nvPr>
        </p:nvSpPr>
        <p:spPr/>
        <p:txBody>
          <a:bodyPr/>
          <a:lstStyle/>
          <a:p>
            <a:pPr marL="0" indent="0">
              <a:buNone/>
            </a:pPr>
            <a:r>
              <a:rPr lang="en-US" dirty="0"/>
              <a:t>Things to remember:</a:t>
            </a:r>
          </a:p>
          <a:p>
            <a:pPr marL="0" indent="0">
              <a:buNone/>
            </a:pPr>
            <a:endParaRPr lang="en-US" dirty="0"/>
          </a:p>
          <a:p>
            <a:pPr marL="457200" indent="-457200">
              <a:buFont typeface="+mj-lt"/>
              <a:buAutoNum type="arabicPeriod"/>
            </a:pPr>
            <a:r>
              <a:rPr lang="en-US" dirty="0"/>
              <a:t>Make choices available</a:t>
            </a:r>
          </a:p>
          <a:p>
            <a:pPr marL="457200" indent="-457200">
              <a:buFont typeface="+mj-lt"/>
              <a:buAutoNum type="arabicPeriod"/>
            </a:pPr>
            <a:r>
              <a:rPr lang="en-US" dirty="0"/>
              <a:t>Intentionally plan for accommodations for:</a:t>
            </a:r>
          </a:p>
          <a:p>
            <a:pPr marL="919162" lvl="1" indent="-457200">
              <a:buFont typeface="+mj-lt"/>
              <a:buAutoNum type="arabicParenR"/>
            </a:pPr>
            <a:r>
              <a:rPr lang="en-US" sz="2400" dirty="0"/>
              <a:t>Eyesight</a:t>
            </a:r>
          </a:p>
          <a:p>
            <a:pPr marL="919162" lvl="1" indent="-457200">
              <a:buFont typeface="+mj-lt"/>
              <a:buAutoNum type="arabicParenR"/>
            </a:pPr>
            <a:r>
              <a:rPr lang="en-US" sz="2400" dirty="0"/>
              <a:t>Hearing</a:t>
            </a:r>
          </a:p>
          <a:p>
            <a:pPr marL="919162" lvl="1" indent="-457200">
              <a:buFont typeface="+mj-lt"/>
              <a:buAutoNum type="arabicParenR"/>
            </a:pPr>
            <a:r>
              <a:rPr lang="en-US" sz="2400" dirty="0"/>
              <a:t>Mobility</a:t>
            </a:r>
          </a:p>
          <a:p>
            <a:pPr marL="919162" lvl="1" indent="-457200">
              <a:buFont typeface="+mj-lt"/>
              <a:buAutoNum type="arabicParenR"/>
            </a:pPr>
            <a:r>
              <a:rPr lang="en-US" sz="2400" dirty="0"/>
              <a:t>Cognitive challenges</a:t>
            </a:r>
          </a:p>
          <a:p>
            <a:pPr marL="919162" lvl="1" indent="-457200">
              <a:buFont typeface="+mj-lt"/>
              <a:buAutoNum type="arabicParenR"/>
            </a:pPr>
            <a:r>
              <a:rPr lang="en-US" sz="2400" dirty="0"/>
              <a:t>Social challenges</a:t>
            </a:r>
          </a:p>
          <a:p>
            <a:pPr marL="919162" lvl="1" indent="-457200">
              <a:buFont typeface="+mj-lt"/>
              <a:buAutoNum type="arabicParenR"/>
            </a:pPr>
            <a:r>
              <a:rPr lang="en-US" sz="2400" dirty="0"/>
              <a:t>Others unique to your participants</a:t>
            </a:r>
          </a:p>
          <a:p>
            <a:pPr marL="0" indent="0">
              <a:buNone/>
            </a:pPr>
            <a:endParaRPr lang="en-US" dirty="0"/>
          </a:p>
        </p:txBody>
      </p:sp>
      <p:sp>
        <p:nvSpPr>
          <p:cNvPr id="4" name="Text Placeholder 3"/>
          <p:cNvSpPr>
            <a:spLocks noGrp="1"/>
          </p:cNvSpPr>
          <p:nvPr>
            <p:ph type="body" sz="half" idx="2"/>
          </p:nvPr>
        </p:nvSpPr>
        <p:spPr/>
        <p:txBody>
          <a:bodyPr>
            <a:noAutofit/>
          </a:bodyPr>
          <a:lstStyle/>
          <a:p>
            <a:r>
              <a:rPr lang="en-US" sz="2800" dirty="0"/>
              <a:t>Older adults have a variety of preferred ways of learning; but will try new ways to engage.</a:t>
            </a:r>
          </a:p>
        </p:txBody>
      </p:sp>
    </p:spTree>
    <p:extLst>
      <p:ext uri="{BB962C8B-B14F-4D97-AF65-F5344CB8AC3E}">
        <p14:creationId xmlns:p14="http://schemas.microsoft.com/office/powerpoint/2010/main" val="411051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7</a:t>
            </a:r>
          </a:p>
        </p:txBody>
      </p:sp>
      <p:sp>
        <p:nvSpPr>
          <p:cNvPr id="3" name="Content Placeholder 2"/>
          <p:cNvSpPr>
            <a:spLocks noGrp="1"/>
          </p:cNvSpPr>
          <p:nvPr>
            <p:ph idx="1"/>
          </p:nvPr>
        </p:nvSpPr>
        <p:spPr/>
        <p:txBody>
          <a:bodyPr/>
          <a:lstStyle/>
          <a:p>
            <a:pPr marL="0" indent="0">
              <a:buNone/>
            </a:pPr>
            <a:r>
              <a:rPr lang="en-US" dirty="0"/>
              <a:t>These are key opportunities for:</a:t>
            </a:r>
          </a:p>
          <a:p>
            <a:pPr marL="0" indent="0">
              <a:buNone/>
            </a:pPr>
            <a:endParaRPr lang="en-US" dirty="0"/>
          </a:p>
          <a:p>
            <a:pPr marL="457200" indent="-457200">
              <a:buFont typeface="+mj-lt"/>
              <a:buAutoNum type="arabicPeriod"/>
            </a:pPr>
            <a:r>
              <a:rPr lang="en-US" dirty="0"/>
              <a:t>Fostering spiritual exploration</a:t>
            </a:r>
          </a:p>
          <a:p>
            <a:pPr marL="457200" indent="-457200">
              <a:buFont typeface="+mj-lt"/>
              <a:buAutoNum type="arabicPeriod"/>
            </a:pPr>
            <a:r>
              <a:rPr lang="en-US" dirty="0"/>
              <a:t>Inviting growth</a:t>
            </a:r>
          </a:p>
          <a:p>
            <a:pPr marL="457200" indent="-457200">
              <a:buFont typeface="+mj-lt"/>
              <a:buAutoNum type="arabicPeriod"/>
            </a:pPr>
            <a:r>
              <a:rPr lang="en-US" dirty="0"/>
              <a:t>Empowering resilience</a:t>
            </a:r>
          </a:p>
          <a:p>
            <a:pPr marL="457200" indent="-457200">
              <a:buFont typeface="+mj-lt"/>
              <a:buAutoNum type="arabicPeriod"/>
            </a:pPr>
            <a:r>
              <a:rPr lang="en-US" dirty="0"/>
              <a:t>Developing coping strategies</a:t>
            </a:r>
          </a:p>
          <a:p>
            <a:pPr marL="457200" indent="-457200">
              <a:buFont typeface="+mj-lt"/>
              <a:buAutoNum type="arabicPeriod"/>
            </a:pPr>
            <a:r>
              <a:rPr lang="en-US" dirty="0"/>
              <a:t>Providing special care</a:t>
            </a:r>
          </a:p>
          <a:p>
            <a:pPr marL="457200" indent="-457200">
              <a:buFont typeface="+mj-lt"/>
              <a:buAutoNum type="arabicPeriod"/>
            </a:pPr>
            <a:r>
              <a:rPr lang="en-US" dirty="0"/>
              <a:t>Connecting to a small group with similar changes or needs</a:t>
            </a:r>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2900" dirty="0"/>
              <a:t>Many highly significant life transitions occur in the last third of life. </a:t>
            </a:r>
          </a:p>
        </p:txBody>
      </p:sp>
    </p:spTree>
    <p:extLst>
      <p:ext uri="{BB962C8B-B14F-4D97-AF65-F5344CB8AC3E}">
        <p14:creationId xmlns:p14="http://schemas.microsoft.com/office/powerpoint/2010/main" val="25349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8</a:t>
            </a:r>
          </a:p>
        </p:txBody>
      </p:sp>
      <p:sp>
        <p:nvSpPr>
          <p:cNvPr id="3" name="Content Placeholder 2"/>
          <p:cNvSpPr>
            <a:spLocks noGrp="1"/>
          </p:cNvSpPr>
          <p:nvPr>
            <p:ph idx="1"/>
          </p:nvPr>
        </p:nvSpPr>
        <p:spPr/>
        <p:txBody>
          <a:bodyPr/>
          <a:lstStyle/>
          <a:p>
            <a:pPr marL="0" indent="0">
              <a:buNone/>
            </a:pPr>
            <a:r>
              <a:rPr lang="en-US" dirty="0"/>
              <a:t>These contacts are beneficial </a:t>
            </a:r>
            <a:r>
              <a:rPr lang="en-US" b="1" dirty="0"/>
              <a:t>to all ages and stages</a:t>
            </a:r>
            <a:r>
              <a:rPr lang="en-US" dirty="0"/>
              <a:t> for:</a:t>
            </a:r>
          </a:p>
          <a:p>
            <a:pPr marL="0" indent="0">
              <a:buNone/>
            </a:pPr>
            <a:endParaRPr lang="en-US" dirty="0"/>
          </a:p>
          <a:p>
            <a:pPr marL="457200" indent="-457200">
              <a:buFont typeface="+mj-lt"/>
              <a:buAutoNum type="arabicPeriod"/>
            </a:pPr>
            <a:r>
              <a:rPr lang="en-US" dirty="0"/>
              <a:t>Life-story telling</a:t>
            </a:r>
          </a:p>
          <a:p>
            <a:pPr marL="457200" indent="-457200">
              <a:buFont typeface="+mj-lt"/>
              <a:buAutoNum type="arabicPeriod"/>
            </a:pPr>
            <a:r>
              <a:rPr lang="en-US" dirty="0"/>
              <a:t>Sharing experiences</a:t>
            </a:r>
          </a:p>
          <a:p>
            <a:pPr marL="457200" indent="-457200">
              <a:buFont typeface="+mj-lt"/>
              <a:buAutoNum type="arabicPeriod"/>
            </a:pPr>
            <a:r>
              <a:rPr lang="en-US" dirty="0"/>
              <a:t>Learning to be sensitive to others’ needs</a:t>
            </a:r>
          </a:p>
          <a:p>
            <a:pPr marL="457200" indent="-457200">
              <a:buFont typeface="+mj-lt"/>
              <a:buAutoNum type="arabicPeriod"/>
            </a:pPr>
            <a:r>
              <a:rPr lang="en-US" dirty="0"/>
              <a:t>Learning to love and care</a:t>
            </a:r>
          </a:p>
          <a:p>
            <a:pPr marL="457200" indent="-457200">
              <a:buFont typeface="+mj-lt"/>
              <a:buAutoNum type="arabicPeriod"/>
            </a:pPr>
            <a:r>
              <a:rPr lang="en-US" dirty="0"/>
              <a:t>Working together on a task</a:t>
            </a:r>
          </a:p>
          <a:p>
            <a:pPr marL="457200" indent="-457200">
              <a:buFont typeface="+mj-lt"/>
              <a:buAutoNum type="arabicPeriod"/>
            </a:pPr>
            <a:r>
              <a:rPr lang="en-US" dirty="0"/>
              <a:t>Experiencing joy and delight</a:t>
            </a:r>
          </a:p>
          <a:p>
            <a:pPr marL="457200" indent="-457200">
              <a:buFont typeface="+mj-lt"/>
              <a:buAutoNum type="arabicPeriod"/>
            </a:pPr>
            <a:endParaRPr lang="en-US" dirty="0"/>
          </a:p>
          <a:p>
            <a:pPr marL="0" indent="0">
              <a:buNone/>
            </a:pPr>
            <a:endParaRPr lang="en-US" dirty="0"/>
          </a:p>
        </p:txBody>
      </p:sp>
      <p:sp>
        <p:nvSpPr>
          <p:cNvPr id="4" name="Text Placeholder 3"/>
          <p:cNvSpPr>
            <a:spLocks noGrp="1"/>
          </p:cNvSpPr>
          <p:nvPr>
            <p:ph type="body" sz="half" idx="2"/>
          </p:nvPr>
        </p:nvSpPr>
        <p:spPr>
          <a:xfrm>
            <a:off x="1979613" y="3581399"/>
            <a:ext cx="3657600" cy="2840037"/>
          </a:xfrm>
        </p:spPr>
        <p:txBody>
          <a:bodyPr>
            <a:noAutofit/>
          </a:bodyPr>
          <a:lstStyle/>
          <a:p>
            <a:r>
              <a:rPr lang="en-US" sz="2800" dirty="0"/>
              <a:t>Multi-generational contacts for learning and relationships are highly valued by many older adults.</a:t>
            </a:r>
          </a:p>
        </p:txBody>
      </p:sp>
    </p:spTree>
    <p:extLst>
      <p:ext uri="{BB962C8B-B14F-4D97-AF65-F5344CB8AC3E}">
        <p14:creationId xmlns:p14="http://schemas.microsoft.com/office/powerpoint/2010/main" val="61853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9</a:t>
            </a:r>
          </a:p>
        </p:txBody>
      </p:sp>
      <p:sp>
        <p:nvSpPr>
          <p:cNvPr id="3" name="Content Placeholder 2"/>
          <p:cNvSpPr>
            <a:spLocks noGrp="1"/>
          </p:cNvSpPr>
          <p:nvPr>
            <p:ph idx="1"/>
          </p:nvPr>
        </p:nvSpPr>
        <p:spPr/>
        <p:txBody>
          <a:bodyPr/>
          <a:lstStyle/>
          <a:p>
            <a:pPr marL="0" indent="0">
              <a:buNone/>
            </a:pPr>
            <a:r>
              <a:rPr lang="en-US" dirty="0"/>
              <a:t>When searching or creating opportunities to help, consider:</a:t>
            </a:r>
          </a:p>
          <a:p>
            <a:pPr marL="0" indent="0">
              <a:buNone/>
            </a:pPr>
            <a:endParaRPr lang="en-US" dirty="0"/>
          </a:p>
          <a:p>
            <a:pPr marL="457200" indent="-457200">
              <a:buFont typeface="+mj-lt"/>
              <a:buAutoNum type="arabicPeriod"/>
            </a:pPr>
            <a:r>
              <a:rPr lang="en-US" dirty="0"/>
              <a:t>Accessibility for many abilities</a:t>
            </a:r>
          </a:p>
          <a:p>
            <a:pPr marL="457200" indent="-457200">
              <a:buFont typeface="+mj-lt"/>
              <a:buAutoNum type="arabicPeriod"/>
            </a:pPr>
            <a:r>
              <a:rPr lang="en-US" dirty="0"/>
              <a:t>Meeting needs for contribution and caring</a:t>
            </a:r>
          </a:p>
          <a:p>
            <a:pPr marL="457200" indent="-457200">
              <a:buFont typeface="+mj-lt"/>
              <a:buAutoNum type="arabicPeriod"/>
            </a:pPr>
            <a:r>
              <a:rPr lang="en-US" dirty="0"/>
              <a:t>Creating relationship with others that can be life-giving</a:t>
            </a:r>
          </a:p>
          <a:p>
            <a:pPr marL="457200" indent="-457200">
              <a:buFont typeface="+mj-lt"/>
              <a:buAutoNum type="arabicPeriod"/>
            </a:pPr>
            <a:r>
              <a:rPr lang="en-US" dirty="0"/>
              <a:t>Finding situations where continuing partnership is both possible and desirable</a:t>
            </a:r>
          </a:p>
          <a:p>
            <a:pPr marL="457200" indent="-457200">
              <a:buFont typeface="+mj-lt"/>
              <a:buAutoNum type="arabicPeriod"/>
            </a:pPr>
            <a:r>
              <a:rPr lang="en-US" dirty="0"/>
              <a:t>Mutual benefits are optimal</a:t>
            </a:r>
          </a:p>
          <a:p>
            <a:pPr marL="457200" indent="-457200">
              <a:buFont typeface="+mj-lt"/>
              <a:buAutoNum type="arabicPeriod"/>
            </a:pPr>
            <a:endParaRPr lang="en-US" dirty="0"/>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sz="2900" dirty="0"/>
          </a:p>
          <a:p>
            <a:r>
              <a:rPr lang="en-US" sz="2900" dirty="0"/>
              <a:t>Helping others is a deep desire of older adults.</a:t>
            </a:r>
          </a:p>
        </p:txBody>
      </p:sp>
    </p:spTree>
    <p:extLst>
      <p:ext uri="{BB962C8B-B14F-4D97-AF65-F5344CB8AC3E}">
        <p14:creationId xmlns:p14="http://schemas.microsoft.com/office/powerpoint/2010/main" val="25172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10</a:t>
            </a:r>
          </a:p>
        </p:txBody>
      </p:sp>
      <p:sp>
        <p:nvSpPr>
          <p:cNvPr id="3" name="Content Placeholder 2"/>
          <p:cNvSpPr>
            <a:spLocks noGrp="1"/>
          </p:cNvSpPr>
          <p:nvPr>
            <p:ph idx="1"/>
          </p:nvPr>
        </p:nvSpPr>
        <p:spPr/>
        <p:txBody>
          <a:bodyPr/>
          <a:lstStyle/>
          <a:p>
            <a:pPr marL="0" indent="0">
              <a:buNone/>
            </a:pPr>
            <a:r>
              <a:rPr lang="en-US" dirty="0"/>
              <a:t>Advantages:</a:t>
            </a:r>
          </a:p>
          <a:p>
            <a:pPr marL="457200" indent="-457200">
              <a:buFont typeface="+mj-lt"/>
              <a:buAutoNum type="arabicPeriod"/>
            </a:pPr>
            <a:r>
              <a:rPr lang="en-US" dirty="0"/>
              <a:t>Personalizing exploration and learning</a:t>
            </a:r>
          </a:p>
          <a:p>
            <a:pPr marL="457200" indent="-457200">
              <a:buFont typeface="+mj-lt"/>
              <a:buAutoNum type="arabicPeriod"/>
            </a:pPr>
            <a:r>
              <a:rPr lang="en-US" dirty="0"/>
              <a:t>Offering a variety of entry points into learning</a:t>
            </a:r>
          </a:p>
          <a:p>
            <a:pPr marL="457200" indent="-457200">
              <a:buFont typeface="+mj-lt"/>
              <a:buAutoNum type="arabicPeriod"/>
            </a:pPr>
            <a:r>
              <a:rPr lang="en-US" dirty="0"/>
              <a:t>Connecting isolated individuals though common interests</a:t>
            </a:r>
          </a:p>
          <a:p>
            <a:pPr marL="457200" indent="-457200">
              <a:buFont typeface="+mj-lt"/>
              <a:buAutoNum type="arabicPeriod"/>
            </a:pPr>
            <a:r>
              <a:rPr lang="en-US" dirty="0"/>
              <a:t>Delivering content about every subject imaginable</a:t>
            </a:r>
          </a:p>
          <a:p>
            <a:pPr marL="457200" indent="-457200">
              <a:buFont typeface="+mj-lt"/>
              <a:buAutoNum type="arabicPeriod"/>
            </a:pPr>
            <a:r>
              <a:rPr lang="en-US" dirty="0"/>
              <a:t>Guiding physical exercise, spiritual practices, worship, training for particular ministries </a:t>
            </a:r>
          </a:p>
          <a:p>
            <a:pPr marL="0" indent="0">
              <a:buNone/>
            </a:pPr>
            <a:endParaRPr lang="en-US" dirty="0"/>
          </a:p>
        </p:txBody>
      </p:sp>
      <p:sp>
        <p:nvSpPr>
          <p:cNvPr id="4" name="Text Placeholder 3"/>
          <p:cNvSpPr>
            <a:spLocks noGrp="1"/>
          </p:cNvSpPr>
          <p:nvPr>
            <p:ph type="body" sz="half" idx="2"/>
          </p:nvPr>
        </p:nvSpPr>
        <p:spPr/>
        <p:txBody>
          <a:bodyPr>
            <a:noAutofit/>
          </a:bodyPr>
          <a:lstStyle/>
          <a:p>
            <a:r>
              <a:rPr lang="en-US" sz="2900" dirty="0"/>
              <a:t>Older adults show increasing openness to the online, digital world for faith formation. </a:t>
            </a:r>
          </a:p>
        </p:txBody>
      </p:sp>
    </p:spTree>
    <p:extLst>
      <p:ext uri="{BB962C8B-B14F-4D97-AF65-F5344CB8AC3E}">
        <p14:creationId xmlns:p14="http://schemas.microsoft.com/office/powerpoint/2010/main" val="367450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2572-4DDA-498B-820C-DA341E76D993}"/>
              </a:ext>
            </a:extLst>
          </p:cNvPr>
          <p:cNvSpPr>
            <a:spLocks noGrp="1"/>
          </p:cNvSpPr>
          <p:nvPr>
            <p:ph type="title"/>
          </p:nvPr>
        </p:nvSpPr>
        <p:spPr>
          <a:xfrm>
            <a:off x="1979612" y="381000"/>
            <a:ext cx="9144001" cy="2286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09FCA20-7544-4691-8BA7-7BD93ACE2C38}"/>
              </a:ext>
            </a:extLst>
          </p:cNvPr>
          <p:cNvSpPr>
            <a:spLocks noGrp="1"/>
          </p:cNvSpPr>
          <p:nvPr>
            <p:ph idx="1"/>
          </p:nvPr>
        </p:nvSpPr>
        <p:spPr>
          <a:xfrm>
            <a:off x="1979612" y="1143000"/>
            <a:ext cx="9144001" cy="5105400"/>
          </a:xfrm>
        </p:spPr>
        <p:txBody>
          <a:bodyPr>
            <a:normAutofit fontScale="92500" lnSpcReduction="10000"/>
          </a:bodyPr>
          <a:lstStyle/>
          <a:p>
            <a:r>
              <a:rPr lang="en-US" sz="3900" dirty="0"/>
              <a:t>What are you hearing</a:t>
            </a:r>
          </a:p>
          <a:p>
            <a:pPr marL="457200" lvl="1" indent="0">
              <a:buNone/>
            </a:pPr>
            <a:r>
              <a:rPr lang="en-US" sz="3900" dirty="0"/>
              <a:t>in any of these first five principles</a:t>
            </a:r>
          </a:p>
          <a:p>
            <a:pPr marL="457200" lvl="1" indent="0">
              <a:buNone/>
            </a:pPr>
            <a:r>
              <a:rPr lang="en-US" sz="3900" dirty="0"/>
              <a:t>that you immediately want to affirm</a:t>
            </a:r>
          </a:p>
          <a:p>
            <a:pPr marL="457200" lvl="1" indent="0">
              <a:buNone/>
            </a:pPr>
            <a:r>
              <a:rPr lang="en-US" sz="3900" dirty="0"/>
              <a:t>from  your own experience</a:t>
            </a:r>
          </a:p>
          <a:p>
            <a:pPr marL="457200" lvl="1" indent="0">
              <a:buNone/>
            </a:pPr>
            <a:r>
              <a:rPr lang="en-US" sz="3900" dirty="0"/>
              <a:t>	with a very brief example?</a:t>
            </a:r>
          </a:p>
          <a:p>
            <a:pPr marL="457200" lvl="1" indent="0">
              <a:buNone/>
            </a:pPr>
            <a:endParaRPr lang="en-US" sz="3600" dirty="0"/>
          </a:p>
          <a:p>
            <a:pPr marL="457200" lvl="1" indent="0">
              <a:buNone/>
            </a:pPr>
            <a:r>
              <a:rPr lang="en-US" sz="3600" dirty="0"/>
              <a:t>Unmute.</a:t>
            </a:r>
          </a:p>
          <a:p>
            <a:pPr marL="457200" lvl="1" indent="0">
              <a:buNone/>
            </a:pPr>
            <a:r>
              <a:rPr lang="en-US" sz="3600" dirty="0"/>
              <a:t>Reference the principle.</a:t>
            </a:r>
          </a:p>
          <a:p>
            <a:pPr marL="457200" lvl="1" indent="0">
              <a:buNone/>
            </a:pPr>
            <a:r>
              <a:rPr lang="en-US" sz="3600" dirty="0"/>
              <a:t>Offer an example in a couple of sentences.</a:t>
            </a:r>
          </a:p>
          <a:p>
            <a:endParaRPr lang="en-US" dirty="0"/>
          </a:p>
        </p:txBody>
      </p:sp>
    </p:spTree>
    <p:extLst>
      <p:ext uri="{BB962C8B-B14F-4D97-AF65-F5344CB8AC3E}">
        <p14:creationId xmlns:p14="http://schemas.microsoft.com/office/powerpoint/2010/main" val="235231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99A3-90C0-4CB9-BE48-77CEB11356B2}"/>
              </a:ext>
            </a:extLst>
          </p:cNvPr>
          <p:cNvSpPr>
            <a:spLocks noGrp="1"/>
          </p:cNvSpPr>
          <p:nvPr>
            <p:ph type="title"/>
          </p:nvPr>
        </p:nvSpPr>
        <p:spPr>
          <a:xfrm>
            <a:off x="1979612" y="381000"/>
            <a:ext cx="9144001" cy="2286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AA43A1A-9ABC-44E7-B71D-EF0B5BC90097}"/>
              </a:ext>
            </a:extLst>
          </p:cNvPr>
          <p:cNvSpPr>
            <a:spLocks noGrp="1"/>
          </p:cNvSpPr>
          <p:nvPr>
            <p:ph idx="1"/>
          </p:nvPr>
        </p:nvSpPr>
        <p:spPr>
          <a:xfrm>
            <a:off x="1979612" y="1143000"/>
            <a:ext cx="9144001" cy="5105400"/>
          </a:xfrm>
        </p:spPr>
        <p:txBody>
          <a:bodyPr/>
          <a:lstStyle/>
          <a:p>
            <a:r>
              <a:rPr lang="en-US" sz="2800" dirty="0"/>
              <a:t>An example of variety within a face-to-face ministry:</a:t>
            </a:r>
          </a:p>
          <a:p>
            <a:endParaRPr lang="en-US" sz="2800" dirty="0"/>
          </a:p>
          <a:p>
            <a:r>
              <a:rPr lang="en-US" sz="2800" dirty="0"/>
              <a:t>An example of staying connected for faith formation electronically with older adults: </a:t>
            </a:r>
          </a:p>
          <a:p>
            <a:endParaRPr lang="en-US" sz="2800" dirty="0"/>
          </a:p>
          <a:p>
            <a:r>
              <a:rPr lang="en-US" sz="2800" dirty="0"/>
              <a:t>An example of connecting virtually through an online platform:</a:t>
            </a:r>
          </a:p>
          <a:p>
            <a:endParaRPr lang="en-US" dirty="0"/>
          </a:p>
        </p:txBody>
      </p:sp>
    </p:spTree>
    <p:extLst>
      <p:ext uri="{BB962C8B-B14F-4D97-AF65-F5344CB8AC3E}">
        <p14:creationId xmlns:p14="http://schemas.microsoft.com/office/powerpoint/2010/main" val="136060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D491-2422-4C3B-8733-3368C842CDE5}"/>
              </a:ext>
            </a:extLst>
          </p:cNvPr>
          <p:cNvSpPr>
            <a:spLocks noGrp="1"/>
          </p:cNvSpPr>
          <p:nvPr>
            <p:ph type="title"/>
          </p:nvPr>
        </p:nvSpPr>
        <p:spPr/>
        <p:txBody>
          <a:bodyPr/>
          <a:lstStyle/>
          <a:p>
            <a:r>
              <a:rPr lang="en-US" dirty="0"/>
              <a:t>Resources</a:t>
            </a:r>
          </a:p>
        </p:txBody>
      </p:sp>
      <p:pic>
        <p:nvPicPr>
          <p:cNvPr id="4" name="Content Placeholder 3" descr="Elders Rising: The Promise and Peril of Aging (Word &amp; World Book 3)">
            <a:extLst>
              <a:ext uri="{FF2B5EF4-FFF2-40B4-BE49-F238E27FC236}">
                <a16:creationId xmlns:a16="http://schemas.microsoft.com/office/drawing/2014/main" id="{1D1A8E3C-0A81-4342-A3AC-9C2095F92AD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7212" y="1981200"/>
            <a:ext cx="2057400" cy="3276598"/>
          </a:xfrm>
          <a:prstGeom prst="rect">
            <a:avLst/>
          </a:prstGeom>
          <a:noFill/>
          <a:ln>
            <a:noFill/>
          </a:ln>
        </p:spPr>
      </p:pic>
      <p:pic>
        <p:nvPicPr>
          <p:cNvPr id="5" name="Picture 4" descr="The Seasons of Adult Faith Formation">
            <a:extLst>
              <a:ext uri="{FF2B5EF4-FFF2-40B4-BE49-F238E27FC236}">
                <a16:creationId xmlns:a16="http://schemas.microsoft.com/office/drawing/2014/main" id="{C0266B4A-2654-4212-9659-B55A790DB7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25961" y="1981200"/>
            <a:ext cx="2187574" cy="3276599"/>
          </a:xfrm>
          <a:prstGeom prst="rect">
            <a:avLst/>
          </a:prstGeom>
          <a:noFill/>
          <a:ln>
            <a:noFill/>
          </a:ln>
        </p:spPr>
      </p:pic>
      <p:pic>
        <p:nvPicPr>
          <p:cNvPr id="6" name="Picture 5" descr="Picture">
            <a:extLst>
              <a:ext uri="{FF2B5EF4-FFF2-40B4-BE49-F238E27FC236}">
                <a16:creationId xmlns:a16="http://schemas.microsoft.com/office/drawing/2014/main" id="{C4DEECE7-EF60-46F0-BB42-0CC579BC14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89812" y="1981200"/>
            <a:ext cx="3276600" cy="3962400"/>
          </a:xfrm>
          <a:prstGeom prst="rect">
            <a:avLst/>
          </a:prstGeom>
          <a:noFill/>
          <a:ln>
            <a:noFill/>
          </a:ln>
        </p:spPr>
      </p:pic>
    </p:spTree>
    <p:extLst>
      <p:ext uri="{BB962C8B-B14F-4D97-AF65-F5344CB8AC3E}">
        <p14:creationId xmlns:p14="http://schemas.microsoft.com/office/powerpoint/2010/main" val="107458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Psalm 71, selected verses: </a:t>
            </a:r>
          </a:p>
        </p:txBody>
      </p:sp>
      <p:sp>
        <p:nvSpPr>
          <p:cNvPr id="14" name="Content Placeholder 13"/>
          <p:cNvSpPr>
            <a:spLocks noGrp="1"/>
          </p:cNvSpPr>
          <p:nvPr>
            <p:ph idx="1"/>
          </p:nvPr>
        </p:nvSpPr>
        <p:spPr>
          <a:xfrm>
            <a:off x="1979612" y="1828800"/>
            <a:ext cx="9296400" cy="4419600"/>
          </a:xfrm>
        </p:spPr>
        <p:txBody>
          <a:bodyPr>
            <a:normAutofit lnSpcReduction="10000"/>
          </a:bodyPr>
          <a:lstStyle/>
          <a:p>
            <a:pPr marL="0" indent="0">
              <a:spcBef>
                <a:spcPts val="0"/>
              </a:spcBef>
              <a:buNone/>
            </a:pPr>
            <a:r>
              <a:rPr lang="en-US" sz="2800" dirty="0">
                <a:latin typeface="+mj-lt"/>
              </a:rPr>
              <a:t>“For you, O Lord, are my hope, my trust, O Lord, 	from my youth.</a:t>
            </a:r>
          </a:p>
          <a:p>
            <a:pPr marL="0" indent="0">
              <a:spcBef>
                <a:spcPts val="0"/>
              </a:spcBef>
              <a:buNone/>
            </a:pPr>
            <a:r>
              <a:rPr lang="en-US" sz="2800" dirty="0">
                <a:latin typeface="+mj-lt"/>
              </a:rPr>
              <a:t>  Upon you I have leaned from my birth…</a:t>
            </a:r>
          </a:p>
          <a:p>
            <a:pPr marL="0" indent="0">
              <a:spcBef>
                <a:spcPts val="0"/>
              </a:spcBef>
              <a:buNone/>
            </a:pPr>
            <a:r>
              <a:rPr lang="en-US" sz="2800" dirty="0">
                <a:latin typeface="+mj-lt"/>
              </a:rPr>
              <a:t>  Do not cast me off in the time of old age;</a:t>
            </a:r>
          </a:p>
          <a:p>
            <a:pPr marL="0" indent="0">
              <a:spcBef>
                <a:spcPts val="0"/>
              </a:spcBef>
              <a:buNone/>
            </a:pPr>
            <a:r>
              <a:rPr lang="en-US" sz="2800" dirty="0">
                <a:latin typeface="+mj-lt"/>
              </a:rPr>
              <a:t>	do not forsake me when my strength is spent….</a:t>
            </a:r>
          </a:p>
          <a:p>
            <a:pPr marL="0" indent="0">
              <a:spcBef>
                <a:spcPts val="0"/>
              </a:spcBef>
              <a:buNone/>
            </a:pPr>
            <a:r>
              <a:rPr lang="en-US" sz="2800" dirty="0">
                <a:latin typeface="+mj-lt"/>
              </a:rPr>
              <a:t>  I will hope continually and will praise you yet more</a:t>
            </a:r>
          </a:p>
          <a:p>
            <a:pPr marL="0" indent="0">
              <a:spcBef>
                <a:spcPts val="0"/>
              </a:spcBef>
              <a:buNone/>
            </a:pPr>
            <a:r>
              <a:rPr lang="en-US" sz="2800" dirty="0">
                <a:latin typeface="+mj-lt"/>
              </a:rPr>
              <a:t>	and more…</a:t>
            </a:r>
          </a:p>
          <a:p>
            <a:pPr marL="0" indent="0">
              <a:spcBef>
                <a:spcPts val="0"/>
              </a:spcBef>
              <a:buNone/>
            </a:pPr>
            <a:r>
              <a:rPr lang="en-US" sz="2800" dirty="0">
                <a:latin typeface="+mj-lt"/>
              </a:rPr>
              <a:t>  O God from my youth you have taught me</a:t>
            </a:r>
          </a:p>
          <a:p>
            <a:pPr marL="0" indent="0">
              <a:spcBef>
                <a:spcPts val="0"/>
              </a:spcBef>
              <a:buNone/>
            </a:pPr>
            <a:r>
              <a:rPr lang="en-US" sz="2800" dirty="0">
                <a:latin typeface="+mj-lt"/>
              </a:rPr>
              <a:t>	and I still proclaim your wondrous deeds.</a:t>
            </a:r>
          </a:p>
          <a:p>
            <a:pPr marL="0" indent="0">
              <a:spcBef>
                <a:spcPts val="0"/>
              </a:spcBef>
              <a:buNone/>
            </a:pPr>
            <a:r>
              <a:rPr lang="en-US" sz="2800" dirty="0">
                <a:latin typeface="+mj-lt"/>
              </a:rPr>
              <a:t>  </a:t>
            </a:r>
            <a:r>
              <a:rPr lang="en-US" sz="2800" i="1" dirty="0">
                <a:latin typeface="+mj-lt"/>
              </a:rPr>
              <a:t>So even to old age and gray hairs, O God,</a:t>
            </a:r>
          </a:p>
          <a:p>
            <a:pPr marL="0" indent="0">
              <a:spcBef>
                <a:spcPts val="0"/>
              </a:spcBef>
              <a:buNone/>
            </a:pPr>
            <a:r>
              <a:rPr lang="en-US" sz="2800" i="1" dirty="0">
                <a:latin typeface="+mj-lt"/>
              </a:rPr>
              <a:t>	do not forsake me, until I proclaim your might</a:t>
            </a:r>
          </a:p>
          <a:p>
            <a:pPr marL="0" indent="0">
              <a:spcBef>
                <a:spcPts val="0"/>
              </a:spcBef>
              <a:buNone/>
            </a:pPr>
            <a:r>
              <a:rPr lang="en-US" sz="2800" i="1" dirty="0">
                <a:latin typeface="+mj-lt"/>
              </a:rPr>
              <a:t>	to all the generations come.” </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609600"/>
            <a:ext cx="9144001" cy="1219200"/>
          </a:xfrm>
        </p:spPr>
        <p:txBody>
          <a:bodyPr>
            <a:normAutofit fontScale="90000"/>
          </a:bodyPr>
          <a:lstStyle/>
          <a:p>
            <a:pPr algn="r"/>
            <a:br>
              <a:rPr lang="en-US" dirty="0"/>
            </a:br>
            <a:br>
              <a:rPr lang="en-US" dirty="0"/>
            </a:br>
            <a:br>
              <a:rPr lang="en-US" dirty="0"/>
            </a:br>
            <a:br>
              <a:rPr lang="en-US" dirty="0"/>
            </a:br>
            <a:br>
              <a:rPr lang="en-US" dirty="0"/>
            </a:br>
            <a:r>
              <a:rPr lang="en-US" dirty="0"/>
              <a:t>David A. Davis, Nassau Presbyterian Church</a:t>
            </a:r>
            <a:br>
              <a:rPr lang="en-US" dirty="0"/>
            </a:br>
            <a:r>
              <a:rPr lang="en-US" sz="2700" dirty="0"/>
              <a:t>Princeton, NJ, Feb. 3, 2019</a:t>
            </a:r>
            <a:endParaRPr dirty="0"/>
          </a:p>
        </p:txBody>
      </p:sp>
      <p:sp>
        <p:nvSpPr>
          <p:cNvPr id="3" name="Content Placeholder 2">
            <a:extLst>
              <a:ext uri="{FF2B5EF4-FFF2-40B4-BE49-F238E27FC236}">
                <a16:creationId xmlns:a16="http://schemas.microsoft.com/office/drawing/2014/main" id="{90022022-3516-4D3E-9B8E-30C533333157}"/>
              </a:ext>
            </a:extLst>
          </p:cNvPr>
          <p:cNvSpPr>
            <a:spLocks noGrp="1"/>
          </p:cNvSpPr>
          <p:nvPr>
            <p:ph idx="1"/>
          </p:nvPr>
        </p:nvSpPr>
        <p:spPr>
          <a:xfrm>
            <a:off x="1979612" y="2438400"/>
            <a:ext cx="9144001" cy="3810000"/>
          </a:xfrm>
        </p:spPr>
        <p:txBody>
          <a:bodyPr>
            <a:normAutofit/>
          </a:bodyPr>
          <a:lstStyle/>
          <a:p>
            <a:r>
              <a:rPr lang="en-US" sz="3600" dirty="0"/>
              <a:t>“I’ve long since grown weary of people lamenting that this or that congregation is full of so many older people when what ought to be said is ‘Wow, Can you believe how many older people are in that church?’ Life-long praise.”</a:t>
            </a:r>
          </a:p>
        </p:txBody>
      </p:sp>
    </p:spTree>
    <p:extLst>
      <p:ext uri="{BB962C8B-B14F-4D97-AF65-F5344CB8AC3E}">
        <p14:creationId xmlns:p14="http://schemas.microsoft.com/office/powerpoint/2010/main" val="21021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dirty="0"/>
          </a:p>
        </p:txBody>
      </p:sp>
      <p:sp>
        <p:nvSpPr>
          <p:cNvPr id="3" name="Content Placeholder 2"/>
          <p:cNvSpPr>
            <a:spLocks noGrp="1"/>
          </p:cNvSpPr>
          <p:nvPr>
            <p:ph sz="half" idx="1"/>
          </p:nvPr>
        </p:nvSpPr>
        <p:spPr/>
        <p:txBody>
          <a:bodyPr/>
          <a:lstStyle/>
          <a:p>
            <a:r>
              <a:rPr lang="en-US" dirty="0"/>
              <a:t>Mature Adults</a:t>
            </a:r>
            <a:endParaRPr dirty="0"/>
          </a:p>
          <a:p>
            <a:pPr marL="0" indent="0">
              <a:buNone/>
            </a:pPr>
            <a:r>
              <a:rPr lang="en-US" dirty="0"/>
              <a:t>      55 - 75 years</a:t>
            </a:r>
            <a:endParaRPr dirty="0"/>
          </a:p>
          <a:p>
            <a:pPr>
              <a:lnSpc>
                <a:spcPct val="150000"/>
              </a:lnSpc>
            </a:pPr>
            <a:r>
              <a:rPr lang="en-US" dirty="0"/>
              <a:t>Older Adults</a:t>
            </a:r>
          </a:p>
          <a:p>
            <a:pPr marL="457200" lvl="1" indent="0">
              <a:lnSpc>
                <a:spcPct val="150000"/>
              </a:lnSpc>
              <a:buNone/>
            </a:pPr>
            <a:r>
              <a:rPr lang="en-US" dirty="0"/>
              <a:t>75 - …</a:t>
            </a:r>
          </a:p>
          <a:p>
            <a:pPr>
              <a:lnSpc>
                <a:spcPct val="150000"/>
              </a:lnSpc>
            </a:pPr>
            <a:r>
              <a:rPr lang="en-US" dirty="0"/>
              <a:t>Decade spans</a:t>
            </a:r>
          </a:p>
          <a:p>
            <a:pPr marL="457200" lvl="1" indent="0">
              <a:lnSpc>
                <a:spcPct val="150000"/>
              </a:lnSpc>
              <a:buNone/>
            </a:pPr>
            <a:r>
              <a:rPr lang="en-US" dirty="0"/>
              <a:t>55-65; 65-75; 75-85; 85-95</a:t>
            </a:r>
          </a:p>
          <a:p>
            <a:pPr marL="457200" lvl="1" indent="0">
              <a:lnSpc>
                <a:spcPct val="150000"/>
              </a:lnSpc>
              <a:buNone/>
            </a:pPr>
            <a:endParaRPr lang="en-US" dirty="0"/>
          </a:p>
          <a:p>
            <a:pPr marL="0" indent="0">
              <a:buNone/>
            </a:pPr>
            <a:endParaRPr dirty="0"/>
          </a:p>
        </p:txBody>
      </p:sp>
      <p:sp>
        <p:nvSpPr>
          <p:cNvPr id="5" name="Content Placeholder 4">
            <a:extLst>
              <a:ext uri="{FF2B5EF4-FFF2-40B4-BE49-F238E27FC236}">
                <a16:creationId xmlns:a16="http://schemas.microsoft.com/office/drawing/2014/main" id="{F84CECD6-7E8E-4954-A3FC-E9BC4E3FA042}"/>
              </a:ext>
            </a:extLst>
          </p:cNvPr>
          <p:cNvSpPr>
            <a:spLocks noGrp="1"/>
          </p:cNvSpPr>
          <p:nvPr>
            <p:ph sz="half" idx="2"/>
          </p:nvPr>
        </p:nvSpPr>
        <p:spPr/>
        <p:txBody>
          <a:bodyPr/>
          <a:lstStyle/>
          <a:p>
            <a:pPr>
              <a:lnSpc>
                <a:spcPct val="150000"/>
              </a:lnSpc>
            </a:pPr>
            <a:r>
              <a:rPr lang="en-US" dirty="0"/>
              <a:t>On turning 60 –</a:t>
            </a:r>
          </a:p>
          <a:p>
            <a:pPr marL="0" indent="0">
              <a:lnSpc>
                <a:spcPct val="100000"/>
              </a:lnSpc>
              <a:buNone/>
            </a:pPr>
            <a:r>
              <a:rPr lang="en-US" dirty="0"/>
              <a:t>   Time to create a </a:t>
            </a:r>
          </a:p>
          <a:p>
            <a:pPr marL="0" indent="0">
              <a:lnSpc>
                <a:spcPct val="100000"/>
              </a:lnSpc>
              <a:buNone/>
            </a:pPr>
            <a:r>
              <a:rPr lang="en-US" dirty="0"/>
              <a:t>	30-year plan</a:t>
            </a:r>
          </a:p>
        </p:txBody>
      </p:sp>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CD2D-73D5-4B45-BF25-B4F98A97B379}"/>
              </a:ext>
            </a:extLst>
          </p:cNvPr>
          <p:cNvSpPr>
            <a:spLocks noGrp="1"/>
          </p:cNvSpPr>
          <p:nvPr>
            <p:ph type="title"/>
          </p:nvPr>
        </p:nvSpPr>
        <p:spPr>
          <a:xfrm>
            <a:off x="1979612" y="381000"/>
            <a:ext cx="9144001" cy="1447800"/>
          </a:xfrm>
        </p:spPr>
        <p:txBody>
          <a:bodyPr>
            <a:normAutofit/>
          </a:bodyPr>
          <a:lstStyle/>
          <a:p>
            <a:r>
              <a:rPr lang="en-US" dirty="0"/>
              <a:t>Your observations about older adults in the church of the early 21</a:t>
            </a:r>
            <a:r>
              <a:rPr lang="en-US" baseline="30000" dirty="0"/>
              <a:t>st</a:t>
            </a:r>
            <a:r>
              <a:rPr lang="en-US" dirty="0"/>
              <a:t> Century:</a:t>
            </a:r>
          </a:p>
        </p:txBody>
      </p:sp>
      <p:sp>
        <p:nvSpPr>
          <p:cNvPr id="3" name="Content Placeholder 2">
            <a:extLst>
              <a:ext uri="{FF2B5EF4-FFF2-40B4-BE49-F238E27FC236}">
                <a16:creationId xmlns:a16="http://schemas.microsoft.com/office/drawing/2014/main" id="{AF2FF989-7017-4408-B0CF-DF7ED56B5B23}"/>
              </a:ext>
            </a:extLst>
          </p:cNvPr>
          <p:cNvSpPr>
            <a:spLocks noGrp="1"/>
          </p:cNvSpPr>
          <p:nvPr>
            <p:ph idx="1"/>
          </p:nvPr>
        </p:nvSpPr>
        <p:spPr>
          <a:xfrm>
            <a:off x="1979612" y="2133600"/>
            <a:ext cx="9144001" cy="4114800"/>
          </a:xfrm>
        </p:spPr>
        <p:txBody>
          <a:bodyPr>
            <a:normAutofit/>
          </a:bodyPr>
          <a:lstStyle/>
          <a:p>
            <a:pPr marL="0" indent="0">
              <a:buNone/>
            </a:pPr>
            <a:endParaRPr lang="en-US" sz="3200" dirty="0"/>
          </a:p>
          <a:p>
            <a:pPr marL="0" indent="0">
              <a:buNone/>
            </a:pPr>
            <a:r>
              <a:rPr lang="en-US" sz="3200" dirty="0"/>
              <a:t>Unmute your mic,</a:t>
            </a:r>
          </a:p>
          <a:p>
            <a:pPr marL="0" indent="0">
              <a:buNone/>
            </a:pPr>
            <a:r>
              <a:rPr lang="en-US" sz="3200" dirty="0"/>
              <a:t>	say your first name,</a:t>
            </a:r>
          </a:p>
          <a:p>
            <a:pPr marL="919162" lvl="2" indent="0">
              <a:buNone/>
            </a:pPr>
            <a:r>
              <a:rPr lang="en-US" sz="3200" dirty="0"/>
              <a:t>offer a word or phrase that</a:t>
            </a:r>
          </a:p>
          <a:p>
            <a:pPr marL="919162" lvl="2" indent="0">
              <a:buNone/>
            </a:pPr>
            <a:r>
              <a:rPr lang="en-US" sz="3200" dirty="0"/>
              <a:t>	</a:t>
            </a:r>
            <a:r>
              <a:rPr lang="en-US" sz="3200" b="1" dirty="0"/>
              <a:t>describes older adults</a:t>
            </a:r>
          </a:p>
          <a:p>
            <a:pPr marL="919162" lvl="2" indent="0">
              <a:buNone/>
            </a:pPr>
            <a:r>
              <a:rPr lang="en-US" sz="3200" b="1" dirty="0"/>
              <a:t>	</a:t>
            </a:r>
            <a:r>
              <a:rPr lang="en-US" sz="3200" dirty="0"/>
              <a:t>in your congregation/ministry area.</a:t>
            </a:r>
          </a:p>
        </p:txBody>
      </p:sp>
    </p:spTree>
    <p:extLst>
      <p:ext uri="{BB962C8B-B14F-4D97-AF65-F5344CB8AC3E}">
        <p14:creationId xmlns:p14="http://schemas.microsoft.com/office/powerpoint/2010/main" val="62731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1</a:t>
            </a:r>
          </a:p>
        </p:txBody>
      </p:sp>
      <p:sp>
        <p:nvSpPr>
          <p:cNvPr id="3" name="Content Placeholder 2"/>
          <p:cNvSpPr>
            <a:spLocks noGrp="1"/>
          </p:cNvSpPr>
          <p:nvPr>
            <p:ph idx="1"/>
          </p:nvPr>
        </p:nvSpPr>
        <p:spPr/>
        <p:txBody>
          <a:bodyPr/>
          <a:lstStyle/>
          <a:p>
            <a:pPr marL="0" indent="0">
              <a:buNone/>
            </a:pPr>
            <a:r>
              <a:rPr lang="en-US" dirty="0"/>
              <a:t>Expect a great variety of beliefs about:</a:t>
            </a:r>
          </a:p>
          <a:p>
            <a:pPr marL="0" indent="0">
              <a:buNone/>
            </a:pPr>
            <a:endParaRPr lang="en-US" sz="1000" dirty="0"/>
          </a:p>
          <a:p>
            <a:r>
              <a:rPr lang="en-US" dirty="0"/>
              <a:t>God</a:t>
            </a:r>
          </a:p>
          <a:p>
            <a:r>
              <a:rPr lang="en-US" dirty="0"/>
              <a:t>who Jesus was and/or is</a:t>
            </a:r>
          </a:p>
          <a:p>
            <a:r>
              <a:rPr lang="en-US" dirty="0"/>
              <a:t>the purpose of the church</a:t>
            </a:r>
          </a:p>
          <a:p>
            <a:r>
              <a:rPr lang="en-US" dirty="0"/>
              <a:t>how faith might affect one’s life</a:t>
            </a:r>
          </a:p>
          <a:p>
            <a:r>
              <a:rPr lang="en-US" dirty="0"/>
              <a:t>the aim of prayer</a:t>
            </a:r>
          </a:p>
          <a:p>
            <a:r>
              <a:rPr lang="en-US" dirty="0"/>
              <a:t>what death brings</a:t>
            </a:r>
          </a:p>
          <a:p>
            <a:pPr marL="0" indent="0">
              <a:buNone/>
            </a:pPr>
            <a:r>
              <a:rPr lang="en-US" dirty="0"/>
              <a:t>	amongst others.</a:t>
            </a:r>
          </a:p>
        </p:txBody>
      </p:sp>
      <p:sp>
        <p:nvSpPr>
          <p:cNvPr id="4" name="Text Placeholder 3"/>
          <p:cNvSpPr>
            <a:spLocks noGrp="1"/>
          </p:cNvSpPr>
          <p:nvPr>
            <p:ph type="body" sz="half" idx="2"/>
          </p:nvPr>
        </p:nvSpPr>
        <p:spPr/>
        <p:txBody>
          <a:bodyPr>
            <a:normAutofit/>
          </a:bodyPr>
          <a:lstStyle/>
          <a:p>
            <a:r>
              <a:rPr lang="en-US" sz="2800" dirty="0"/>
              <a:t>Older adults’ understandings of the Christian faith will vary significantly.</a:t>
            </a:r>
          </a:p>
        </p:txBody>
      </p:sp>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2</a:t>
            </a:r>
          </a:p>
        </p:txBody>
      </p:sp>
      <p:sp>
        <p:nvSpPr>
          <p:cNvPr id="3" name="Content Placeholder 2"/>
          <p:cNvSpPr>
            <a:spLocks noGrp="1"/>
          </p:cNvSpPr>
          <p:nvPr>
            <p:ph idx="1"/>
          </p:nvPr>
        </p:nvSpPr>
        <p:spPr/>
        <p:txBody>
          <a:bodyPr>
            <a:normAutofit lnSpcReduction="10000"/>
          </a:bodyPr>
          <a:lstStyle/>
          <a:p>
            <a:pPr marL="0" indent="0">
              <a:buNone/>
            </a:pPr>
            <a:r>
              <a:rPr lang="en-US" dirty="0"/>
              <a:t>Identities:</a:t>
            </a:r>
          </a:p>
          <a:p>
            <a:pPr marL="457200" indent="-457200">
              <a:buFont typeface="+mj-lt"/>
              <a:buAutoNum type="arabicPeriod"/>
            </a:pPr>
            <a:r>
              <a:rPr lang="en-US" dirty="0"/>
              <a:t>religiously/spiritually committed and engaged in the faith community</a:t>
            </a:r>
          </a:p>
          <a:p>
            <a:pPr marL="457200" indent="-457200">
              <a:buFont typeface="+mj-lt"/>
              <a:buAutoNum type="arabicPeriod"/>
            </a:pPr>
            <a:r>
              <a:rPr lang="en-US" dirty="0"/>
              <a:t>less religiously committed; participate occasionally in the faith community.</a:t>
            </a:r>
          </a:p>
          <a:p>
            <a:pPr marL="457200" indent="-457200">
              <a:buFont typeface="+mj-lt"/>
              <a:buAutoNum type="arabicPeriod"/>
            </a:pPr>
            <a:r>
              <a:rPr lang="en-US" dirty="0"/>
              <a:t>have left established churches and religion, but are still spiritual and spiritually committed</a:t>
            </a:r>
          </a:p>
          <a:p>
            <a:pPr marL="457200" indent="-457200">
              <a:buFont typeface="+mj-lt"/>
              <a:buAutoNum type="arabicPeriod"/>
            </a:pPr>
            <a:r>
              <a:rPr lang="en-US" dirty="0"/>
              <a:t>unaffiliated, uninvolved, and claim no religious identity</a:t>
            </a:r>
            <a:r>
              <a:rPr lang="en-US" baseline="30000" dirty="0"/>
              <a:t> </a:t>
            </a:r>
          </a:p>
          <a:p>
            <a:pPr marL="0" indent="0">
              <a:buNone/>
            </a:pPr>
            <a:endParaRPr lang="en-US" sz="1600" dirty="0"/>
          </a:p>
          <a:p>
            <a:pPr marL="0" indent="0">
              <a:buNone/>
            </a:pPr>
            <a:r>
              <a:rPr lang="en-US" sz="1600" dirty="0"/>
              <a:t>“Twenty-First Century Adult Faith Formation,” John Roberto, page 2.</a:t>
            </a:r>
          </a:p>
          <a:p>
            <a:pPr marL="0" indent="0">
              <a:buNone/>
            </a:pPr>
            <a:endParaRPr lang="en-US" dirty="0"/>
          </a:p>
        </p:txBody>
      </p:sp>
      <p:sp>
        <p:nvSpPr>
          <p:cNvPr id="4" name="Text Placeholder 3"/>
          <p:cNvSpPr>
            <a:spLocks noGrp="1"/>
          </p:cNvSpPr>
          <p:nvPr>
            <p:ph type="body" sz="half" idx="2"/>
          </p:nvPr>
        </p:nvSpPr>
        <p:spPr/>
        <p:txBody>
          <a:bodyPr>
            <a:normAutofit fontScale="85000" lnSpcReduction="20000"/>
          </a:bodyPr>
          <a:lstStyle/>
          <a:p>
            <a:r>
              <a:rPr lang="en-US" sz="3400" dirty="0"/>
              <a:t>Older adults come with a variety of religious-spiritual identities, and corresponding needs.</a:t>
            </a:r>
          </a:p>
          <a:p>
            <a:endParaRPr lang="en-US" sz="2800" dirty="0"/>
          </a:p>
        </p:txBody>
      </p:sp>
    </p:spTree>
    <p:extLst>
      <p:ext uri="{BB962C8B-B14F-4D97-AF65-F5344CB8AC3E}">
        <p14:creationId xmlns:p14="http://schemas.microsoft.com/office/powerpoint/2010/main" val="20535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3</a:t>
            </a:r>
          </a:p>
        </p:txBody>
      </p:sp>
      <p:sp>
        <p:nvSpPr>
          <p:cNvPr id="3" name="Content Placeholder 2"/>
          <p:cNvSpPr>
            <a:spLocks noGrp="1"/>
          </p:cNvSpPr>
          <p:nvPr>
            <p:ph idx="1"/>
          </p:nvPr>
        </p:nvSpPr>
        <p:spPr/>
        <p:txBody>
          <a:bodyPr/>
          <a:lstStyle/>
          <a:p>
            <a:pPr marL="0" indent="0">
              <a:buNone/>
            </a:pPr>
            <a:r>
              <a:rPr lang="en-US" dirty="0"/>
              <a:t>Dimensions of life:</a:t>
            </a:r>
          </a:p>
          <a:p>
            <a:pPr marL="457200" indent="-457200">
              <a:buFont typeface="+mj-lt"/>
              <a:buAutoNum type="arabicPeriod"/>
            </a:pPr>
            <a:r>
              <a:rPr lang="en-US" dirty="0"/>
              <a:t>Physical</a:t>
            </a:r>
          </a:p>
          <a:p>
            <a:pPr marL="457200" indent="-457200">
              <a:buFont typeface="+mj-lt"/>
              <a:buAutoNum type="arabicPeriod"/>
            </a:pPr>
            <a:r>
              <a:rPr lang="en-US" dirty="0"/>
              <a:t>Mental</a:t>
            </a:r>
          </a:p>
          <a:p>
            <a:pPr marL="457200" indent="-457200">
              <a:buFont typeface="+mj-lt"/>
              <a:buAutoNum type="arabicPeriod"/>
            </a:pPr>
            <a:r>
              <a:rPr lang="en-US" dirty="0"/>
              <a:t>Emotional</a:t>
            </a:r>
          </a:p>
          <a:p>
            <a:pPr marL="457200" indent="-457200">
              <a:buFont typeface="+mj-lt"/>
              <a:buAutoNum type="arabicPeriod"/>
            </a:pPr>
            <a:r>
              <a:rPr lang="en-US" dirty="0"/>
              <a:t>Spiritual</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sz="2800" dirty="0"/>
          </a:p>
          <a:p>
            <a:r>
              <a:rPr lang="en-US" sz="2900" dirty="0"/>
              <a:t>Faith formation is concerned with all of one’s life – </a:t>
            </a:r>
          </a:p>
        </p:txBody>
      </p:sp>
    </p:spTree>
    <p:extLst>
      <p:ext uri="{BB962C8B-B14F-4D97-AF65-F5344CB8AC3E}">
        <p14:creationId xmlns:p14="http://schemas.microsoft.com/office/powerpoint/2010/main" val="31415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4</a:t>
            </a:r>
          </a:p>
        </p:txBody>
      </p:sp>
      <p:sp>
        <p:nvSpPr>
          <p:cNvPr id="3" name="Content Placeholder 2"/>
          <p:cNvSpPr>
            <a:spLocks noGrp="1"/>
          </p:cNvSpPr>
          <p:nvPr>
            <p:ph idx="1"/>
          </p:nvPr>
        </p:nvSpPr>
        <p:spPr/>
        <p:txBody>
          <a:bodyPr/>
          <a:lstStyle/>
          <a:p>
            <a:pPr marL="0" indent="0">
              <a:buNone/>
            </a:pPr>
            <a:r>
              <a:rPr lang="en-US" dirty="0"/>
              <a:t>Older adults find community in:</a:t>
            </a:r>
          </a:p>
          <a:p>
            <a:pPr marL="0" indent="0">
              <a:buNone/>
            </a:pPr>
            <a:endParaRPr lang="en-US" dirty="0"/>
          </a:p>
          <a:p>
            <a:pPr marL="457200" indent="-457200">
              <a:buFont typeface="+mj-lt"/>
              <a:buAutoNum type="arabicPeriod"/>
            </a:pPr>
            <a:r>
              <a:rPr lang="en-US" dirty="0"/>
              <a:t>Family</a:t>
            </a:r>
          </a:p>
          <a:p>
            <a:pPr marL="457200" indent="-457200">
              <a:buFont typeface="+mj-lt"/>
              <a:buAutoNum type="arabicPeriod"/>
            </a:pPr>
            <a:r>
              <a:rPr lang="en-US" dirty="0"/>
              <a:t>Close friends</a:t>
            </a:r>
          </a:p>
          <a:p>
            <a:pPr marL="457200" indent="-457200">
              <a:buFont typeface="+mj-lt"/>
              <a:buAutoNum type="arabicPeriod"/>
            </a:pPr>
            <a:r>
              <a:rPr lang="en-US" dirty="0"/>
              <a:t>“Neighborhood”</a:t>
            </a:r>
          </a:p>
          <a:p>
            <a:pPr marL="457200" indent="-457200">
              <a:buFont typeface="+mj-lt"/>
              <a:buAutoNum type="arabicPeriod"/>
            </a:pPr>
            <a:r>
              <a:rPr lang="en-US" dirty="0"/>
              <a:t>Church</a:t>
            </a:r>
          </a:p>
          <a:p>
            <a:pPr marL="457200" indent="-457200">
              <a:buFont typeface="+mj-lt"/>
              <a:buAutoNum type="arabicPeriod"/>
            </a:pPr>
            <a:r>
              <a:rPr lang="en-US" dirty="0"/>
              <a:t>Small groups</a:t>
            </a:r>
          </a:p>
          <a:p>
            <a:pPr marL="457200" indent="-457200">
              <a:buFont typeface="+mj-lt"/>
              <a:buAutoNum type="arabicPeriod"/>
            </a:pPr>
            <a:r>
              <a:rPr lang="en-US" dirty="0"/>
              <a:t>Social gatherings</a:t>
            </a:r>
          </a:p>
        </p:txBody>
      </p:sp>
      <p:sp>
        <p:nvSpPr>
          <p:cNvPr id="4" name="Text Placeholder 3"/>
          <p:cNvSpPr>
            <a:spLocks noGrp="1"/>
          </p:cNvSpPr>
          <p:nvPr>
            <p:ph type="body" sz="half" idx="2"/>
          </p:nvPr>
        </p:nvSpPr>
        <p:spPr/>
        <p:txBody>
          <a:bodyPr>
            <a:normAutofit/>
          </a:bodyPr>
          <a:lstStyle/>
          <a:p>
            <a:pPr marL="342900" marR="0" lvl="0" indent="-342900">
              <a:lnSpc>
                <a:spcPct val="115000"/>
              </a:lnSpc>
              <a:spcBef>
                <a:spcPts val="0"/>
              </a:spcBef>
              <a:spcAft>
                <a:spcPts val="1000"/>
              </a:spcAft>
              <a:buFont typeface="+mj-lt"/>
              <a:buAutoNum type="arabicPeriod"/>
              <a:tabLst>
                <a:tab pos="-685800" algn="l"/>
                <a:tab pos="-457200" algn="l"/>
                <a:tab pos="228600" algn="l"/>
                <a:tab pos="457200" algn="l"/>
                <a:tab pos="685800" algn="l"/>
                <a:tab pos="9144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900" dirty="0">
                <a:latin typeface="Century Gothic" panose="020B0502020202020204" pitchFamily="34" charset="0"/>
                <a:ea typeface="Calibri" panose="020F0502020204030204" pitchFamily="34" charset="0"/>
                <a:cs typeface="Calibri" panose="020F0502020204030204" pitchFamily="34" charset="0"/>
              </a:rPr>
              <a:t>Relationship and community are key to adult faith formation.</a:t>
            </a:r>
            <a:endParaRPr lang="en-US" sz="2900" dirty="0">
              <a:latin typeface="Century Gothic" panose="020B050202020202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978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045C5BB1-9D2C-412A-AE6C-0FC75190A4CE}">
  <ds:schemaRefs>
    <ds:schemaRef ds:uri="http://schemas.microsoft.com/office/2006/metadata/properties"/>
    <ds:schemaRef ds:uri="http://schemas.microsoft.com/office/infopath/2007/PartnerControls"/>
    <ds:schemaRef ds:uri="40262f94-9f35-4ac3-9a90-690165a166b7"/>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457</TotalTime>
  <Words>922</Words>
  <Application>Microsoft Office PowerPoint</Application>
  <PresentationFormat>Custom</PresentationFormat>
  <Paragraphs>166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Ocean Waves 16x9</vt:lpstr>
      <vt:lpstr>The Age Wave</vt:lpstr>
      <vt:lpstr>Psalm 71, selected verses: </vt:lpstr>
      <vt:lpstr>     David A. Davis, Nassau Presbyterian Church Princeton, NJ, Feb. 3, 2019</vt:lpstr>
      <vt:lpstr>Definitions</vt:lpstr>
      <vt:lpstr>Your observations about older adults in the church of the early 21st Century:</vt:lpstr>
      <vt:lpstr>Principle 1</vt:lpstr>
      <vt:lpstr>Principle 2</vt:lpstr>
      <vt:lpstr>Principle 3</vt:lpstr>
      <vt:lpstr>Principle 4</vt:lpstr>
      <vt:lpstr>Principle 5</vt:lpstr>
      <vt:lpstr>PowerPoint Presentation</vt:lpstr>
      <vt:lpstr>Principle 6</vt:lpstr>
      <vt:lpstr>Principle 7</vt:lpstr>
      <vt:lpstr>Principle 8</vt:lpstr>
      <vt:lpstr>Principle 9</vt:lpstr>
      <vt:lpstr>Principle 10</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Wave</dc:title>
  <dc:creator>Joyce MacKichan Walker</dc:creator>
  <cp:lastModifiedBy>Joyce MacKichan Walker</cp:lastModifiedBy>
  <cp:revision>7</cp:revision>
  <dcterms:created xsi:type="dcterms:W3CDTF">2020-04-27T14:45:44Z</dcterms:created>
  <dcterms:modified xsi:type="dcterms:W3CDTF">2020-04-28T14:21:23Z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